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CD1F-ADD4-4DB3-B588-8D01DFA146E2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7247-CD42-4127-9E32-ADBD00B40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Loopback &amp; ARP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计网联合</a:t>
            </a:r>
            <a:r>
              <a:rPr lang="zh-CN" altLang="en-US" dirty="0" smtClean="0"/>
              <a:t>实验第四组</a:t>
            </a:r>
            <a:endParaRPr lang="en-US" altLang="zh-CN" dirty="0" smtClean="0"/>
          </a:p>
          <a:p>
            <a:r>
              <a:rPr lang="zh-CN" altLang="en-US" dirty="0"/>
              <a:t>肖光</a:t>
            </a:r>
            <a:r>
              <a:rPr lang="zh-CN" altLang="en-US" dirty="0" smtClean="0"/>
              <a:t>烜 吕天 张紫昭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8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ARP </a:t>
            </a: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缓存表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查询模式（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r_en</a:t>
            </a: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为高电平）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输入：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IP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地址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输出：表里的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MAC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地址（没找到输出全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0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写入模式（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w_en</a:t>
            </a: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为高电平）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输入：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&lt;IP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地址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, MAC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地址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&gt; Pair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输出：无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从头在表中找要查询的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IP</a:t>
            </a: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地址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如果找到，则将其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MAC</a:t>
            </a: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地址更新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如果没找到，插入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&lt;IP</a:t>
            </a: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地址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, MAC</a:t>
            </a: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地址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&gt; Pair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ARP </a:t>
            </a:r>
            <a:r>
              <a:rPr lang="zh-CN" sz="3600" b="0" strike="noStrike" spc="-1">
                <a:solidFill>
                  <a:srgbClr val="000000"/>
                </a:solidFill>
                <a:latin typeface="等线 Light"/>
              </a:rPr>
              <a:t>缓存表 仿真测试</a:t>
            </a:r>
            <a:endParaRPr lang="en-US" sz="36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45" name="图片 3"/>
          <p:cNvPicPr/>
          <p:nvPr/>
        </p:nvPicPr>
        <p:blipFill>
          <a:blip r:embed="rId2"/>
          <a:stretch/>
        </p:blipFill>
        <p:spPr>
          <a:xfrm>
            <a:off x="537480" y="1204560"/>
            <a:ext cx="11320200" cy="543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ARP </a:t>
            </a: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协议流程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基于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useless</a:t>
            </a: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，完成了多周期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ARP</a:t>
            </a: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协议的转发功能。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交换以太帧的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MAC</a:t>
            </a: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地址 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=&gt;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判断协议类型 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=&gt;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取出当前的操作码 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(Request or Reply) =&gt;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根据操作码决定操作（详情见后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) =&gt;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实现回环功能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0" name="图片 3" descr="Screenshot from 2020-10-07 20-14-59"/>
          <p:cNvPicPr/>
          <p:nvPr/>
        </p:nvPicPr>
        <p:blipFill>
          <a:blip r:embed="rId2"/>
          <a:stretch/>
        </p:blipFill>
        <p:spPr>
          <a:xfrm>
            <a:off x="0" y="0"/>
            <a:ext cx="12192120" cy="685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3" name="图片 3" descr="Screenshot from 2020-10-07 20-15-3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6" name="图片 3" descr="Screenshot from 2020-10-07 20-15-5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latin typeface="等线 Light"/>
              </a:rPr>
              <a:t>分工</a:t>
            </a:r>
            <a:endParaRPr lang="en-US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38080" y="1562792"/>
            <a:ext cx="10515240" cy="461372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肖光烜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学习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latin typeface="等线"/>
              </a:rPr>
              <a:t>ARP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协议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spc="-1" dirty="0" smtClean="0">
                <a:solidFill>
                  <a:srgbClr val="000000"/>
                </a:solidFill>
                <a:latin typeface="等线"/>
              </a:rPr>
              <a:t>ARP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缓存表、</a:t>
            </a:r>
            <a:r>
              <a:rPr lang="en-US" altLang="zh-CN" sz="2400" spc="-1" dirty="0" smtClean="0">
                <a:solidFill>
                  <a:srgbClr val="000000"/>
                </a:solidFill>
                <a:latin typeface="等线"/>
              </a:rPr>
              <a:t>ARP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协议转发代码</a:t>
            </a:r>
            <a:endParaRPr lang="en-US" altLang="zh-CN" sz="2400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相关代码仿真和调试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吕天</a:t>
            </a:r>
            <a:endParaRPr lang="en-US" altLang="zh-CN" sz="2400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学习</a:t>
            </a:r>
            <a:r>
              <a:rPr lang="en-US" altLang="zh-CN" sz="2400" spc="-1" dirty="0" smtClean="0">
                <a:solidFill>
                  <a:srgbClr val="000000"/>
                </a:solidFill>
                <a:latin typeface="等线"/>
              </a:rPr>
              <a:t>ARP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协议</a:t>
            </a:r>
            <a:endParaRPr lang="en-US" altLang="zh-CN" sz="2400" spc="-1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spc="-1" smtClean="0">
                <a:solidFill>
                  <a:srgbClr val="000000"/>
                </a:solidFill>
                <a:latin typeface="等线"/>
              </a:rPr>
              <a:t>ARP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协议转发代码</a:t>
            </a:r>
            <a:endParaRPr lang="en-US" altLang="zh-CN" sz="2400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相关代码仿真与调试</a:t>
            </a:r>
            <a:endParaRPr lang="en-US" altLang="zh-CN" sz="2400" spc="-1" dirty="0" smtClean="0">
              <a:solidFill>
                <a:srgbClr val="000000"/>
              </a:solidFill>
              <a:latin typeface="等线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张紫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昭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仿真，测试</a:t>
            </a:r>
            <a:endParaRPr lang="en-US" altLang="zh-CN" sz="2400" spc="-1" dirty="0" smtClean="0">
              <a:solidFill>
                <a:srgbClr val="000000"/>
              </a:solidFill>
              <a:latin typeface="等线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与</a:t>
            </a:r>
            <a:r>
              <a:rPr lang="en-US" altLang="zh-CN" sz="2400" spc="-1" dirty="0" err="1" smtClean="0">
                <a:solidFill>
                  <a:srgbClr val="000000"/>
                </a:solidFill>
                <a:latin typeface="等线"/>
              </a:rPr>
              <a:t>vivado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，</a:t>
            </a:r>
            <a:r>
              <a:rPr lang="en-US" altLang="zh-CN" sz="2400" spc="-1" dirty="0" err="1" smtClean="0">
                <a:solidFill>
                  <a:srgbClr val="000000"/>
                </a:solidFill>
                <a:latin typeface="等线"/>
              </a:rPr>
              <a:t>wireshark</a:t>
            </a:r>
            <a:r>
              <a:rPr lang="zh-CN" altLang="en-US" sz="2400" spc="-1" dirty="0" smtClean="0">
                <a:solidFill>
                  <a:srgbClr val="000000"/>
                </a:solidFill>
                <a:latin typeface="等线"/>
              </a:rPr>
              <a:t>交流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197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DejaVu Sans</vt:lpstr>
      <vt:lpstr>等线</vt:lpstr>
      <vt:lpstr>等线 Light</vt:lpstr>
      <vt:lpstr>Arial</vt:lpstr>
      <vt:lpstr>Times New Roman</vt:lpstr>
      <vt:lpstr>Office Theme</vt:lpstr>
      <vt:lpstr>Loopback &amp; ARP Protocol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肖 光烜</dc:creator>
  <dc:description/>
  <cp:lastModifiedBy>肖 光烜</cp:lastModifiedBy>
  <cp:revision>44</cp:revision>
  <dcterms:created xsi:type="dcterms:W3CDTF">2020-10-07T08:23:00Z</dcterms:created>
  <dcterms:modified xsi:type="dcterms:W3CDTF">2020-10-07T13:07:48Z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2052-11.1.0.9999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