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5365" y="586105"/>
            <a:ext cx="1042035" cy="548640"/>
          </a:xfrm>
        </p:spPr>
        <p:txBody>
          <a:bodyPr>
            <a:normAutofit fontScale="80000"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shct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634480" y="1134745"/>
            <a:ext cx="16510" cy="8540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40775" y="2738120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clm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01255" y="3992880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40775" y="3957320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95365" y="3992880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vec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706620" y="586105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ddk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95365" y="1988820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7484110" y="1988820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484110" y="586105"/>
            <a:ext cx="1042035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sht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9"/>
            </p:custDataLst>
          </p:nvPr>
        </p:nvCxnSpPr>
        <p:spPr>
          <a:xfrm>
            <a:off x="7997190" y="1134745"/>
            <a:ext cx="16510" cy="8540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0"/>
            </p:custDataLst>
          </p:nvPr>
        </p:nvCxnSpPr>
        <p:spPr>
          <a:xfrm>
            <a:off x="7137400" y="858520"/>
            <a:ext cx="601345" cy="444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1"/>
            </p:custDataLst>
          </p:nvPr>
        </p:nvCxnSpPr>
        <p:spPr>
          <a:xfrm>
            <a:off x="7137400" y="2261235"/>
            <a:ext cx="601345" cy="444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2"/>
            </p:custDataLst>
          </p:nvPr>
        </p:nvCxnSpPr>
        <p:spPr>
          <a:xfrm>
            <a:off x="6536055" y="2555240"/>
            <a:ext cx="10795" cy="141986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3"/>
            </p:custDataLst>
          </p:nvPr>
        </p:nvCxnSpPr>
        <p:spPr>
          <a:xfrm flipH="1">
            <a:off x="5661025" y="814705"/>
            <a:ext cx="57340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4"/>
            </p:custDataLst>
          </p:nvPr>
        </p:nvCxnSpPr>
        <p:spPr>
          <a:xfrm>
            <a:off x="5748655" y="985520"/>
            <a:ext cx="601345" cy="444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5"/>
            </p:custDataLst>
          </p:nvPr>
        </p:nvCxnSpPr>
        <p:spPr>
          <a:xfrm>
            <a:off x="7032625" y="4224655"/>
            <a:ext cx="601345" cy="444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16"/>
            </p:custDataLst>
          </p:nvPr>
        </p:nvCxnSpPr>
        <p:spPr>
          <a:xfrm flipH="1">
            <a:off x="7032625" y="4398010"/>
            <a:ext cx="57340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17"/>
            </p:custDataLst>
          </p:nvPr>
        </p:nvCxnSpPr>
        <p:spPr>
          <a:xfrm>
            <a:off x="8319135" y="4229100"/>
            <a:ext cx="601345" cy="444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18"/>
            </p:custDataLst>
          </p:nvPr>
        </p:nvCxnSpPr>
        <p:spPr>
          <a:xfrm>
            <a:off x="9352280" y="3251835"/>
            <a:ext cx="11430" cy="81026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V="1">
            <a:off x="9204960" y="3211195"/>
            <a:ext cx="10795" cy="85090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20"/>
            </p:custDataLst>
          </p:nvPr>
        </p:nvCxnSpPr>
        <p:spPr>
          <a:xfrm flipH="1">
            <a:off x="8317865" y="4398010"/>
            <a:ext cx="57340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1"/>
            </p:custDataLst>
          </p:nvPr>
        </p:nvCxnSpPr>
        <p:spPr>
          <a:xfrm flipV="1">
            <a:off x="7997190" y="3211195"/>
            <a:ext cx="894080" cy="74168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22"/>
            </p:custDataLst>
          </p:nvPr>
        </p:nvCxnSpPr>
        <p:spPr>
          <a:xfrm flipH="1">
            <a:off x="8069580" y="3352800"/>
            <a:ext cx="850900" cy="71183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MWEwMmQ1YTAyZDM5ZWE5YmU4NzQ3MzlkZWI4MWI4M2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</dc:creator>
  <cp:lastModifiedBy>Karl_Jian</cp:lastModifiedBy>
  <cp:revision>3</cp:revision>
  <dcterms:created xsi:type="dcterms:W3CDTF">2023-08-09T12:44:00Z</dcterms:created>
  <dcterms:modified xsi:type="dcterms:W3CDTF">2024-01-26T17:23:59Z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