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D97E2-CFB5-4DE0-A964-8503BA0C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170C1-3C42-4ED9-9AB2-9E9C76D0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31553-ECB1-49B8-A7C3-5D8F45C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D13BE-E8F2-4F2F-9D83-C3D51E1D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CD961-E0FB-4DBD-89A5-A69F85E8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F2FD-C3FD-448D-AE15-8D28EF66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8B487-1A8D-48B0-A6E5-E9D4D3F5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C6A5-C878-4F80-B652-D99020C4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1F8A4-386F-4458-BFE6-361F923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E1CEA-1C12-42D9-9B47-FCD39652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248DD-F117-4583-85D7-8B1903DF8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5A84D-9948-4C8A-81C2-03408229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7F52D-01C3-436D-949B-E0DDE1C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C7E8-EFDC-4ECE-A243-46855E0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0B8E9-A8D6-42DB-BE5A-BA58E0E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69A9-8A14-494E-8598-5F760F0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A6DE4-9012-4B10-A401-35E67DD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E5901-C55D-4277-9611-3F783EFD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80170-91A5-401E-BEFC-AA830C00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9501C-3097-4A30-B86C-EFADC18F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707E6-0553-47EC-9495-C70FE73A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3B263-2888-426D-BAFF-877591C1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CC7D3-71FB-4669-B1F3-519A80F0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6C02E-4868-4BD4-B7BF-C0A222C3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A0F9-B187-41EA-A969-80D43E73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6A023-BE86-4F77-A01A-20AA224B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BD3C5-7CCF-4191-8C38-356793E2C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39412-90C9-4D87-80DB-048B8DE5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E037D-D6A2-4A28-A309-1BE4A38D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45A8A-3DE8-4F18-9777-2C9FE2DC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5126A-9D21-4D48-8CEA-E5D7A94C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0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F1B4-A7C7-4EF3-A590-B967C377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82FFF-8790-4EBB-9B36-158F57C4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EF6E7-8EE8-4003-878A-6E1FDC0D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5E4951-CFD5-4D03-A325-DF59CD44A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CA37F-56F6-469D-9D8B-5645B4D78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8F3ED9-F3CC-4B31-8BA6-86CF2E2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1766C-71C1-4A6C-A018-0BCB031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49D27-6011-4A39-BAE6-494FA407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8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8960-44AB-4BC6-B521-D38AC099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FDEC2-2C3F-44A4-92E8-CC937536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51C4-576F-418F-8167-4B24B43D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1D4E5-9751-49A0-8CBB-74ACF061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2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0B0A67-9CA6-41C6-8C5D-FAFBEEE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92BB6-D277-4285-A4EC-13303F8F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A1C11-E5B4-4599-B81B-DBA37A57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B7CC-65E6-43C3-9E13-EEC2117C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3CC5F-7A31-46D2-AF42-80CA9E66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ECB89-6A2A-45B7-B217-F97300BE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57E27-8DD7-47B2-9D76-CAE3482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7640C-317F-482A-8A83-F88B575C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1A9A1-BBC3-46C0-85BF-77475C77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D8C9-0C58-475A-B027-A6770BC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61420-4024-4AE1-8A62-FC5C59260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068E6-629B-4D5E-B24C-BA4811A0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F948B-BB4C-483A-9345-A04B606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02CC7-66A4-4FD9-BC8D-659A829D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5C82F-5A1C-4F20-B4A0-B933B03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91C545-D42C-4D25-83BE-A00EBB1F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FDB13-1BAA-4FF3-AB74-67EA98D4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4A22F-AFA8-4387-AFD3-204C2EB0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1D9F-F331-4FC2-BE28-874A963CFBE1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F206A-5209-435D-863D-CE2848B2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B2337-A7A1-4F0B-916B-D8FC938D4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8059-535E-4290-8663-48612CDC5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75177D-1993-4283-8E74-F22041B94F43}"/>
              </a:ext>
            </a:extLst>
          </p:cNvPr>
          <p:cNvSpPr/>
          <p:nvPr/>
        </p:nvSpPr>
        <p:spPr>
          <a:xfrm>
            <a:off x="7196520" y="2229232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22E1CF-C333-4622-994C-33D36AE9C9F9}"/>
              </a:ext>
            </a:extLst>
          </p:cNvPr>
          <p:cNvSpPr/>
          <p:nvPr/>
        </p:nvSpPr>
        <p:spPr>
          <a:xfrm>
            <a:off x="9419150" y="2229232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AD037AF-9ED7-4EFD-8B8E-01AEF6C10E43}"/>
              </a:ext>
            </a:extLst>
          </p:cNvPr>
          <p:cNvCxnSpPr>
            <a:cxnSpLocks/>
          </p:cNvCxnSpPr>
          <p:nvPr/>
        </p:nvCxnSpPr>
        <p:spPr>
          <a:xfrm flipV="1">
            <a:off x="8339150" y="2493422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590D8C-06D9-4DFB-90F3-4880D4C49884}"/>
              </a:ext>
            </a:extLst>
          </p:cNvPr>
          <p:cNvSpPr txBox="1"/>
          <p:nvPr/>
        </p:nvSpPr>
        <p:spPr>
          <a:xfrm>
            <a:off x="8339150" y="2159925"/>
            <a:ext cx="1078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轴向力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224028-1A28-4AD9-8A89-1BB80F0E2D4E}"/>
              </a:ext>
            </a:extLst>
          </p:cNvPr>
          <p:cNvSpPr/>
          <p:nvPr/>
        </p:nvSpPr>
        <p:spPr>
          <a:xfrm>
            <a:off x="9419150" y="3429000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杠杆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CB8A1C-344C-45EE-81DD-F23D3A56B5C3}"/>
              </a:ext>
            </a:extLst>
          </p:cNvPr>
          <p:cNvSpPr txBox="1"/>
          <p:nvPr/>
        </p:nvSpPr>
        <p:spPr>
          <a:xfrm>
            <a:off x="8054825" y="2159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938635B-92A7-474D-845C-CFC6406DE61B}"/>
              </a:ext>
            </a:extLst>
          </p:cNvPr>
          <p:cNvCxnSpPr>
            <a:cxnSpLocks/>
          </p:cNvCxnSpPr>
          <p:nvPr/>
        </p:nvCxnSpPr>
        <p:spPr>
          <a:xfrm flipV="1">
            <a:off x="10562825" y="2496257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C2A9B8-263E-4AF6-8327-7A8C35CFCC6C}"/>
              </a:ext>
            </a:extLst>
          </p:cNvPr>
          <p:cNvSpPr/>
          <p:nvPr/>
        </p:nvSpPr>
        <p:spPr>
          <a:xfrm>
            <a:off x="4976549" y="2224585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F2FE13-A580-4582-BA53-C33262BF077D}"/>
              </a:ext>
            </a:extLst>
          </p:cNvPr>
          <p:cNvCxnSpPr>
            <a:cxnSpLocks/>
          </p:cNvCxnSpPr>
          <p:nvPr/>
        </p:nvCxnSpPr>
        <p:spPr>
          <a:xfrm flipV="1">
            <a:off x="6119179" y="2492533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E427857-43D2-4C7B-BA3A-F07E932358DB}"/>
              </a:ext>
            </a:extLst>
          </p:cNvPr>
          <p:cNvSpPr txBox="1"/>
          <p:nvPr/>
        </p:nvSpPr>
        <p:spPr>
          <a:xfrm>
            <a:off x="6116520" y="2159925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角速度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D73A74F-AB2B-48AD-A7F2-C9C257EC921A}"/>
              </a:ext>
            </a:extLst>
          </p:cNvPr>
          <p:cNvSpPr/>
          <p:nvPr/>
        </p:nvSpPr>
        <p:spPr>
          <a:xfrm>
            <a:off x="7196520" y="3429000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阀门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A2D9EDD-26DC-4A13-AE92-00B4EE91A67D}"/>
              </a:ext>
            </a:extLst>
          </p:cNvPr>
          <p:cNvCxnSpPr>
            <a:cxnSpLocks/>
            <a:stCxn id="20" idx="1"/>
            <a:endCxn id="34" idx="3"/>
          </p:cNvCxnSpPr>
          <p:nvPr/>
        </p:nvCxnSpPr>
        <p:spPr>
          <a:xfrm flipH="1">
            <a:off x="8339150" y="3696949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62A0978-EF9D-4E7D-A3AD-2FEBBC0776A4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>
          <a:xfrm rot="5400000">
            <a:off x="10248457" y="2842581"/>
            <a:ext cx="1167692" cy="541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1CD6B7E-E898-4FAE-990A-768DE5058DCF}"/>
              </a:ext>
            </a:extLst>
          </p:cNvPr>
          <p:cNvSpPr/>
          <p:nvPr/>
        </p:nvSpPr>
        <p:spPr>
          <a:xfrm>
            <a:off x="2753919" y="2224585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发动机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345F99D-1665-4E9F-8626-7D2C97A8466A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>
            <a:off x="3896549" y="249253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60D9FBE-7CF3-4AAA-ACFD-ADF8945CDA41}"/>
              </a:ext>
            </a:extLst>
          </p:cNvPr>
          <p:cNvSpPr txBox="1"/>
          <p:nvPr/>
        </p:nvSpPr>
        <p:spPr>
          <a:xfrm>
            <a:off x="4211151" y="3373310"/>
            <a:ext cx="10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蒸汽流量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4DFC152-A6FF-431D-9598-6277C5C0AF7A}"/>
              </a:ext>
            </a:extLst>
          </p:cNvPr>
          <p:cNvCxnSpPr>
            <a:cxnSpLocks/>
            <a:stCxn id="34" idx="1"/>
            <a:endCxn id="63" idx="2"/>
          </p:cNvCxnSpPr>
          <p:nvPr/>
        </p:nvCxnSpPr>
        <p:spPr>
          <a:xfrm rot="10800000">
            <a:off x="2187822" y="2522055"/>
            <a:ext cx="5008698" cy="1174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DDC4B03-BCFC-4BE1-A55D-B4D0183ECFA7}"/>
              </a:ext>
            </a:extLst>
          </p:cNvPr>
          <p:cNvCxnSpPr>
            <a:cxnSpLocks/>
          </p:cNvCxnSpPr>
          <p:nvPr/>
        </p:nvCxnSpPr>
        <p:spPr>
          <a:xfrm>
            <a:off x="1673919" y="248064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D10A2D8-1EC3-4555-8995-AAAE4AC571D0}"/>
              </a:ext>
            </a:extLst>
          </p:cNvPr>
          <p:cNvSpPr txBox="1"/>
          <p:nvPr/>
        </p:nvSpPr>
        <p:spPr>
          <a:xfrm>
            <a:off x="1647822" y="2152722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D0F91EB-09EA-4A59-81DE-BEAEF9464B67}"/>
              </a:ext>
            </a:extLst>
          </p:cNvPr>
          <p:cNvSpPr/>
          <p:nvPr/>
        </p:nvSpPr>
        <p:spPr>
          <a:xfrm>
            <a:off x="528630" y="2224585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ED0B84F-E492-48B3-AE9A-D22BE2CB50AA}"/>
              </a:ext>
            </a:extLst>
          </p:cNvPr>
          <p:cNvSpPr txBox="1"/>
          <p:nvPr/>
        </p:nvSpPr>
        <p:spPr>
          <a:xfrm>
            <a:off x="3831260" y="2159925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9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C2A9B8-263E-4AF6-8327-7A8C35CFCC6C}"/>
              </a:ext>
            </a:extLst>
          </p:cNvPr>
          <p:cNvSpPr/>
          <p:nvPr/>
        </p:nvSpPr>
        <p:spPr>
          <a:xfrm>
            <a:off x="7331821" y="27233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杠杆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F2FE13-A580-4582-BA53-C33262BF077D}"/>
              </a:ext>
            </a:extLst>
          </p:cNvPr>
          <p:cNvCxnSpPr>
            <a:cxnSpLocks/>
          </p:cNvCxnSpPr>
          <p:nvPr/>
        </p:nvCxnSpPr>
        <p:spPr>
          <a:xfrm flipV="1">
            <a:off x="8474451" y="2991297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E427857-43D2-4C7B-BA3A-F07E932358DB}"/>
              </a:ext>
            </a:extLst>
          </p:cNvPr>
          <p:cNvSpPr txBox="1"/>
          <p:nvPr/>
        </p:nvSpPr>
        <p:spPr>
          <a:xfrm>
            <a:off x="8471792" y="26586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1CD6B7E-E898-4FAE-990A-768DE5058DCF}"/>
              </a:ext>
            </a:extLst>
          </p:cNvPr>
          <p:cNvSpPr/>
          <p:nvPr/>
        </p:nvSpPr>
        <p:spPr>
          <a:xfrm>
            <a:off x="5109191" y="27233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齿轮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345F99D-1665-4E9F-8626-7D2C97A8466A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>
            <a:off x="6251821" y="299129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DDC4B03-BCFC-4BE1-A55D-B4D0183ECFA7}"/>
              </a:ext>
            </a:extLst>
          </p:cNvPr>
          <p:cNvCxnSpPr>
            <a:cxnSpLocks/>
          </p:cNvCxnSpPr>
          <p:nvPr/>
        </p:nvCxnSpPr>
        <p:spPr>
          <a:xfrm>
            <a:off x="4029191" y="2979412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D0F91EB-09EA-4A59-81DE-BEAEF9464B67}"/>
              </a:ext>
            </a:extLst>
          </p:cNvPr>
          <p:cNvSpPr/>
          <p:nvPr/>
        </p:nvSpPr>
        <p:spPr>
          <a:xfrm>
            <a:off x="2883902" y="27233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ED0B84F-E492-48B3-AE9A-D22BE2CB50AA}"/>
              </a:ext>
            </a:extLst>
          </p:cNvPr>
          <p:cNvSpPr txBox="1"/>
          <p:nvPr/>
        </p:nvSpPr>
        <p:spPr>
          <a:xfrm>
            <a:off x="6186532" y="26586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C1B1CA-557C-473B-9B5E-0BB2F9A976CB}"/>
              </a:ext>
            </a:extLst>
          </p:cNvPr>
          <p:cNvSpPr txBox="1"/>
          <p:nvPr/>
        </p:nvSpPr>
        <p:spPr>
          <a:xfrm>
            <a:off x="4026532" y="26586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2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C2A9B8-263E-4AF6-8327-7A8C35CFCC6C}"/>
              </a:ext>
            </a:extLst>
          </p:cNvPr>
          <p:cNvSpPr/>
          <p:nvPr/>
        </p:nvSpPr>
        <p:spPr>
          <a:xfrm>
            <a:off x="5457301" y="11231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小活塞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F2FE13-A580-4582-BA53-C33262BF077D}"/>
              </a:ext>
            </a:extLst>
          </p:cNvPr>
          <p:cNvCxnSpPr>
            <a:cxnSpLocks/>
          </p:cNvCxnSpPr>
          <p:nvPr/>
        </p:nvCxnSpPr>
        <p:spPr>
          <a:xfrm flipV="1">
            <a:off x="6599931" y="1391097"/>
            <a:ext cx="108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E427857-43D2-4C7B-BA3A-F07E932358DB}"/>
              </a:ext>
            </a:extLst>
          </p:cNvPr>
          <p:cNvSpPr txBox="1"/>
          <p:nvPr/>
        </p:nvSpPr>
        <p:spPr>
          <a:xfrm>
            <a:off x="6597272" y="10584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1CD6B7E-E898-4FAE-990A-768DE5058DCF}"/>
              </a:ext>
            </a:extLst>
          </p:cNvPr>
          <p:cNvSpPr/>
          <p:nvPr/>
        </p:nvSpPr>
        <p:spPr>
          <a:xfrm>
            <a:off x="3234671" y="11231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杠杆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345F99D-1665-4E9F-8626-7D2C97A8466A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>
            <a:off x="4377301" y="139109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DDC4B03-BCFC-4BE1-A55D-B4D0183ECFA7}"/>
              </a:ext>
            </a:extLst>
          </p:cNvPr>
          <p:cNvCxnSpPr>
            <a:cxnSpLocks/>
          </p:cNvCxnSpPr>
          <p:nvPr/>
        </p:nvCxnSpPr>
        <p:spPr>
          <a:xfrm>
            <a:off x="2154671" y="1379212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D0F91EB-09EA-4A59-81DE-BEAEF9464B67}"/>
              </a:ext>
            </a:extLst>
          </p:cNvPr>
          <p:cNvSpPr/>
          <p:nvPr/>
        </p:nvSpPr>
        <p:spPr>
          <a:xfrm>
            <a:off x="1009382" y="11231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ED0B84F-E492-48B3-AE9A-D22BE2CB50AA}"/>
              </a:ext>
            </a:extLst>
          </p:cNvPr>
          <p:cNvSpPr txBox="1"/>
          <p:nvPr/>
        </p:nvSpPr>
        <p:spPr>
          <a:xfrm>
            <a:off x="4318108" y="10584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C1B1CA-557C-473B-9B5E-0BB2F9A976CB}"/>
              </a:ext>
            </a:extLst>
          </p:cNvPr>
          <p:cNvSpPr txBox="1"/>
          <p:nvPr/>
        </p:nvSpPr>
        <p:spPr>
          <a:xfrm>
            <a:off x="2152012" y="10584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en-US" altLang="zh-CN" sz="1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634C9F3-7B11-4628-8856-4C81CF3D70B5}"/>
              </a:ext>
            </a:extLst>
          </p:cNvPr>
          <p:cNvSpPr/>
          <p:nvPr/>
        </p:nvSpPr>
        <p:spPr>
          <a:xfrm>
            <a:off x="7676613" y="1123149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72D495-A645-4EBB-9957-61CA42C10E7D}"/>
              </a:ext>
            </a:extLst>
          </p:cNvPr>
          <p:cNvSpPr txBox="1"/>
          <p:nvPr/>
        </p:nvSpPr>
        <p:spPr>
          <a:xfrm>
            <a:off x="8815925" y="1058489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B914E1-EB48-4EB4-AF0D-62E76E52E6A9}"/>
              </a:ext>
            </a:extLst>
          </p:cNvPr>
          <p:cNvCxnSpPr>
            <a:cxnSpLocks/>
          </p:cNvCxnSpPr>
          <p:nvPr/>
        </p:nvCxnSpPr>
        <p:spPr>
          <a:xfrm>
            <a:off x="8819243" y="1379212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14097A-281E-47B5-990C-66253B964367}"/>
              </a:ext>
            </a:extLst>
          </p:cNvPr>
          <p:cNvSpPr/>
          <p:nvPr/>
        </p:nvSpPr>
        <p:spPr>
          <a:xfrm>
            <a:off x="7669977" y="2327563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D6AC34-B397-492F-A2E1-A07CF8C54939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8499284" y="1741144"/>
            <a:ext cx="1167692" cy="541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37CD63-206E-40B7-9584-BC39B1133D13}"/>
              </a:ext>
            </a:extLst>
          </p:cNvPr>
          <p:cNvSpPr/>
          <p:nvPr/>
        </p:nvSpPr>
        <p:spPr>
          <a:xfrm>
            <a:off x="7676613" y="3495255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0CC1238-80D4-453A-9585-AD8E2DAEC9D3}"/>
              </a:ext>
            </a:extLst>
          </p:cNvPr>
          <p:cNvCxnSpPr>
            <a:cxnSpLocks/>
          </p:cNvCxnSpPr>
          <p:nvPr/>
        </p:nvCxnSpPr>
        <p:spPr>
          <a:xfrm rot="5400000">
            <a:off x="8502603" y="2912154"/>
            <a:ext cx="1167689" cy="5344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EC32C-8193-4603-9BD6-DD8A25D801A0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>
          <a:xfrm flipH="1">
            <a:off x="6599931" y="3763204"/>
            <a:ext cx="107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CFD7C9D-FAE8-4CF9-941B-2D54B5442B47}"/>
              </a:ext>
            </a:extLst>
          </p:cNvPr>
          <p:cNvSpPr/>
          <p:nvPr/>
        </p:nvSpPr>
        <p:spPr>
          <a:xfrm>
            <a:off x="5457301" y="3495255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大活塞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D75F5-CD7C-408D-81C1-C136675552C9}"/>
              </a:ext>
            </a:extLst>
          </p:cNvPr>
          <p:cNvSpPr txBox="1"/>
          <p:nvPr/>
        </p:nvSpPr>
        <p:spPr>
          <a:xfrm>
            <a:off x="6631246" y="3429000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8AC3AD8-D0BE-4485-B768-1CC0E9561403}"/>
              </a:ext>
            </a:extLst>
          </p:cNvPr>
          <p:cNvCxnSpPr>
            <a:cxnSpLocks/>
          </p:cNvCxnSpPr>
          <p:nvPr/>
        </p:nvCxnSpPr>
        <p:spPr>
          <a:xfrm flipH="1">
            <a:off x="4377301" y="3763204"/>
            <a:ext cx="107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B8E04C0-272C-4C1B-AC4D-8310AF1E77E0}"/>
              </a:ext>
            </a:extLst>
          </p:cNvPr>
          <p:cNvSpPr txBox="1"/>
          <p:nvPr/>
        </p:nvSpPr>
        <p:spPr>
          <a:xfrm>
            <a:off x="4377301" y="3429000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344945-CD20-4207-834E-228261AB46C3}"/>
              </a:ext>
            </a:extLst>
          </p:cNvPr>
          <p:cNvSpPr txBox="1"/>
          <p:nvPr/>
        </p:nvSpPr>
        <p:spPr>
          <a:xfrm>
            <a:off x="8373965" y="180863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9A8DDF-ED7C-411F-979D-E28E0F83D5F7}"/>
              </a:ext>
            </a:extLst>
          </p:cNvPr>
          <p:cNvSpPr txBox="1"/>
          <p:nvPr/>
        </p:nvSpPr>
        <p:spPr>
          <a:xfrm>
            <a:off x="8373965" y="2990797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F1A786-643E-4CE6-95B6-654D436217A1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591122" y="2595513"/>
            <a:ext cx="107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6396C41-EEA8-4DA2-8996-475EB1E83352}"/>
              </a:ext>
            </a:extLst>
          </p:cNvPr>
          <p:cNvSpPr/>
          <p:nvPr/>
        </p:nvSpPr>
        <p:spPr>
          <a:xfrm>
            <a:off x="5448492" y="2327564"/>
            <a:ext cx="1142630" cy="53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油箱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52A29C3-547D-4356-974C-0206A969D4E6}"/>
              </a:ext>
            </a:extLst>
          </p:cNvPr>
          <p:cNvCxnSpPr>
            <a:cxnSpLocks/>
            <a:stCxn id="45" idx="0"/>
            <a:endCxn id="3" idx="2"/>
          </p:cNvCxnSpPr>
          <p:nvPr/>
        </p:nvCxnSpPr>
        <p:spPr>
          <a:xfrm flipV="1">
            <a:off x="6019807" y="1659046"/>
            <a:ext cx="2228121" cy="668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F6DB96F-D1EE-4A85-98B1-8DD0AD194A50}"/>
              </a:ext>
            </a:extLst>
          </p:cNvPr>
          <p:cNvSpPr txBox="1"/>
          <p:nvPr/>
        </p:nvSpPr>
        <p:spPr>
          <a:xfrm rot="20575775">
            <a:off x="6496301" y="1634997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53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光光</dc:creator>
  <cp:lastModifiedBy>郑 光光</cp:lastModifiedBy>
  <cp:revision>9</cp:revision>
  <dcterms:created xsi:type="dcterms:W3CDTF">2020-10-04T02:23:43Z</dcterms:created>
  <dcterms:modified xsi:type="dcterms:W3CDTF">2020-10-04T06:22:05Z</dcterms:modified>
</cp:coreProperties>
</file>