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8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98" d="100"/>
          <a:sy n="198" d="100"/>
        </p:scale>
        <p:origin x="346" y="115"/>
      </p:cViewPr>
      <p:guideLst>
        <p:guide orient="horz" pos="908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71289"/>
            <a:ext cx="3060383" cy="100257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512522"/>
            <a:ext cx="2700338" cy="6952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1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1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53319"/>
            <a:ext cx="776347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53319"/>
            <a:ext cx="2284035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0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3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717932"/>
            <a:ext cx="3105388" cy="119788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927150"/>
            <a:ext cx="3105388" cy="62994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1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66593"/>
            <a:ext cx="1530191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66593"/>
            <a:ext cx="1530191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3319"/>
            <a:ext cx="3105388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05933"/>
            <a:ext cx="1523159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051899"/>
            <a:ext cx="1523159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05933"/>
            <a:ext cx="1530660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051899"/>
            <a:ext cx="1530660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0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9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1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14628"/>
            <a:ext cx="1822728" cy="2046471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6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14628"/>
            <a:ext cx="1822728" cy="2046471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53319"/>
            <a:ext cx="310538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66593"/>
            <a:ext cx="310538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ADF2-02F6-42F5-AAA1-0073C3ADBEA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2F50-03A2-4816-8EF5-3C66A2EF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2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71F2CD1-1D76-454E-B59B-BC0D28A27D8B}"/>
              </a:ext>
            </a:extLst>
          </p:cNvPr>
          <p:cNvCxnSpPr>
            <a:cxnSpLocks/>
          </p:cNvCxnSpPr>
          <p:nvPr/>
        </p:nvCxnSpPr>
        <p:spPr>
          <a:xfrm>
            <a:off x="-2159" y="1708526"/>
            <a:ext cx="36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24FA04C-9810-474F-8FEF-FE4A35A76000}"/>
              </a:ext>
            </a:extLst>
          </p:cNvPr>
          <p:cNvCxnSpPr>
            <a:cxnSpLocks/>
          </p:cNvCxnSpPr>
          <p:nvPr/>
        </p:nvCxnSpPr>
        <p:spPr>
          <a:xfrm flipV="1">
            <a:off x="-2159" y="808526"/>
            <a:ext cx="900000" cy="9000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D53CA51-F27A-4CF2-97D2-2E5338DA667D}"/>
              </a:ext>
            </a:extLst>
          </p:cNvPr>
          <p:cNvCxnSpPr>
            <a:cxnSpLocks/>
          </p:cNvCxnSpPr>
          <p:nvPr/>
        </p:nvCxnSpPr>
        <p:spPr>
          <a:xfrm>
            <a:off x="897841" y="808526"/>
            <a:ext cx="1800000" cy="18000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0560886-A326-4A86-A74C-24469DD34E7B}"/>
              </a:ext>
            </a:extLst>
          </p:cNvPr>
          <p:cNvCxnSpPr>
            <a:cxnSpLocks/>
          </p:cNvCxnSpPr>
          <p:nvPr/>
        </p:nvCxnSpPr>
        <p:spPr>
          <a:xfrm flipV="1">
            <a:off x="2697841" y="1708526"/>
            <a:ext cx="900000" cy="9000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9F14D0-D392-4582-A264-64E8852B20C1}"/>
              </a:ext>
            </a:extLst>
          </p:cNvPr>
          <p:cNvCxnSpPr>
            <a:cxnSpLocks/>
          </p:cNvCxnSpPr>
          <p:nvPr/>
        </p:nvCxnSpPr>
        <p:spPr>
          <a:xfrm flipV="1">
            <a:off x="-2159" y="808526"/>
            <a:ext cx="900000" cy="9000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4768DA-7D71-49CF-B2AE-17B813874B15}"/>
              </a:ext>
            </a:extLst>
          </p:cNvPr>
          <p:cNvCxnSpPr>
            <a:cxnSpLocks/>
          </p:cNvCxnSpPr>
          <p:nvPr/>
        </p:nvCxnSpPr>
        <p:spPr>
          <a:xfrm>
            <a:off x="897841" y="808526"/>
            <a:ext cx="1800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CCB875-EB67-4FD6-8A8C-BAA72BF4EA3A}"/>
              </a:ext>
            </a:extLst>
          </p:cNvPr>
          <p:cNvCxnSpPr/>
          <p:nvPr/>
        </p:nvCxnSpPr>
        <p:spPr>
          <a:xfrm>
            <a:off x="2697841" y="808526"/>
            <a:ext cx="900000" cy="9000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65AD5735-89B6-41A0-97AA-9C21F5D78FDA}"/>
              </a:ext>
            </a:extLst>
          </p:cNvPr>
          <p:cNvSpPr/>
          <p:nvPr/>
        </p:nvSpPr>
        <p:spPr>
          <a:xfrm>
            <a:off x="843841" y="754525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481C531-73E7-497E-A9A7-4B135E37BB45}"/>
              </a:ext>
            </a:extLst>
          </p:cNvPr>
          <p:cNvSpPr/>
          <p:nvPr/>
        </p:nvSpPr>
        <p:spPr>
          <a:xfrm>
            <a:off x="2643841" y="754525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FF93B61-D17C-4D73-B6E1-BD211435CDFC}"/>
              </a:ext>
            </a:extLst>
          </p:cNvPr>
          <p:cNvSpPr/>
          <p:nvPr/>
        </p:nvSpPr>
        <p:spPr>
          <a:xfrm>
            <a:off x="2643841" y="2554525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198215-6DF1-45F9-A62A-7F65BB1BE70A}"/>
              </a:ext>
            </a:extLst>
          </p:cNvPr>
          <p:cNvSpPr txBox="1"/>
          <p:nvPr/>
        </p:nvSpPr>
        <p:spPr>
          <a:xfrm>
            <a:off x="902316" y="49313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FBD161-0214-4B21-9208-320A3CB697E0}"/>
              </a:ext>
            </a:extLst>
          </p:cNvPr>
          <p:cNvSpPr txBox="1"/>
          <p:nvPr/>
        </p:nvSpPr>
        <p:spPr>
          <a:xfrm>
            <a:off x="2666440" y="49313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530DF9-88D8-42EE-9251-49B243D19DC7}"/>
              </a:ext>
            </a:extLst>
          </p:cNvPr>
          <p:cNvSpPr txBox="1"/>
          <p:nvPr/>
        </p:nvSpPr>
        <p:spPr>
          <a:xfrm>
            <a:off x="2616564" y="2569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8363DB-B6CD-427E-88C6-794915B5947A}"/>
              </a:ext>
            </a:extLst>
          </p:cNvPr>
          <p:cNvSpPr txBox="1"/>
          <p:nvPr/>
        </p:nvSpPr>
        <p:spPr>
          <a:xfrm>
            <a:off x="1105789" y="2755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主振型图示</a:t>
            </a:r>
          </a:p>
        </p:txBody>
      </p:sp>
    </p:spTree>
    <p:extLst>
      <p:ext uri="{BB962C8B-B14F-4D97-AF65-F5344CB8AC3E}">
        <p14:creationId xmlns:p14="http://schemas.microsoft.com/office/powerpoint/2010/main" val="123335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光光</dc:creator>
  <cp:lastModifiedBy>郑 光光</cp:lastModifiedBy>
  <cp:revision>1</cp:revision>
  <dcterms:created xsi:type="dcterms:W3CDTF">2020-12-27T06:19:44Z</dcterms:created>
  <dcterms:modified xsi:type="dcterms:W3CDTF">2020-12-27T06:27:36Z</dcterms:modified>
</cp:coreProperties>
</file>