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62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8"/>
  </p:normalViewPr>
  <p:slideViewPr>
    <p:cSldViewPr snapToGrid="0" snapToObjects="1">
      <p:cViewPr varScale="1">
        <p:scale>
          <a:sx n="134" d="100"/>
          <a:sy n="134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0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2929-E12E-6B46-9217-0BF29F457A0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49E5-0BCD-5F4C-A6CF-5D487038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9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95BF-C5EC-5B42-AD8F-ADF2E37D2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Barber Service</a:t>
            </a:r>
            <a:br>
              <a:rPr lang="en-US" dirty="0"/>
            </a:br>
            <a:r>
              <a:rPr lang="en-US" sz="4000" i="1" dirty="0"/>
              <a:t>Functionality Summary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327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853-542F-6E4F-9C76-612B3D95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 work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9F02-3E4C-7540-B90E-FE35A928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can be broken into four main groups:</a:t>
            </a:r>
          </a:p>
          <a:p>
            <a:pPr lvl="1"/>
            <a:r>
              <a:rPr lang="en-US" dirty="0"/>
              <a:t>UI/ app design.</a:t>
            </a:r>
          </a:p>
          <a:p>
            <a:pPr lvl="1"/>
            <a:r>
              <a:rPr lang="en-US" dirty="0"/>
              <a:t>Barber functionality.</a:t>
            </a:r>
          </a:p>
          <a:p>
            <a:pPr lvl="1"/>
            <a:r>
              <a:rPr lang="en-US" dirty="0"/>
              <a:t>Admin functionality.</a:t>
            </a:r>
          </a:p>
          <a:p>
            <a:pPr lvl="1"/>
            <a:r>
              <a:rPr lang="en-US" dirty="0"/>
              <a:t>User functionality.</a:t>
            </a:r>
          </a:p>
          <a:p>
            <a:r>
              <a:rPr lang="en-US" dirty="0"/>
              <a:t>Front end work – booking, login etc.</a:t>
            </a:r>
          </a:p>
          <a:p>
            <a:r>
              <a:rPr lang="en-US" dirty="0"/>
              <a:t>Back end work – database with all customer and appointment details. (I can help with this), payment system.</a:t>
            </a:r>
          </a:p>
        </p:txBody>
      </p:sp>
    </p:spTree>
    <p:extLst>
      <p:ext uri="{BB962C8B-B14F-4D97-AF65-F5344CB8AC3E}">
        <p14:creationId xmlns:p14="http://schemas.microsoft.com/office/powerpoint/2010/main" val="42229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853-542F-6E4F-9C76-612B3D95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7E0375-9FDA-DE41-B458-BA7352AD4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69559"/>
              </p:ext>
            </p:extLst>
          </p:nvPr>
        </p:nvGraphicFramePr>
        <p:xfrm>
          <a:off x="5505450" y="2234141"/>
          <a:ext cx="61023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175">
                  <a:extLst>
                    <a:ext uri="{9D8B030D-6E8A-4147-A177-3AD203B41FA5}">
                      <a16:colId xmlns:a16="http://schemas.microsoft.com/office/drawing/2014/main" val="1186265132"/>
                    </a:ext>
                  </a:extLst>
                </a:gridCol>
                <a:gridCol w="3051175">
                  <a:extLst>
                    <a:ext uri="{9D8B030D-6E8A-4147-A177-3AD203B41FA5}">
                      <a16:colId xmlns:a16="http://schemas.microsoft.com/office/drawing/2014/main" val="2581086217"/>
                    </a:ext>
                  </a:extLst>
                </a:gridCol>
              </a:tblGrid>
              <a:tr h="598311">
                <a:tc>
                  <a:txBody>
                    <a:bodyPr/>
                    <a:lstStyle/>
                    <a:p>
                      <a:r>
                        <a:rPr lang="en-US" dirty="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Python, Django, Dart (App frontend).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50394"/>
                  </a:ext>
                </a:extLst>
              </a:tr>
              <a:tr h="598311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PostgresSQL</a:t>
                      </a:r>
                      <a:r>
                        <a:rPr lang="en-US" dirty="0"/>
                        <a:t> (relational database management system).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39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9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853-542F-6E4F-9C76-612B3D95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UI/ app design</a:t>
            </a:r>
            <a:br>
              <a:rPr lang="en-US" dirty="0"/>
            </a:br>
            <a:r>
              <a:rPr lang="en-US" dirty="0"/>
              <a:t>(Brief)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9F02-3E4C-7540-B90E-FE35A928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anticipate that there will be around 35/ 40 screens. These will likely include: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IN" i="1" dirty="0"/>
              <a:t>Home, welcome, login, register, forgot password, customers, customer details, profile, update profile, schedule availability, business, </a:t>
            </a:r>
            <a:r>
              <a:rPr lang="en-US" i="1" dirty="0"/>
              <a:t>subscription</a:t>
            </a:r>
            <a:r>
              <a:rPr lang="en-IN" i="1" dirty="0"/>
              <a:t>, privacy </a:t>
            </a:r>
            <a:r>
              <a:rPr lang="en-US" i="1" dirty="0"/>
              <a:t>policy</a:t>
            </a:r>
            <a:r>
              <a:rPr lang="en-IN" i="1" dirty="0"/>
              <a:t>, detail profile, book appointment, </a:t>
            </a:r>
            <a:r>
              <a:rPr lang="en-US" i="1" dirty="0"/>
              <a:t>favorite</a:t>
            </a:r>
            <a:r>
              <a:rPr lang="en-IN" i="1" dirty="0"/>
              <a:t> list, Profile, update profile, cancel appointment, contact us, cart payment method, App icon, splash screen, Prototype</a:t>
            </a:r>
            <a:r>
              <a:rPr lang="en-IN" dirty="0"/>
              <a:t>.</a:t>
            </a:r>
            <a:r>
              <a:rPr lang="en-GB" dirty="0">
                <a:effectLst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1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853-542F-6E4F-9C76-612B3D95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Barber Functionality</a:t>
            </a:r>
            <a:br>
              <a:rPr lang="en-US" dirty="0"/>
            </a:br>
            <a:r>
              <a:rPr lang="en-US" dirty="0"/>
              <a:t>(Brief)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9F02-3E4C-7540-B90E-FE35A928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Registration. Mobile verification. Also, will need bank details so that we can pay barbers.</a:t>
            </a:r>
          </a:p>
          <a:p>
            <a:r>
              <a:rPr lang="en-GB" dirty="0"/>
              <a:t>Login. Plus forgot password.</a:t>
            </a:r>
          </a:p>
          <a:p>
            <a:r>
              <a:rPr lang="en-GB" dirty="0"/>
              <a:t>Upcoming appointments viewer, plus list of all treatments offered to each customer.</a:t>
            </a:r>
          </a:p>
          <a:p>
            <a:r>
              <a:rPr lang="en-GB" dirty="0"/>
              <a:t>Schedule Availability.</a:t>
            </a:r>
          </a:p>
          <a:p>
            <a:r>
              <a:rPr lang="en-GB" dirty="0"/>
              <a:t>Profile, with details of the barber.</a:t>
            </a:r>
          </a:p>
          <a:p>
            <a:r>
              <a:rPr lang="en-GB" dirty="0"/>
              <a:t>Subscription. Professionals will need to subscribe, will need payment functionality.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9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853-542F-6E4F-9C76-612B3D95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</a:t>
            </a:r>
            <a:br>
              <a:rPr lang="en-US" dirty="0"/>
            </a:br>
            <a:r>
              <a:rPr lang="en-US" dirty="0"/>
              <a:t>(Brief)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9F02-3E4C-7540-B90E-FE35A928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Will need a relational database with all appointment/ customer details.</a:t>
            </a:r>
          </a:p>
          <a:p>
            <a:r>
              <a:rPr lang="en-GB" dirty="0"/>
              <a:t>Login. </a:t>
            </a:r>
          </a:p>
          <a:p>
            <a:r>
              <a:rPr lang="en-GB" dirty="0"/>
              <a:t>Manage admin profile.</a:t>
            </a:r>
          </a:p>
          <a:p>
            <a:r>
              <a:rPr lang="en-GB" dirty="0"/>
              <a:t>Manage Bookings. </a:t>
            </a:r>
          </a:p>
          <a:p>
            <a:r>
              <a:rPr lang="en-GB" dirty="0"/>
              <a:t>Manage users.</a:t>
            </a:r>
          </a:p>
          <a:p>
            <a:r>
              <a:rPr lang="en-GB" dirty="0"/>
              <a:t>Manage complaints.</a:t>
            </a:r>
          </a:p>
          <a:p>
            <a:r>
              <a:rPr lang="en-GB" dirty="0"/>
              <a:t>Manage payments.</a:t>
            </a:r>
          </a:p>
          <a:p>
            <a:r>
              <a:rPr lang="en-GB" dirty="0"/>
              <a:t>Manage informational pages.</a:t>
            </a:r>
          </a:p>
        </p:txBody>
      </p:sp>
    </p:spTree>
    <p:extLst>
      <p:ext uri="{BB962C8B-B14F-4D97-AF65-F5344CB8AC3E}">
        <p14:creationId xmlns:p14="http://schemas.microsoft.com/office/powerpoint/2010/main" val="56385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853-542F-6E4F-9C76-612B3D95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Functionality</a:t>
            </a:r>
            <a:br>
              <a:rPr lang="en-US" dirty="0"/>
            </a:br>
            <a:r>
              <a:rPr lang="en-US" dirty="0"/>
              <a:t>(Brief)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9F02-3E4C-7540-B90E-FE35A928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Registration. Mobile verification. </a:t>
            </a:r>
          </a:p>
          <a:p>
            <a:r>
              <a:rPr lang="en-GB" dirty="0"/>
              <a:t>Login. Plus forgot password.</a:t>
            </a:r>
          </a:p>
          <a:p>
            <a:r>
              <a:rPr lang="en-GB" dirty="0"/>
              <a:t>Profile, with customer’s history. Update profile functionality.</a:t>
            </a:r>
          </a:p>
          <a:p>
            <a:r>
              <a:rPr lang="en-GB" dirty="0"/>
              <a:t>Book appointments (in sync with barber’s availability). Needs option to cancel appointments as well.</a:t>
            </a:r>
          </a:p>
          <a:p>
            <a:r>
              <a:rPr lang="en-GB" dirty="0"/>
              <a:t>Payment. Likely use Stripe.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263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{BD78DA02-645F-B242-86AD-87A564EFF5CA}tf16401369</Template>
  <TotalTime>31</TotalTime>
  <Words>314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Mobile Barber Service Functionality Summary</vt:lpstr>
      <vt:lpstr>Project/ work involved</vt:lpstr>
      <vt:lpstr>Tech Stack</vt:lpstr>
      <vt:lpstr>UI/ app design (Brief)</vt:lpstr>
      <vt:lpstr>Barber Functionality (Brief)</vt:lpstr>
      <vt:lpstr>Admin Functionality (Brief)</vt:lpstr>
      <vt:lpstr>Customer Functionality (Brief)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Barber Service</dc:title>
  <dc:creator>Microsoft Office User</dc:creator>
  <cp:lastModifiedBy>Microsoft Office User</cp:lastModifiedBy>
  <cp:revision>4</cp:revision>
  <dcterms:created xsi:type="dcterms:W3CDTF">2021-01-31T15:21:12Z</dcterms:created>
  <dcterms:modified xsi:type="dcterms:W3CDTF">2021-01-31T17:24:46Z</dcterms:modified>
</cp:coreProperties>
</file>