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6" r:id="rId2"/>
    <p:sldId id="266" r:id="rId3"/>
    <p:sldId id="267" r:id="rId4"/>
    <p:sldId id="257" r:id="rId5"/>
    <p:sldId id="279" r:id="rId6"/>
    <p:sldId id="260" r:id="rId7"/>
    <p:sldId id="268" r:id="rId8"/>
    <p:sldId id="269" r:id="rId9"/>
    <p:sldId id="271" r:id="rId10"/>
    <p:sldId id="272" r:id="rId11"/>
    <p:sldId id="273" r:id="rId12"/>
    <p:sldId id="270" r:id="rId13"/>
    <p:sldId id="261" r:id="rId14"/>
    <p:sldId id="274" r:id="rId15"/>
    <p:sldId id="262" r:id="rId16"/>
    <p:sldId id="264" r:id="rId17"/>
    <p:sldId id="265" r:id="rId18"/>
    <p:sldId id="263" r:id="rId19"/>
    <p:sldId id="276" r:id="rId20"/>
    <p:sldId id="277" r:id="rId21"/>
    <p:sldId id="278" r:id="rId22"/>
  </p:sldIdLst>
  <p:sldSz cx="12192000" cy="6858000"/>
  <p:notesSz cx="6858000" cy="1552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89ADEC-5FCE-2CD6-B77B-A0156F23A6CF}" v="37" dt="2018-11-27T07:43:02.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n, Guannan" userId="S::guannan.shen@ucdenver.edu::f1cb1996-ae0f-468e-9ec0-7a85d0f8b506" providerId="AD" clId="Web-{A789ADEC-5FCE-2CD6-B77B-A0156F23A6CF}"/>
    <pc:docChg chg="addSld modSld">
      <pc:chgData name="Shen, Guannan" userId="S::guannan.shen@ucdenver.edu::f1cb1996-ae0f-468e-9ec0-7a85d0f8b506" providerId="AD" clId="Web-{A789ADEC-5FCE-2CD6-B77B-A0156F23A6CF}" dt="2018-11-27T07:43:02.206" v="784" actId="20577"/>
      <pc:docMkLst>
        <pc:docMk/>
      </pc:docMkLst>
      <pc:sldChg chg="modSp">
        <pc:chgData name="Shen, Guannan" userId="S::guannan.shen@ucdenver.edu::f1cb1996-ae0f-468e-9ec0-7a85d0f8b506" providerId="AD" clId="Web-{A789ADEC-5FCE-2CD6-B77B-A0156F23A6CF}" dt="2018-11-27T07:43:02.206" v="783" actId="20577"/>
        <pc:sldMkLst>
          <pc:docMk/>
          <pc:sldMk cId="1562197934" sldId="257"/>
        </pc:sldMkLst>
        <pc:spChg chg="mod">
          <ac:chgData name="Shen, Guannan" userId="S::guannan.shen@ucdenver.edu::f1cb1996-ae0f-468e-9ec0-7a85d0f8b506" providerId="AD" clId="Web-{A789ADEC-5FCE-2CD6-B77B-A0156F23A6CF}" dt="2018-11-27T07:31:09.187" v="527" actId="20577"/>
          <ac:spMkLst>
            <pc:docMk/>
            <pc:sldMk cId="1562197934" sldId="257"/>
            <ac:spMk id="2" creationId="{8BFD1CD0-6D78-4358-9213-8E7E0AD0DADB}"/>
          </ac:spMkLst>
        </pc:spChg>
        <pc:spChg chg="mod">
          <ac:chgData name="Shen, Guannan" userId="S::guannan.shen@ucdenver.edu::f1cb1996-ae0f-468e-9ec0-7a85d0f8b506" providerId="AD" clId="Web-{A789ADEC-5FCE-2CD6-B77B-A0156F23A6CF}" dt="2018-11-27T07:43:02.206" v="783" actId="20577"/>
          <ac:spMkLst>
            <pc:docMk/>
            <pc:sldMk cId="1562197934" sldId="257"/>
            <ac:spMk id="3" creationId="{B83A6AE0-685E-40FF-9C65-D4028E85CDEB}"/>
          </ac:spMkLst>
        </pc:spChg>
      </pc:sldChg>
      <pc:sldChg chg="modSp">
        <pc:chgData name="Shen, Guannan" userId="S::guannan.shen@ucdenver.edu::f1cb1996-ae0f-468e-9ec0-7a85d0f8b506" providerId="AD" clId="Web-{A789ADEC-5FCE-2CD6-B77B-A0156F23A6CF}" dt="2018-11-27T07:36:13.955" v="695" actId="20577"/>
        <pc:sldMkLst>
          <pc:docMk/>
          <pc:sldMk cId="3158816067" sldId="260"/>
        </pc:sldMkLst>
        <pc:spChg chg="mod">
          <ac:chgData name="Shen, Guannan" userId="S::guannan.shen@ucdenver.edu::f1cb1996-ae0f-468e-9ec0-7a85d0f8b506" providerId="AD" clId="Web-{A789ADEC-5FCE-2CD6-B77B-A0156F23A6CF}" dt="2018-11-27T07:36:05.283" v="694" actId="20577"/>
          <ac:spMkLst>
            <pc:docMk/>
            <pc:sldMk cId="3158816067" sldId="260"/>
            <ac:spMk id="2" creationId="{8BFD1CD0-6D78-4358-9213-8E7E0AD0DADB}"/>
          </ac:spMkLst>
        </pc:spChg>
        <pc:spChg chg="mod">
          <ac:chgData name="Shen, Guannan" userId="S::guannan.shen@ucdenver.edu::f1cb1996-ae0f-468e-9ec0-7a85d0f8b506" providerId="AD" clId="Web-{A789ADEC-5FCE-2CD6-B77B-A0156F23A6CF}" dt="2018-11-27T07:36:13.955" v="695" actId="20577"/>
          <ac:spMkLst>
            <pc:docMk/>
            <pc:sldMk cId="3158816067" sldId="260"/>
            <ac:spMk id="3" creationId="{B83A6AE0-685E-40FF-9C65-D4028E85CDEB}"/>
          </ac:spMkLst>
        </pc:spChg>
      </pc:sldChg>
      <pc:sldChg chg="modSp">
        <pc:chgData name="Shen, Guannan" userId="S::guannan.shen@ucdenver.edu::f1cb1996-ae0f-468e-9ec0-7a85d0f8b506" providerId="AD" clId="Web-{A789ADEC-5FCE-2CD6-B77B-A0156F23A6CF}" dt="2018-11-27T07:30:23.874" v="510" actId="20577"/>
        <pc:sldMkLst>
          <pc:docMk/>
          <pc:sldMk cId="3051304168" sldId="261"/>
        </pc:sldMkLst>
        <pc:spChg chg="mod">
          <ac:chgData name="Shen, Guannan" userId="S::guannan.shen@ucdenver.edu::f1cb1996-ae0f-468e-9ec0-7a85d0f8b506" providerId="AD" clId="Web-{A789ADEC-5FCE-2CD6-B77B-A0156F23A6CF}" dt="2018-11-27T07:30:23.874" v="510" actId="20577"/>
          <ac:spMkLst>
            <pc:docMk/>
            <pc:sldMk cId="3051304168" sldId="261"/>
            <ac:spMk id="2" creationId="{8BFD1CD0-6D78-4358-9213-8E7E0AD0DADB}"/>
          </ac:spMkLst>
        </pc:spChg>
        <pc:spChg chg="mod">
          <ac:chgData name="Shen, Guannan" userId="S::guannan.shen@ucdenver.edu::f1cb1996-ae0f-468e-9ec0-7a85d0f8b506" providerId="AD" clId="Web-{A789ADEC-5FCE-2CD6-B77B-A0156F23A6CF}" dt="2018-11-27T07:29:18.936" v="490" actId="20577"/>
          <ac:spMkLst>
            <pc:docMk/>
            <pc:sldMk cId="3051304168" sldId="261"/>
            <ac:spMk id="3" creationId="{B83A6AE0-685E-40FF-9C65-D4028E85CDEB}"/>
          </ac:spMkLst>
        </pc:spChg>
      </pc:sldChg>
      <pc:sldChg chg="modSp">
        <pc:chgData name="Shen, Guannan" userId="S::guannan.shen@ucdenver.edu::f1cb1996-ae0f-468e-9ec0-7a85d0f8b506" providerId="AD" clId="Web-{A789ADEC-5FCE-2CD6-B77B-A0156F23A6CF}" dt="2018-11-27T07:27:25.402" v="402" actId="20577"/>
        <pc:sldMkLst>
          <pc:docMk/>
          <pc:sldMk cId="3471670432" sldId="263"/>
        </pc:sldMkLst>
        <pc:spChg chg="mod">
          <ac:chgData name="Shen, Guannan" userId="S::guannan.shen@ucdenver.edu::f1cb1996-ae0f-468e-9ec0-7a85d0f8b506" providerId="AD" clId="Web-{A789ADEC-5FCE-2CD6-B77B-A0156F23A6CF}" dt="2018-11-27T07:27:25.402" v="402" actId="20577"/>
          <ac:spMkLst>
            <pc:docMk/>
            <pc:sldMk cId="3471670432" sldId="263"/>
            <ac:spMk id="3" creationId="{B83A6AE0-685E-40FF-9C65-D4028E85CDEB}"/>
          </ac:spMkLst>
        </pc:spChg>
      </pc:sldChg>
      <pc:sldChg chg="modSp">
        <pc:chgData name="Shen, Guannan" userId="S::guannan.shen@ucdenver.edu::f1cb1996-ae0f-468e-9ec0-7a85d0f8b506" providerId="AD" clId="Web-{A789ADEC-5FCE-2CD6-B77B-A0156F23A6CF}" dt="2018-11-27T07:36:32.393" v="708" actId="20577"/>
        <pc:sldMkLst>
          <pc:docMk/>
          <pc:sldMk cId="2231913788" sldId="267"/>
        </pc:sldMkLst>
        <pc:spChg chg="mod">
          <ac:chgData name="Shen, Guannan" userId="S::guannan.shen@ucdenver.edu::f1cb1996-ae0f-468e-9ec0-7a85d0f8b506" providerId="AD" clId="Web-{A789ADEC-5FCE-2CD6-B77B-A0156F23A6CF}" dt="2018-11-27T07:36:32.393" v="708" actId="20577"/>
          <ac:spMkLst>
            <pc:docMk/>
            <pc:sldMk cId="2231913788" sldId="267"/>
            <ac:spMk id="3" creationId="{018A4721-1E07-4969-ABFE-9283203EE8A2}"/>
          </ac:spMkLst>
        </pc:spChg>
      </pc:sldChg>
      <pc:sldChg chg="modSp add replId">
        <pc:chgData name="Shen, Guannan" userId="S::guannan.shen@ucdenver.edu::f1cb1996-ae0f-468e-9ec0-7a85d0f8b506" providerId="AD" clId="Web-{A789ADEC-5FCE-2CD6-B77B-A0156F23A6CF}" dt="2018-11-27T07:34:48.314" v="643" actId="20577"/>
        <pc:sldMkLst>
          <pc:docMk/>
          <pc:sldMk cId="2572746290" sldId="268"/>
        </pc:sldMkLst>
        <pc:spChg chg="mod">
          <ac:chgData name="Shen, Guannan" userId="S::guannan.shen@ucdenver.edu::f1cb1996-ae0f-468e-9ec0-7a85d0f8b506" providerId="AD" clId="Web-{A789ADEC-5FCE-2CD6-B77B-A0156F23A6CF}" dt="2018-11-27T07:32:09.750" v="546" actId="20577"/>
          <ac:spMkLst>
            <pc:docMk/>
            <pc:sldMk cId="2572746290" sldId="268"/>
            <ac:spMk id="2" creationId="{8BFD1CD0-6D78-4358-9213-8E7E0AD0DADB}"/>
          </ac:spMkLst>
        </pc:spChg>
        <pc:spChg chg="mod">
          <ac:chgData name="Shen, Guannan" userId="S::guannan.shen@ucdenver.edu::f1cb1996-ae0f-468e-9ec0-7a85d0f8b506" providerId="AD" clId="Web-{A789ADEC-5FCE-2CD6-B77B-A0156F23A6CF}" dt="2018-11-27T07:34:48.314" v="643" actId="20577"/>
          <ac:spMkLst>
            <pc:docMk/>
            <pc:sldMk cId="2572746290" sldId="268"/>
            <ac:spMk id="3" creationId="{B83A6AE0-685E-40FF-9C65-D4028E85CDEB}"/>
          </ac:spMkLst>
        </pc:spChg>
      </pc:sldChg>
      <pc:sldChg chg="modSp add replId">
        <pc:chgData name="Shen, Guannan" userId="S::guannan.shen@ucdenver.edu::f1cb1996-ae0f-468e-9ec0-7a85d0f8b506" providerId="AD" clId="Web-{A789ADEC-5FCE-2CD6-B77B-A0156F23A6CF}" dt="2018-11-27T07:35:48.689" v="680" actId="20577"/>
        <pc:sldMkLst>
          <pc:docMk/>
          <pc:sldMk cId="2223662052" sldId="269"/>
        </pc:sldMkLst>
        <pc:spChg chg="mod">
          <ac:chgData name="Shen, Guannan" userId="S::guannan.shen@ucdenver.edu::f1cb1996-ae0f-468e-9ec0-7a85d0f8b506" providerId="AD" clId="Web-{A789ADEC-5FCE-2CD6-B77B-A0156F23A6CF}" dt="2018-11-27T07:35:01.877" v="648" actId="20577"/>
          <ac:spMkLst>
            <pc:docMk/>
            <pc:sldMk cId="2223662052" sldId="269"/>
            <ac:spMk id="2" creationId="{8BFD1CD0-6D78-4358-9213-8E7E0AD0DADB}"/>
          </ac:spMkLst>
        </pc:spChg>
        <pc:spChg chg="mod">
          <ac:chgData name="Shen, Guannan" userId="S::guannan.shen@ucdenver.edu::f1cb1996-ae0f-468e-9ec0-7a85d0f8b506" providerId="AD" clId="Web-{A789ADEC-5FCE-2CD6-B77B-A0156F23A6CF}" dt="2018-11-27T07:35:48.689" v="680" actId="20577"/>
          <ac:spMkLst>
            <pc:docMk/>
            <pc:sldMk cId="2223662052" sldId="269"/>
            <ac:spMk id="3" creationId="{B83A6AE0-685E-40FF-9C65-D4028E85CDEB}"/>
          </ac:spMkLst>
        </pc:spChg>
      </pc:sldChg>
    </pc:docChg>
  </pc:docChgLst>
  <pc:docChgLst>
    <pc:chgData name="Shen, Guannan" userId="S::guannan.shen@ucdenver.edu::f1cb1996-ae0f-468e-9ec0-7a85d0f8b506" providerId="AD" clId="Web-{508565F4-751F-8BD3-60A8-46770D4B1B3A}"/>
    <pc:docChg chg="addSld delSld modSld sldOrd">
      <pc:chgData name="Shen, Guannan" userId="S::guannan.shen@ucdenver.edu::f1cb1996-ae0f-468e-9ec0-7a85d0f8b506" providerId="AD" clId="Web-{508565F4-751F-8BD3-60A8-46770D4B1B3A}" dt="2018-11-27T06:03:49.411" v="1031" actId="20577"/>
      <pc:docMkLst>
        <pc:docMk/>
      </pc:docMkLst>
      <pc:sldChg chg="modSp">
        <pc:chgData name="Shen, Guannan" userId="S::guannan.shen@ucdenver.edu::f1cb1996-ae0f-468e-9ec0-7a85d0f8b506" providerId="AD" clId="Web-{508565F4-751F-8BD3-60A8-46770D4B1B3A}" dt="2018-11-27T04:16:13.838" v="22" actId="20577"/>
        <pc:sldMkLst>
          <pc:docMk/>
          <pc:sldMk cId="109857222" sldId="256"/>
        </pc:sldMkLst>
        <pc:spChg chg="mod">
          <ac:chgData name="Shen, Guannan" userId="S::guannan.shen@ucdenver.edu::f1cb1996-ae0f-468e-9ec0-7a85d0f8b506" providerId="AD" clId="Web-{508565F4-751F-8BD3-60A8-46770D4B1B3A}" dt="2018-11-27T04:04:09.775" v="5" actId="20577"/>
          <ac:spMkLst>
            <pc:docMk/>
            <pc:sldMk cId="109857222" sldId="256"/>
            <ac:spMk id="2" creationId="{00000000-0000-0000-0000-000000000000}"/>
          </ac:spMkLst>
        </pc:spChg>
        <pc:spChg chg="mod">
          <ac:chgData name="Shen, Guannan" userId="S::guannan.shen@ucdenver.edu::f1cb1996-ae0f-468e-9ec0-7a85d0f8b506" providerId="AD" clId="Web-{508565F4-751F-8BD3-60A8-46770D4B1B3A}" dt="2018-11-27T04:16:13.838" v="22" actId="20577"/>
          <ac:spMkLst>
            <pc:docMk/>
            <pc:sldMk cId="109857222" sldId="256"/>
            <ac:spMk id="3" creationId="{00000000-0000-0000-0000-000000000000}"/>
          </ac:spMkLst>
        </pc:spChg>
      </pc:sldChg>
      <pc:sldChg chg="modSp new modNotes">
        <pc:chgData name="Shen, Guannan" userId="S::guannan.shen@ucdenver.edu::f1cb1996-ae0f-468e-9ec0-7a85d0f8b506" providerId="AD" clId="Web-{508565F4-751F-8BD3-60A8-46770D4B1B3A}" dt="2018-11-27T05:27:38.007" v="936" actId="20577"/>
        <pc:sldMkLst>
          <pc:docMk/>
          <pc:sldMk cId="1562197934" sldId="257"/>
        </pc:sldMkLst>
        <pc:spChg chg="mod">
          <ac:chgData name="Shen, Guannan" userId="S::guannan.shen@ucdenver.edu::f1cb1996-ae0f-468e-9ec0-7a85d0f8b506" providerId="AD" clId="Web-{508565F4-751F-8BD3-60A8-46770D4B1B3A}" dt="2018-11-27T05:26:06.785" v="913" actId="20577"/>
          <ac:spMkLst>
            <pc:docMk/>
            <pc:sldMk cId="1562197934" sldId="257"/>
            <ac:spMk id="2" creationId="{8BFD1CD0-6D78-4358-9213-8E7E0AD0DADB}"/>
          </ac:spMkLst>
        </pc:spChg>
        <pc:spChg chg="mod">
          <ac:chgData name="Shen, Guannan" userId="S::guannan.shen@ucdenver.edu::f1cb1996-ae0f-468e-9ec0-7a85d0f8b506" providerId="AD" clId="Web-{508565F4-751F-8BD3-60A8-46770D4B1B3A}" dt="2018-11-27T05:27:38.007" v="936" actId="20577"/>
          <ac:spMkLst>
            <pc:docMk/>
            <pc:sldMk cId="1562197934" sldId="257"/>
            <ac:spMk id="3" creationId="{B83A6AE0-685E-40FF-9C65-D4028E85CDEB}"/>
          </ac:spMkLst>
        </pc:spChg>
      </pc:sldChg>
      <pc:sldChg chg="modSp new del">
        <pc:chgData name="Shen, Guannan" userId="S::guannan.shen@ucdenver.edu::f1cb1996-ae0f-468e-9ec0-7a85d0f8b506" providerId="AD" clId="Web-{508565F4-751F-8BD3-60A8-46770D4B1B3A}" dt="2018-11-27T05:06:35.468" v="719"/>
        <pc:sldMkLst>
          <pc:docMk/>
          <pc:sldMk cId="2015150387" sldId="258"/>
        </pc:sldMkLst>
        <pc:spChg chg="mod">
          <ac:chgData name="Shen, Guannan" userId="S::guannan.shen@ucdenver.edu::f1cb1996-ae0f-468e-9ec0-7a85d0f8b506" providerId="AD" clId="Web-{508565F4-751F-8BD3-60A8-46770D4B1B3A}" dt="2018-11-27T05:06:13.108" v="708" actId="20577"/>
          <ac:spMkLst>
            <pc:docMk/>
            <pc:sldMk cId="2015150387" sldId="258"/>
            <ac:spMk id="2" creationId="{EB18BEEF-5148-427D-9610-7BC9902E8C30}"/>
          </ac:spMkLst>
        </pc:spChg>
        <pc:spChg chg="mod">
          <ac:chgData name="Shen, Guannan" userId="S::guannan.shen@ucdenver.edu::f1cb1996-ae0f-468e-9ec0-7a85d0f8b506" providerId="AD" clId="Web-{508565F4-751F-8BD3-60A8-46770D4B1B3A}" dt="2018-11-27T05:01:34.502" v="545" actId="20577"/>
          <ac:spMkLst>
            <pc:docMk/>
            <pc:sldMk cId="2015150387" sldId="258"/>
            <ac:spMk id="3" creationId="{42A4D20A-AFC6-4C5F-97E9-962991E6078F}"/>
          </ac:spMkLst>
        </pc:spChg>
      </pc:sldChg>
      <pc:sldChg chg="modSp new">
        <pc:chgData name="Shen, Guannan" userId="S::guannan.shen@ucdenver.edu::f1cb1996-ae0f-468e-9ec0-7a85d0f8b506" providerId="AD" clId="Web-{508565F4-751F-8BD3-60A8-46770D4B1B3A}" dt="2018-11-27T05:06:53.625" v="724" actId="20577"/>
        <pc:sldMkLst>
          <pc:docMk/>
          <pc:sldMk cId="2392651315" sldId="259"/>
        </pc:sldMkLst>
        <pc:spChg chg="mod">
          <ac:chgData name="Shen, Guannan" userId="S::guannan.shen@ucdenver.edu::f1cb1996-ae0f-468e-9ec0-7a85d0f8b506" providerId="AD" clId="Web-{508565F4-751F-8BD3-60A8-46770D4B1B3A}" dt="2018-11-27T05:06:53.625" v="724" actId="20577"/>
          <ac:spMkLst>
            <pc:docMk/>
            <pc:sldMk cId="2392651315" sldId="259"/>
            <ac:spMk id="2" creationId="{460DCDEB-7DD0-4CB1-8849-416B44FE107E}"/>
          </ac:spMkLst>
        </pc:spChg>
        <pc:spChg chg="mod">
          <ac:chgData name="Shen, Guannan" userId="S::guannan.shen@ucdenver.edu::f1cb1996-ae0f-468e-9ec0-7a85d0f8b506" providerId="AD" clId="Web-{508565F4-751F-8BD3-60A8-46770D4B1B3A}" dt="2018-11-27T05:06:40.187" v="720" actId="20577"/>
          <ac:spMkLst>
            <pc:docMk/>
            <pc:sldMk cId="2392651315" sldId="259"/>
            <ac:spMk id="3" creationId="{341F99A5-86CE-443B-BB06-D7932DBE3F46}"/>
          </ac:spMkLst>
        </pc:spChg>
      </pc:sldChg>
      <pc:sldChg chg="new del">
        <pc:chgData name="Shen, Guannan" userId="S::guannan.shen@ucdenver.edu::f1cb1996-ae0f-468e-9ec0-7a85d0f8b506" providerId="AD" clId="Web-{508565F4-751F-8BD3-60A8-46770D4B1B3A}" dt="2018-11-27T05:04:52.902" v="677"/>
        <pc:sldMkLst>
          <pc:docMk/>
          <pc:sldMk cId="3038157530" sldId="260"/>
        </pc:sldMkLst>
      </pc:sldChg>
      <pc:sldChg chg="modSp add replId">
        <pc:chgData name="Shen, Guannan" userId="S::guannan.shen@ucdenver.edu::f1cb1996-ae0f-468e-9ec0-7a85d0f8b506" providerId="AD" clId="Web-{508565F4-751F-8BD3-60A8-46770D4B1B3A}" dt="2018-11-27T05:05:21.996" v="691" actId="20577"/>
        <pc:sldMkLst>
          <pc:docMk/>
          <pc:sldMk cId="3158816067" sldId="260"/>
        </pc:sldMkLst>
        <pc:spChg chg="mod">
          <ac:chgData name="Shen, Guannan" userId="S::guannan.shen@ucdenver.edu::f1cb1996-ae0f-468e-9ec0-7a85d0f8b506" providerId="AD" clId="Web-{508565F4-751F-8BD3-60A8-46770D4B1B3A}" dt="2018-11-27T05:05:21.996" v="691" actId="20577"/>
          <ac:spMkLst>
            <pc:docMk/>
            <pc:sldMk cId="3158816067" sldId="260"/>
            <ac:spMk id="2" creationId="{8BFD1CD0-6D78-4358-9213-8E7E0AD0DADB}"/>
          </ac:spMkLst>
        </pc:spChg>
        <pc:spChg chg="mod">
          <ac:chgData name="Shen, Guannan" userId="S::guannan.shen@ucdenver.edu::f1cb1996-ae0f-468e-9ec0-7a85d0f8b506" providerId="AD" clId="Web-{508565F4-751F-8BD3-60A8-46770D4B1B3A}" dt="2018-11-27T05:05:19.825" v="687" actId="20577"/>
          <ac:spMkLst>
            <pc:docMk/>
            <pc:sldMk cId="3158816067" sldId="260"/>
            <ac:spMk id="3" creationId="{B83A6AE0-685E-40FF-9C65-D4028E85CDEB}"/>
          </ac:spMkLst>
        </pc:spChg>
      </pc:sldChg>
      <pc:sldChg chg="add del replId">
        <pc:chgData name="Shen, Guannan" userId="S::guannan.shen@ucdenver.edu::f1cb1996-ae0f-468e-9ec0-7a85d0f8b506" providerId="AD" clId="Web-{508565F4-751F-8BD3-60A8-46770D4B1B3A}" dt="2018-11-27T05:05:15.762" v="684"/>
        <pc:sldMkLst>
          <pc:docMk/>
          <pc:sldMk cId="2615308023" sldId="261"/>
        </pc:sldMkLst>
      </pc:sldChg>
      <pc:sldChg chg="modSp add replId">
        <pc:chgData name="Shen, Guannan" userId="S::guannan.shen@ucdenver.edu::f1cb1996-ae0f-468e-9ec0-7a85d0f8b506" providerId="AD" clId="Web-{508565F4-751F-8BD3-60A8-46770D4B1B3A}" dt="2018-11-27T06:03:49.395" v="1030" actId="20577"/>
        <pc:sldMkLst>
          <pc:docMk/>
          <pc:sldMk cId="3051304168" sldId="261"/>
        </pc:sldMkLst>
        <pc:spChg chg="mod">
          <ac:chgData name="Shen, Guannan" userId="S::guannan.shen@ucdenver.edu::f1cb1996-ae0f-468e-9ec0-7a85d0f8b506" providerId="AD" clId="Web-{508565F4-751F-8BD3-60A8-46770D4B1B3A}" dt="2018-11-27T05:06:59.391" v="727" actId="20577"/>
          <ac:spMkLst>
            <pc:docMk/>
            <pc:sldMk cId="3051304168" sldId="261"/>
            <ac:spMk id="2" creationId="{8BFD1CD0-6D78-4358-9213-8E7E0AD0DADB}"/>
          </ac:spMkLst>
        </pc:spChg>
        <pc:spChg chg="mod">
          <ac:chgData name="Shen, Guannan" userId="S::guannan.shen@ucdenver.edu::f1cb1996-ae0f-468e-9ec0-7a85d0f8b506" providerId="AD" clId="Web-{508565F4-751F-8BD3-60A8-46770D4B1B3A}" dt="2018-11-27T06:03:49.395" v="1030" actId="20577"/>
          <ac:spMkLst>
            <pc:docMk/>
            <pc:sldMk cId="3051304168" sldId="261"/>
            <ac:spMk id="3" creationId="{B83A6AE0-685E-40FF-9C65-D4028E85CDEB}"/>
          </ac:spMkLst>
        </pc:spChg>
      </pc:sldChg>
      <pc:sldChg chg="add del replId">
        <pc:chgData name="Shen, Guannan" userId="S::guannan.shen@ucdenver.edu::f1cb1996-ae0f-468e-9ec0-7a85d0f8b506" providerId="AD" clId="Web-{508565F4-751F-8BD3-60A8-46770D4B1B3A}" dt="2018-11-27T05:05:13.887" v="683"/>
        <pc:sldMkLst>
          <pc:docMk/>
          <pc:sldMk cId="1430000259" sldId="262"/>
        </pc:sldMkLst>
      </pc:sldChg>
      <pc:sldChg chg="add replId">
        <pc:chgData name="Shen, Guannan" userId="S::guannan.shen@ucdenver.edu::f1cb1996-ae0f-468e-9ec0-7a85d0f8b506" providerId="AD" clId="Web-{508565F4-751F-8BD3-60A8-46770D4B1B3A}" dt="2018-11-27T05:05:25.887" v="694"/>
        <pc:sldMkLst>
          <pc:docMk/>
          <pc:sldMk cId="3929115848" sldId="262"/>
        </pc:sldMkLst>
      </pc:sldChg>
      <pc:sldChg chg="add del replId">
        <pc:chgData name="Shen, Guannan" userId="S::guannan.shen@ucdenver.edu::f1cb1996-ae0f-468e-9ec0-7a85d0f8b506" providerId="AD" clId="Web-{508565F4-751F-8BD3-60A8-46770D4B1B3A}" dt="2018-11-27T05:05:12.512" v="682"/>
        <pc:sldMkLst>
          <pc:docMk/>
          <pc:sldMk cId="1608418404" sldId="263"/>
        </pc:sldMkLst>
      </pc:sldChg>
      <pc:sldChg chg="modSp add replId">
        <pc:chgData name="Shen, Guannan" userId="S::guannan.shen@ucdenver.edu::f1cb1996-ae0f-468e-9ec0-7a85d0f8b506" providerId="AD" clId="Web-{508565F4-751F-8BD3-60A8-46770D4B1B3A}" dt="2018-11-27T05:06:26.562" v="714" actId="20577"/>
        <pc:sldMkLst>
          <pc:docMk/>
          <pc:sldMk cId="3471670432" sldId="263"/>
        </pc:sldMkLst>
        <pc:spChg chg="mod">
          <ac:chgData name="Shen, Guannan" userId="S::guannan.shen@ucdenver.edu::f1cb1996-ae0f-468e-9ec0-7a85d0f8b506" providerId="AD" clId="Web-{508565F4-751F-8BD3-60A8-46770D4B1B3A}" dt="2018-11-27T05:06:16.671" v="711" actId="20577"/>
          <ac:spMkLst>
            <pc:docMk/>
            <pc:sldMk cId="3471670432" sldId="263"/>
            <ac:spMk id="2" creationId="{8BFD1CD0-6D78-4358-9213-8E7E0AD0DADB}"/>
          </ac:spMkLst>
        </pc:spChg>
        <pc:spChg chg="mod">
          <ac:chgData name="Shen, Guannan" userId="S::guannan.shen@ucdenver.edu::f1cb1996-ae0f-468e-9ec0-7a85d0f8b506" providerId="AD" clId="Web-{508565F4-751F-8BD3-60A8-46770D4B1B3A}" dt="2018-11-27T05:06:26.562" v="714" actId="20577"/>
          <ac:spMkLst>
            <pc:docMk/>
            <pc:sldMk cId="3471670432" sldId="263"/>
            <ac:spMk id="3" creationId="{B83A6AE0-685E-40FF-9C65-D4028E85CDEB}"/>
          </ac:spMkLst>
        </pc:spChg>
      </pc:sldChg>
      <pc:sldChg chg="add replId">
        <pc:chgData name="Shen, Guannan" userId="S::guannan.shen@ucdenver.edu::f1cb1996-ae0f-468e-9ec0-7a85d0f8b506" providerId="AD" clId="Web-{508565F4-751F-8BD3-60A8-46770D4B1B3A}" dt="2018-11-27T05:06:31.765" v="717"/>
        <pc:sldMkLst>
          <pc:docMk/>
          <pc:sldMk cId="959557970" sldId="264"/>
        </pc:sldMkLst>
      </pc:sldChg>
      <pc:sldChg chg="add replId">
        <pc:chgData name="Shen, Guannan" userId="S::guannan.shen@ucdenver.edu::f1cb1996-ae0f-468e-9ec0-7a85d0f8b506" providerId="AD" clId="Web-{508565F4-751F-8BD3-60A8-46770D4B1B3A}" dt="2018-11-27T05:06:32.484" v="718"/>
        <pc:sldMkLst>
          <pc:docMk/>
          <pc:sldMk cId="2335422424" sldId="265"/>
        </pc:sldMkLst>
      </pc:sldChg>
      <pc:sldChg chg="modSp add ord replId">
        <pc:chgData name="Shen, Guannan" userId="S::guannan.shen@ucdenver.edu::f1cb1996-ae0f-468e-9ec0-7a85d0f8b506" providerId="AD" clId="Web-{508565F4-751F-8BD3-60A8-46770D4B1B3A}" dt="2018-11-27T05:09:32.789" v="799" actId="20577"/>
        <pc:sldMkLst>
          <pc:docMk/>
          <pc:sldMk cId="417860903" sldId="266"/>
        </pc:sldMkLst>
        <pc:spChg chg="mod">
          <ac:chgData name="Shen, Guannan" userId="S::guannan.shen@ucdenver.edu::f1cb1996-ae0f-468e-9ec0-7a85d0f8b506" providerId="AD" clId="Web-{508565F4-751F-8BD3-60A8-46770D4B1B3A}" dt="2018-11-27T05:07:15.533" v="738" actId="20577"/>
          <ac:spMkLst>
            <pc:docMk/>
            <pc:sldMk cId="417860903" sldId="266"/>
            <ac:spMk id="2" creationId="{8BFD1CD0-6D78-4358-9213-8E7E0AD0DADB}"/>
          </ac:spMkLst>
        </pc:spChg>
        <pc:spChg chg="mod">
          <ac:chgData name="Shen, Guannan" userId="S::guannan.shen@ucdenver.edu::f1cb1996-ae0f-468e-9ec0-7a85d0f8b506" providerId="AD" clId="Web-{508565F4-751F-8BD3-60A8-46770D4B1B3A}" dt="2018-11-27T05:09:32.789" v="799" actId="20577"/>
          <ac:spMkLst>
            <pc:docMk/>
            <pc:sldMk cId="417860903" sldId="266"/>
            <ac:spMk id="3" creationId="{B83A6AE0-685E-40FF-9C65-D4028E85CDEB}"/>
          </ac:spMkLst>
        </pc:spChg>
      </pc:sldChg>
      <pc:sldChg chg="addSp modSp new mod setBg chgLayout">
        <pc:chgData name="Shen, Guannan" userId="S::guannan.shen@ucdenver.edu::f1cb1996-ae0f-468e-9ec0-7a85d0f8b506" providerId="AD" clId="Web-{508565F4-751F-8BD3-60A8-46770D4B1B3A}" dt="2018-11-27T05:25:01.876" v="897" actId="20577"/>
        <pc:sldMkLst>
          <pc:docMk/>
          <pc:sldMk cId="2231913788" sldId="267"/>
        </pc:sldMkLst>
        <pc:spChg chg="mod ord">
          <ac:chgData name="Shen, Guannan" userId="S::guannan.shen@ucdenver.edu::f1cb1996-ae0f-468e-9ec0-7a85d0f8b506" providerId="AD" clId="Web-{508565F4-751F-8BD3-60A8-46770D4B1B3A}" dt="2018-11-27T05:10:42.042" v="826" actId="20577"/>
          <ac:spMkLst>
            <pc:docMk/>
            <pc:sldMk cId="2231913788" sldId="267"/>
            <ac:spMk id="2" creationId="{9033BED4-DB97-4DFA-AA7C-EAB1FF21D078}"/>
          </ac:spMkLst>
        </pc:spChg>
        <pc:spChg chg="mod ord">
          <ac:chgData name="Shen, Guannan" userId="S::guannan.shen@ucdenver.edu::f1cb1996-ae0f-468e-9ec0-7a85d0f8b506" providerId="AD" clId="Web-{508565F4-751F-8BD3-60A8-46770D4B1B3A}" dt="2018-11-27T05:25:01.876" v="897" actId="20577"/>
          <ac:spMkLst>
            <pc:docMk/>
            <pc:sldMk cId="2231913788" sldId="267"/>
            <ac:spMk id="3" creationId="{018A4721-1E07-4969-ABFE-9283203EE8A2}"/>
          </ac:spMkLst>
        </pc:spChg>
        <pc:spChg chg="add">
          <ac:chgData name="Shen, Guannan" userId="S::guannan.shen@ucdenver.edu::f1cb1996-ae0f-468e-9ec0-7a85d0f8b506" providerId="AD" clId="Web-{508565F4-751F-8BD3-60A8-46770D4B1B3A}" dt="2018-11-27T05:10:24.541" v="803"/>
          <ac:spMkLst>
            <pc:docMk/>
            <pc:sldMk cId="2231913788" sldId="267"/>
            <ac:spMk id="8" creationId="{B32F73EB-B46F-4F77-B3DC-7C374906F3B4}"/>
          </ac:spMkLst>
        </pc:spChg>
        <pc:spChg chg="add">
          <ac:chgData name="Shen, Guannan" userId="S::guannan.shen@ucdenver.edu::f1cb1996-ae0f-468e-9ec0-7a85d0f8b506" providerId="AD" clId="Web-{508565F4-751F-8BD3-60A8-46770D4B1B3A}" dt="2018-11-27T05:10:24.541" v="803"/>
          <ac:spMkLst>
            <pc:docMk/>
            <pc:sldMk cId="2231913788" sldId="267"/>
            <ac:spMk id="10" creationId="{ADDB10B3-CF45-4294-8994-0E8AD1FC6ECB}"/>
          </ac:spMkLst>
        </pc:spChg>
        <pc:spChg chg="add">
          <ac:chgData name="Shen, Guannan" userId="S::guannan.shen@ucdenver.edu::f1cb1996-ae0f-468e-9ec0-7a85d0f8b506" providerId="AD" clId="Web-{508565F4-751F-8BD3-60A8-46770D4B1B3A}" dt="2018-11-27T05:10:24.541" v="803"/>
          <ac:spMkLst>
            <pc:docMk/>
            <pc:sldMk cId="2231913788" sldId="267"/>
            <ac:spMk id="12" creationId="{5145417F-1D1B-48A7-B4DA-BAD73B02C815}"/>
          </ac:spMkLst>
        </pc:spChg>
        <pc:spChg chg="add">
          <ac:chgData name="Shen, Guannan" userId="S::guannan.shen@ucdenver.edu::f1cb1996-ae0f-468e-9ec0-7a85d0f8b506" providerId="AD" clId="Web-{508565F4-751F-8BD3-60A8-46770D4B1B3A}" dt="2018-11-27T05:10:24.541" v="803"/>
          <ac:spMkLst>
            <pc:docMk/>
            <pc:sldMk cId="2231913788" sldId="267"/>
            <ac:spMk id="14" creationId="{13CF9D9F-1672-4D0C-934E-CD9EE1BE54BA}"/>
          </ac:spMkLst>
        </pc:spChg>
        <pc:spChg chg="add">
          <ac:chgData name="Shen, Guannan" userId="S::guannan.shen@ucdenver.edu::f1cb1996-ae0f-468e-9ec0-7a85d0f8b506" providerId="AD" clId="Web-{508565F4-751F-8BD3-60A8-46770D4B1B3A}" dt="2018-11-27T05:10:24.541" v="803"/>
          <ac:spMkLst>
            <pc:docMk/>
            <pc:sldMk cId="2231913788" sldId="267"/>
            <ac:spMk id="21" creationId="{B645BD8A-B13F-463A-9101-4FB883F064BD}"/>
          </ac:spMkLst>
        </pc:spChg>
        <pc:spChg chg="add">
          <ac:chgData name="Shen, Guannan" userId="S::guannan.shen@ucdenver.edu::f1cb1996-ae0f-468e-9ec0-7a85d0f8b506" providerId="AD" clId="Web-{508565F4-751F-8BD3-60A8-46770D4B1B3A}" dt="2018-11-27T05:10:24.541" v="803"/>
          <ac:spMkLst>
            <pc:docMk/>
            <pc:sldMk cId="2231913788" sldId="267"/>
            <ac:spMk id="23" creationId="{4B934719-2D81-443B-8FB8-9CA4FFF2EBDE}"/>
          </ac:spMkLst>
        </pc:spChg>
        <pc:grpChg chg="add">
          <ac:chgData name="Shen, Guannan" userId="S::guannan.shen@ucdenver.edu::f1cb1996-ae0f-468e-9ec0-7a85d0f8b506" providerId="AD" clId="Web-{508565F4-751F-8BD3-60A8-46770D4B1B3A}" dt="2018-11-27T05:10:24.541" v="803"/>
          <ac:grpSpMkLst>
            <pc:docMk/>
            <pc:sldMk cId="2231913788" sldId="267"/>
            <ac:grpSpMk id="16" creationId="{1558C702-CA14-4264-B8FC-A5120F75DE0A}"/>
          </ac:grpSpMkLst>
        </pc:grpChg>
        <pc:cxnChg chg="add">
          <ac:chgData name="Shen, Guannan" userId="S::guannan.shen@ucdenver.edu::f1cb1996-ae0f-468e-9ec0-7a85d0f8b506" providerId="AD" clId="Web-{508565F4-751F-8BD3-60A8-46770D4B1B3A}" dt="2018-11-27T05:10:24.541" v="803"/>
          <ac:cxnSpMkLst>
            <pc:docMk/>
            <pc:sldMk cId="2231913788" sldId="267"/>
            <ac:cxnSpMk id="25" creationId="{B29CC623-FD26-47FD-9E70-44325D453EF1}"/>
          </ac:cxnSpMkLst>
        </pc:cxnChg>
      </pc:sldChg>
    </pc:docChg>
  </pc:docChgLst>
  <pc:docChgLst>
    <pc:chgData name="Shen, Guannan" userId="S::guannan.shen@ucdenver.edu::f1cb1996-ae0f-468e-9ec0-7a85d0f8b506" providerId="AD" clId="Web-{6176757A-EA9F-1BAA-5562-2CB9F3919C27}"/>
    <pc:docChg chg="addSld delSld modSld">
      <pc:chgData name="Shen, Guannan" userId="S::guannan.shen@ucdenver.edu::f1cb1996-ae0f-468e-9ec0-7a85d0f8b506" providerId="AD" clId="Web-{6176757A-EA9F-1BAA-5562-2CB9F3919C27}" dt="2018-11-29T22:57:36.369" v="1813" actId="20577"/>
      <pc:docMkLst>
        <pc:docMk/>
      </pc:docMkLst>
      <pc:sldChg chg="modSp">
        <pc:chgData name="Shen, Guannan" userId="S::guannan.shen@ucdenver.edu::f1cb1996-ae0f-468e-9ec0-7a85d0f8b506" providerId="AD" clId="Web-{6176757A-EA9F-1BAA-5562-2CB9F3919C27}" dt="2018-11-29T19:15:12.200" v="327" actId="20577"/>
        <pc:sldMkLst>
          <pc:docMk/>
          <pc:sldMk cId="1562197934" sldId="257"/>
        </pc:sldMkLst>
        <pc:spChg chg="mod">
          <ac:chgData name="Shen, Guannan" userId="S::guannan.shen@ucdenver.edu::f1cb1996-ae0f-468e-9ec0-7a85d0f8b506" providerId="AD" clId="Web-{6176757A-EA9F-1BAA-5562-2CB9F3919C27}" dt="2018-11-29T19:15:12.200" v="327" actId="20577"/>
          <ac:spMkLst>
            <pc:docMk/>
            <pc:sldMk cId="1562197934" sldId="257"/>
            <ac:spMk id="3" creationId="{B83A6AE0-685E-40FF-9C65-D4028E85CDEB}"/>
          </ac:spMkLst>
        </pc:spChg>
      </pc:sldChg>
      <pc:sldChg chg="del">
        <pc:chgData name="Shen, Guannan" userId="S::guannan.shen@ucdenver.edu::f1cb1996-ae0f-468e-9ec0-7a85d0f8b506" providerId="AD" clId="Web-{6176757A-EA9F-1BAA-5562-2CB9F3919C27}" dt="2018-11-29T22:24:49.632" v="675"/>
        <pc:sldMkLst>
          <pc:docMk/>
          <pc:sldMk cId="2392651315" sldId="259"/>
        </pc:sldMkLst>
      </pc:sldChg>
      <pc:sldChg chg="modSp">
        <pc:chgData name="Shen, Guannan" userId="S::guannan.shen@ucdenver.edu::f1cb1996-ae0f-468e-9ec0-7a85d0f8b506" providerId="AD" clId="Web-{6176757A-EA9F-1BAA-5562-2CB9F3919C27}" dt="2018-11-29T22:24:06.240" v="664" actId="20577"/>
        <pc:sldMkLst>
          <pc:docMk/>
          <pc:sldMk cId="3929115848" sldId="262"/>
        </pc:sldMkLst>
        <pc:spChg chg="mod">
          <ac:chgData name="Shen, Guannan" userId="S::guannan.shen@ucdenver.edu::f1cb1996-ae0f-468e-9ec0-7a85d0f8b506" providerId="AD" clId="Web-{6176757A-EA9F-1BAA-5562-2CB9F3919C27}" dt="2018-11-29T19:15:48.560" v="347" actId="20577"/>
          <ac:spMkLst>
            <pc:docMk/>
            <pc:sldMk cId="3929115848" sldId="262"/>
            <ac:spMk id="2" creationId="{8BFD1CD0-6D78-4358-9213-8E7E0AD0DADB}"/>
          </ac:spMkLst>
        </pc:spChg>
        <pc:spChg chg="mod">
          <ac:chgData name="Shen, Guannan" userId="S::guannan.shen@ucdenver.edu::f1cb1996-ae0f-468e-9ec0-7a85d0f8b506" providerId="AD" clId="Web-{6176757A-EA9F-1BAA-5562-2CB9F3919C27}" dt="2018-11-29T22:24:06.240" v="664" actId="20577"/>
          <ac:spMkLst>
            <pc:docMk/>
            <pc:sldMk cId="3929115848" sldId="262"/>
            <ac:spMk id="3" creationId="{B83A6AE0-685E-40FF-9C65-D4028E85CDEB}"/>
          </ac:spMkLst>
        </pc:spChg>
      </pc:sldChg>
      <pc:sldChg chg="addSp modSp mod setBg chgLayout">
        <pc:chgData name="Shen, Guannan" userId="S::guannan.shen@ucdenver.edu::f1cb1996-ae0f-468e-9ec0-7a85d0f8b506" providerId="AD" clId="Web-{6176757A-EA9F-1BAA-5562-2CB9F3919C27}" dt="2018-11-29T19:36:55.244" v="528" actId="20577"/>
        <pc:sldMkLst>
          <pc:docMk/>
          <pc:sldMk cId="959557970" sldId="264"/>
        </pc:sldMkLst>
        <pc:spChg chg="mod ord">
          <ac:chgData name="Shen, Guannan" userId="S::guannan.shen@ucdenver.edu::f1cb1996-ae0f-468e-9ec0-7a85d0f8b506" providerId="AD" clId="Web-{6176757A-EA9F-1BAA-5562-2CB9F3919C27}" dt="2018-11-29T19:36:55.244" v="528" actId="20577"/>
          <ac:spMkLst>
            <pc:docMk/>
            <pc:sldMk cId="959557970" sldId="264"/>
            <ac:spMk id="2" creationId="{8BFD1CD0-6D78-4358-9213-8E7E0AD0DADB}"/>
          </ac:spMkLst>
        </pc:spChg>
        <pc:spChg chg="mod ord">
          <ac:chgData name="Shen, Guannan" userId="S::guannan.shen@ucdenver.edu::f1cb1996-ae0f-468e-9ec0-7a85d0f8b506" providerId="AD" clId="Web-{6176757A-EA9F-1BAA-5562-2CB9F3919C27}" dt="2018-11-29T19:36:43.010" v="515"/>
          <ac:spMkLst>
            <pc:docMk/>
            <pc:sldMk cId="959557970" sldId="264"/>
            <ac:spMk id="3" creationId="{B83A6AE0-685E-40FF-9C65-D4028E85CDEB}"/>
          </ac:spMkLst>
        </pc:spChg>
        <pc:spChg chg="add">
          <ac:chgData name="Shen, Guannan" userId="S::guannan.shen@ucdenver.edu::f1cb1996-ae0f-468e-9ec0-7a85d0f8b506" providerId="AD" clId="Web-{6176757A-EA9F-1BAA-5562-2CB9F3919C27}" dt="2018-11-29T19:36:43.010" v="515"/>
          <ac:spMkLst>
            <pc:docMk/>
            <pc:sldMk cId="959557970" sldId="264"/>
            <ac:spMk id="8" creationId="{B32F73EB-B46F-4F77-B3DC-7C374906F3B4}"/>
          </ac:spMkLst>
        </pc:spChg>
        <pc:spChg chg="add">
          <ac:chgData name="Shen, Guannan" userId="S::guannan.shen@ucdenver.edu::f1cb1996-ae0f-468e-9ec0-7a85d0f8b506" providerId="AD" clId="Web-{6176757A-EA9F-1BAA-5562-2CB9F3919C27}" dt="2018-11-29T19:36:43.010" v="515"/>
          <ac:spMkLst>
            <pc:docMk/>
            <pc:sldMk cId="959557970" sldId="264"/>
            <ac:spMk id="10" creationId="{ADDB10B3-CF45-4294-8994-0E8AD1FC6ECB}"/>
          </ac:spMkLst>
        </pc:spChg>
        <pc:spChg chg="add">
          <ac:chgData name="Shen, Guannan" userId="S::guannan.shen@ucdenver.edu::f1cb1996-ae0f-468e-9ec0-7a85d0f8b506" providerId="AD" clId="Web-{6176757A-EA9F-1BAA-5562-2CB9F3919C27}" dt="2018-11-29T19:36:43.010" v="515"/>
          <ac:spMkLst>
            <pc:docMk/>
            <pc:sldMk cId="959557970" sldId="264"/>
            <ac:spMk id="12" creationId="{5145417F-1D1B-48A7-B4DA-BAD73B02C815}"/>
          </ac:spMkLst>
        </pc:spChg>
        <pc:spChg chg="add">
          <ac:chgData name="Shen, Guannan" userId="S::guannan.shen@ucdenver.edu::f1cb1996-ae0f-468e-9ec0-7a85d0f8b506" providerId="AD" clId="Web-{6176757A-EA9F-1BAA-5562-2CB9F3919C27}" dt="2018-11-29T19:36:43.010" v="515"/>
          <ac:spMkLst>
            <pc:docMk/>
            <pc:sldMk cId="959557970" sldId="264"/>
            <ac:spMk id="14" creationId="{13CF9D9F-1672-4D0C-934E-CD9EE1BE54BA}"/>
          </ac:spMkLst>
        </pc:spChg>
        <pc:spChg chg="add">
          <ac:chgData name="Shen, Guannan" userId="S::guannan.shen@ucdenver.edu::f1cb1996-ae0f-468e-9ec0-7a85d0f8b506" providerId="AD" clId="Web-{6176757A-EA9F-1BAA-5562-2CB9F3919C27}" dt="2018-11-29T19:36:43.010" v="515"/>
          <ac:spMkLst>
            <pc:docMk/>
            <pc:sldMk cId="959557970" sldId="264"/>
            <ac:spMk id="21" creationId="{B645BD8A-B13F-463A-9101-4FB883F064BD}"/>
          </ac:spMkLst>
        </pc:spChg>
        <pc:spChg chg="add">
          <ac:chgData name="Shen, Guannan" userId="S::guannan.shen@ucdenver.edu::f1cb1996-ae0f-468e-9ec0-7a85d0f8b506" providerId="AD" clId="Web-{6176757A-EA9F-1BAA-5562-2CB9F3919C27}" dt="2018-11-29T19:36:43.010" v="515"/>
          <ac:spMkLst>
            <pc:docMk/>
            <pc:sldMk cId="959557970" sldId="264"/>
            <ac:spMk id="23" creationId="{4B934719-2D81-443B-8FB8-9CA4FFF2EBDE}"/>
          </ac:spMkLst>
        </pc:spChg>
        <pc:grpChg chg="add">
          <ac:chgData name="Shen, Guannan" userId="S::guannan.shen@ucdenver.edu::f1cb1996-ae0f-468e-9ec0-7a85d0f8b506" providerId="AD" clId="Web-{6176757A-EA9F-1BAA-5562-2CB9F3919C27}" dt="2018-11-29T19:36:43.010" v="515"/>
          <ac:grpSpMkLst>
            <pc:docMk/>
            <pc:sldMk cId="959557970" sldId="264"/>
            <ac:grpSpMk id="16" creationId="{1558C702-CA14-4264-B8FC-A5120F75DE0A}"/>
          </ac:grpSpMkLst>
        </pc:grpChg>
        <pc:cxnChg chg="add">
          <ac:chgData name="Shen, Guannan" userId="S::guannan.shen@ucdenver.edu::f1cb1996-ae0f-468e-9ec0-7a85d0f8b506" providerId="AD" clId="Web-{6176757A-EA9F-1BAA-5562-2CB9F3919C27}" dt="2018-11-29T19:36:43.010" v="515"/>
          <ac:cxnSpMkLst>
            <pc:docMk/>
            <pc:sldMk cId="959557970" sldId="264"/>
            <ac:cxnSpMk id="25" creationId="{B29CC623-FD26-47FD-9E70-44325D453EF1}"/>
          </ac:cxnSpMkLst>
        </pc:cxnChg>
      </pc:sldChg>
      <pc:sldChg chg="addSp modSp">
        <pc:chgData name="Shen, Guannan" userId="S::guannan.shen@ucdenver.edu::f1cb1996-ae0f-468e-9ec0-7a85d0f8b506" providerId="AD" clId="Web-{6176757A-EA9F-1BAA-5562-2CB9F3919C27}" dt="2018-11-29T22:44:23.773" v="1402" actId="20577"/>
        <pc:sldMkLst>
          <pc:docMk/>
          <pc:sldMk cId="2335422424" sldId="265"/>
        </pc:sldMkLst>
        <pc:spChg chg="mod">
          <ac:chgData name="Shen, Guannan" userId="S::guannan.shen@ucdenver.edu::f1cb1996-ae0f-468e-9ec0-7a85d0f8b506" providerId="AD" clId="Web-{6176757A-EA9F-1BAA-5562-2CB9F3919C27}" dt="2018-11-29T22:44:23.773" v="1402" actId="20577"/>
          <ac:spMkLst>
            <pc:docMk/>
            <pc:sldMk cId="2335422424" sldId="265"/>
            <ac:spMk id="2" creationId="{8BFD1CD0-6D78-4358-9213-8E7E0AD0DADB}"/>
          </ac:spMkLst>
        </pc:spChg>
        <pc:picChg chg="add mod">
          <ac:chgData name="Shen, Guannan" userId="S::guannan.shen@ucdenver.edu::f1cb1996-ae0f-468e-9ec0-7a85d0f8b506" providerId="AD" clId="Web-{6176757A-EA9F-1BAA-5562-2CB9F3919C27}" dt="2018-11-29T22:44:17.023" v="1397" actId="1076"/>
          <ac:picMkLst>
            <pc:docMk/>
            <pc:sldMk cId="2335422424" sldId="265"/>
            <ac:picMk id="4" creationId="{7B530B22-B3AE-41EC-87A8-A821D89603F0}"/>
          </ac:picMkLst>
        </pc:picChg>
      </pc:sldChg>
      <pc:sldChg chg="modSp">
        <pc:chgData name="Shen, Guannan" userId="S::guannan.shen@ucdenver.edu::f1cb1996-ae0f-468e-9ec0-7a85d0f8b506" providerId="AD" clId="Web-{6176757A-EA9F-1BAA-5562-2CB9F3919C27}" dt="2018-11-29T22:24:27.772" v="670" actId="20577"/>
        <pc:sldMkLst>
          <pc:docMk/>
          <pc:sldMk cId="417860903" sldId="266"/>
        </pc:sldMkLst>
        <pc:spChg chg="mod">
          <ac:chgData name="Shen, Guannan" userId="S::guannan.shen@ucdenver.edu::f1cb1996-ae0f-468e-9ec0-7a85d0f8b506" providerId="AD" clId="Web-{6176757A-EA9F-1BAA-5562-2CB9F3919C27}" dt="2018-11-29T22:24:27.772" v="670" actId="20577"/>
          <ac:spMkLst>
            <pc:docMk/>
            <pc:sldMk cId="417860903" sldId="266"/>
            <ac:spMk id="3" creationId="{B83A6AE0-685E-40FF-9C65-D4028E85CDEB}"/>
          </ac:spMkLst>
        </pc:spChg>
      </pc:sldChg>
      <pc:sldChg chg="modSp">
        <pc:chgData name="Shen, Guannan" userId="S::guannan.shen@ucdenver.edu::f1cb1996-ae0f-468e-9ec0-7a85d0f8b506" providerId="AD" clId="Web-{6176757A-EA9F-1BAA-5562-2CB9F3919C27}" dt="2018-11-29T19:27:41.136" v="488" actId="20577"/>
        <pc:sldMkLst>
          <pc:docMk/>
          <pc:sldMk cId="2572746290" sldId="268"/>
        </pc:sldMkLst>
        <pc:spChg chg="mod">
          <ac:chgData name="Shen, Guannan" userId="S::guannan.shen@ucdenver.edu::f1cb1996-ae0f-468e-9ec0-7a85d0f8b506" providerId="AD" clId="Web-{6176757A-EA9F-1BAA-5562-2CB9F3919C27}" dt="2018-11-29T19:27:41.136" v="488" actId="20577"/>
          <ac:spMkLst>
            <pc:docMk/>
            <pc:sldMk cId="2572746290" sldId="268"/>
            <ac:spMk id="3" creationId="{B83A6AE0-685E-40FF-9C65-D4028E85CDEB}"/>
          </ac:spMkLst>
        </pc:spChg>
      </pc:sldChg>
      <pc:sldChg chg="addSp modSp add mod replId setBg chgLayout">
        <pc:chgData name="Shen, Guannan" userId="S::guannan.shen@ucdenver.edu::f1cb1996-ae0f-468e-9ec0-7a85d0f8b506" providerId="AD" clId="Web-{6176757A-EA9F-1BAA-5562-2CB9F3919C27}" dt="2018-11-29T19:04:47.452" v="36" actId="20577"/>
        <pc:sldMkLst>
          <pc:docMk/>
          <pc:sldMk cId="4206862299" sldId="270"/>
        </pc:sldMkLst>
        <pc:spChg chg="mod ord">
          <ac:chgData name="Shen, Guannan" userId="S::guannan.shen@ucdenver.edu::f1cb1996-ae0f-468e-9ec0-7a85d0f8b506" providerId="AD" clId="Web-{6176757A-EA9F-1BAA-5562-2CB9F3919C27}" dt="2018-11-29T19:04:01.233" v="5" actId="20577"/>
          <ac:spMkLst>
            <pc:docMk/>
            <pc:sldMk cId="4206862299" sldId="270"/>
            <ac:spMk id="2" creationId="{8BFD1CD0-6D78-4358-9213-8E7E0AD0DADB}"/>
          </ac:spMkLst>
        </pc:spChg>
        <pc:spChg chg="mod ord">
          <ac:chgData name="Shen, Guannan" userId="S::guannan.shen@ucdenver.edu::f1cb1996-ae0f-468e-9ec0-7a85d0f8b506" providerId="AD" clId="Web-{6176757A-EA9F-1BAA-5562-2CB9F3919C27}" dt="2018-11-29T19:04:47.452" v="36" actId="20577"/>
          <ac:spMkLst>
            <pc:docMk/>
            <pc:sldMk cId="4206862299" sldId="270"/>
            <ac:spMk id="3" creationId="{B83A6AE0-685E-40FF-9C65-D4028E85CDEB}"/>
          </ac:spMkLst>
        </pc:spChg>
        <pc:spChg chg="add">
          <ac:chgData name="Shen, Guannan" userId="S::guannan.shen@ucdenver.edu::f1cb1996-ae0f-468e-9ec0-7a85d0f8b506" providerId="AD" clId="Web-{6176757A-EA9F-1BAA-5562-2CB9F3919C27}" dt="2018-11-29T19:03:53.374" v="2"/>
          <ac:spMkLst>
            <pc:docMk/>
            <pc:sldMk cId="4206862299" sldId="270"/>
            <ac:spMk id="8" creationId="{B32F73EB-B46F-4F77-B3DC-7C374906F3B4}"/>
          </ac:spMkLst>
        </pc:spChg>
        <pc:spChg chg="add">
          <ac:chgData name="Shen, Guannan" userId="S::guannan.shen@ucdenver.edu::f1cb1996-ae0f-468e-9ec0-7a85d0f8b506" providerId="AD" clId="Web-{6176757A-EA9F-1BAA-5562-2CB9F3919C27}" dt="2018-11-29T19:03:53.374" v="2"/>
          <ac:spMkLst>
            <pc:docMk/>
            <pc:sldMk cId="4206862299" sldId="270"/>
            <ac:spMk id="10" creationId="{ADDB10B3-CF45-4294-8994-0E8AD1FC6ECB}"/>
          </ac:spMkLst>
        </pc:spChg>
        <pc:spChg chg="add">
          <ac:chgData name="Shen, Guannan" userId="S::guannan.shen@ucdenver.edu::f1cb1996-ae0f-468e-9ec0-7a85d0f8b506" providerId="AD" clId="Web-{6176757A-EA9F-1BAA-5562-2CB9F3919C27}" dt="2018-11-29T19:03:53.374" v="2"/>
          <ac:spMkLst>
            <pc:docMk/>
            <pc:sldMk cId="4206862299" sldId="270"/>
            <ac:spMk id="12" creationId="{5145417F-1D1B-48A7-B4DA-BAD73B02C815}"/>
          </ac:spMkLst>
        </pc:spChg>
        <pc:spChg chg="add">
          <ac:chgData name="Shen, Guannan" userId="S::guannan.shen@ucdenver.edu::f1cb1996-ae0f-468e-9ec0-7a85d0f8b506" providerId="AD" clId="Web-{6176757A-EA9F-1BAA-5562-2CB9F3919C27}" dt="2018-11-29T19:03:53.374" v="2"/>
          <ac:spMkLst>
            <pc:docMk/>
            <pc:sldMk cId="4206862299" sldId="270"/>
            <ac:spMk id="14" creationId="{13CF9D9F-1672-4D0C-934E-CD9EE1BE54BA}"/>
          </ac:spMkLst>
        </pc:spChg>
        <pc:spChg chg="add">
          <ac:chgData name="Shen, Guannan" userId="S::guannan.shen@ucdenver.edu::f1cb1996-ae0f-468e-9ec0-7a85d0f8b506" providerId="AD" clId="Web-{6176757A-EA9F-1BAA-5562-2CB9F3919C27}" dt="2018-11-29T19:03:53.374" v="2"/>
          <ac:spMkLst>
            <pc:docMk/>
            <pc:sldMk cId="4206862299" sldId="270"/>
            <ac:spMk id="21" creationId="{B645BD8A-B13F-463A-9101-4FB883F064BD}"/>
          </ac:spMkLst>
        </pc:spChg>
        <pc:spChg chg="add">
          <ac:chgData name="Shen, Guannan" userId="S::guannan.shen@ucdenver.edu::f1cb1996-ae0f-468e-9ec0-7a85d0f8b506" providerId="AD" clId="Web-{6176757A-EA9F-1BAA-5562-2CB9F3919C27}" dt="2018-11-29T19:03:53.374" v="2"/>
          <ac:spMkLst>
            <pc:docMk/>
            <pc:sldMk cId="4206862299" sldId="270"/>
            <ac:spMk id="23" creationId="{4B934719-2D81-443B-8FB8-9CA4FFF2EBDE}"/>
          </ac:spMkLst>
        </pc:spChg>
        <pc:grpChg chg="add">
          <ac:chgData name="Shen, Guannan" userId="S::guannan.shen@ucdenver.edu::f1cb1996-ae0f-468e-9ec0-7a85d0f8b506" providerId="AD" clId="Web-{6176757A-EA9F-1BAA-5562-2CB9F3919C27}" dt="2018-11-29T19:03:53.374" v="2"/>
          <ac:grpSpMkLst>
            <pc:docMk/>
            <pc:sldMk cId="4206862299" sldId="270"/>
            <ac:grpSpMk id="16" creationId="{1558C702-CA14-4264-B8FC-A5120F75DE0A}"/>
          </ac:grpSpMkLst>
        </pc:grpChg>
        <pc:cxnChg chg="add">
          <ac:chgData name="Shen, Guannan" userId="S::guannan.shen@ucdenver.edu::f1cb1996-ae0f-468e-9ec0-7a85d0f8b506" providerId="AD" clId="Web-{6176757A-EA9F-1BAA-5562-2CB9F3919C27}" dt="2018-11-29T19:03:53.374" v="2"/>
          <ac:cxnSpMkLst>
            <pc:docMk/>
            <pc:sldMk cId="4206862299" sldId="270"/>
            <ac:cxnSpMk id="25" creationId="{B29CC623-FD26-47FD-9E70-44325D453EF1}"/>
          </ac:cxnSpMkLst>
        </pc:cxnChg>
      </pc:sldChg>
      <pc:sldChg chg="addSp modSp add mod replId setBg chgLayout">
        <pc:chgData name="Shen, Guannan" userId="S::guannan.shen@ucdenver.edu::f1cb1996-ae0f-468e-9ec0-7a85d0f8b506" providerId="AD" clId="Web-{6176757A-EA9F-1BAA-5562-2CB9F3919C27}" dt="2018-11-29T19:12:17.154" v="277" actId="20577"/>
        <pc:sldMkLst>
          <pc:docMk/>
          <pc:sldMk cId="1598278968" sldId="271"/>
        </pc:sldMkLst>
        <pc:spChg chg="mod ord">
          <ac:chgData name="Shen, Guannan" userId="S::guannan.shen@ucdenver.edu::f1cb1996-ae0f-468e-9ec0-7a85d0f8b506" providerId="AD" clId="Web-{6176757A-EA9F-1BAA-5562-2CB9F3919C27}" dt="2018-11-29T19:11:43.045" v="241" actId="20577"/>
          <ac:spMkLst>
            <pc:docMk/>
            <pc:sldMk cId="1598278968" sldId="271"/>
            <ac:spMk id="2" creationId="{8BFD1CD0-6D78-4358-9213-8E7E0AD0DADB}"/>
          </ac:spMkLst>
        </pc:spChg>
        <pc:spChg chg="mod ord">
          <ac:chgData name="Shen, Guannan" userId="S::guannan.shen@ucdenver.edu::f1cb1996-ae0f-468e-9ec0-7a85d0f8b506" providerId="AD" clId="Web-{6176757A-EA9F-1BAA-5562-2CB9F3919C27}" dt="2018-11-29T19:12:17.154" v="277" actId="20577"/>
          <ac:spMkLst>
            <pc:docMk/>
            <pc:sldMk cId="1598278968" sldId="271"/>
            <ac:spMk id="3" creationId="{B83A6AE0-685E-40FF-9C65-D4028E85CDEB}"/>
          </ac:spMkLst>
        </pc:spChg>
        <pc:spChg chg="add">
          <ac:chgData name="Shen, Guannan" userId="S::guannan.shen@ucdenver.edu::f1cb1996-ae0f-468e-9ec0-7a85d0f8b506" providerId="AD" clId="Web-{6176757A-EA9F-1BAA-5562-2CB9F3919C27}" dt="2018-11-29T19:09:50.951" v="215"/>
          <ac:spMkLst>
            <pc:docMk/>
            <pc:sldMk cId="1598278968" sldId="271"/>
            <ac:spMk id="8" creationId="{B32F73EB-B46F-4F77-B3DC-7C374906F3B4}"/>
          </ac:spMkLst>
        </pc:spChg>
        <pc:spChg chg="add">
          <ac:chgData name="Shen, Guannan" userId="S::guannan.shen@ucdenver.edu::f1cb1996-ae0f-468e-9ec0-7a85d0f8b506" providerId="AD" clId="Web-{6176757A-EA9F-1BAA-5562-2CB9F3919C27}" dt="2018-11-29T19:09:50.951" v="215"/>
          <ac:spMkLst>
            <pc:docMk/>
            <pc:sldMk cId="1598278968" sldId="271"/>
            <ac:spMk id="10" creationId="{ADDB10B3-CF45-4294-8994-0E8AD1FC6ECB}"/>
          </ac:spMkLst>
        </pc:spChg>
        <pc:spChg chg="add">
          <ac:chgData name="Shen, Guannan" userId="S::guannan.shen@ucdenver.edu::f1cb1996-ae0f-468e-9ec0-7a85d0f8b506" providerId="AD" clId="Web-{6176757A-EA9F-1BAA-5562-2CB9F3919C27}" dt="2018-11-29T19:09:50.951" v="215"/>
          <ac:spMkLst>
            <pc:docMk/>
            <pc:sldMk cId="1598278968" sldId="271"/>
            <ac:spMk id="12" creationId="{5145417F-1D1B-48A7-B4DA-BAD73B02C815}"/>
          </ac:spMkLst>
        </pc:spChg>
        <pc:spChg chg="add">
          <ac:chgData name="Shen, Guannan" userId="S::guannan.shen@ucdenver.edu::f1cb1996-ae0f-468e-9ec0-7a85d0f8b506" providerId="AD" clId="Web-{6176757A-EA9F-1BAA-5562-2CB9F3919C27}" dt="2018-11-29T19:09:50.951" v="215"/>
          <ac:spMkLst>
            <pc:docMk/>
            <pc:sldMk cId="1598278968" sldId="271"/>
            <ac:spMk id="14" creationId="{13CF9D9F-1672-4D0C-934E-CD9EE1BE54BA}"/>
          </ac:spMkLst>
        </pc:spChg>
        <pc:spChg chg="add">
          <ac:chgData name="Shen, Guannan" userId="S::guannan.shen@ucdenver.edu::f1cb1996-ae0f-468e-9ec0-7a85d0f8b506" providerId="AD" clId="Web-{6176757A-EA9F-1BAA-5562-2CB9F3919C27}" dt="2018-11-29T19:09:50.951" v="215"/>
          <ac:spMkLst>
            <pc:docMk/>
            <pc:sldMk cId="1598278968" sldId="271"/>
            <ac:spMk id="21" creationId="{B645BD8A-B13F-463A-9101-4FB883F064BD}"/>
          </ac:spMkLst>
        </pc:spChg>
        <pc:spChg chg="add">
          <ac:chgData name="Shen, Guannan" userId="S::guannan.shen@ucdenver.edu::f1cb1996-ae0f-468e-9ec0-7a85d0f8b506" providerId="AD" clId="Web-{6176757A-EA9F-1BAA-5562-2CB9F3919C27}" dt="2018-11-29T19:09:50.951" v="215"/>
          <ac:spMkLst>
            <pc:docMk/>
            <pc:sldMk cId="1598278968" sldId="271"/>
            <ac:spMk id="23" creationId="{4B934719-2D81-443B-8FB8-9CA4FFF2EBDE}"/>
          </ac:spMkLst>
        </pc:spChg>
        <pc:grpChg chg="add">
          <ac:chgData name="Shen, Guannan" userId="S::guannan.shen@ucdenver.edu::f1cb1996-ae0f-468e-9ec0-7a85d0f8b506" providerId="AD" clId="Web-{6176757A-EA9F-1BAA-5562-2CB9F3919C27}" dt="2018-11-29T19:09:50.951" v="215"/>
          <ac:grpSpMkLst>
            <pc:docMk/>
            <pc:sldMk cId="1598278968" sldId="271"/>
            <ac:grpSpMk id="16" creationId="{1558C702-CA14-4264-B8FC-A5120F75DE0A}"/>
          </ac:grpSpMkLst>
        </pc:grpChg>
        <pc:cxnChg chg="add">
          <ac:chgData name="Shen, Guannan" userId="S::guannan.shen@ucdenver.edu::f1cb1996-ae0f-468e-9ec0-7a85d0f8b506" providerId="AD" clId="Web-{6176757A-EA9F-1BAA-5562-2CB9F3919C27}" dt="2018-11-29T19:09:50.951" v="215"/>
          <ac:cxnSpMkLst>
            <pc:docMk/>
            <pc:sldMk cId="1598278968" sldId="271"/>
            <ac:cxnSpMk id="25" creationId="{B29CC623-FD26-47FD-9E70-44325D453EF1}"/>
          </ac:cxnSpMkLst>
        </pc:cxnChg>
      </pc:sldChg>
      <pc:sldChg chg="modSp add replId">
        <pc:chgData name="Shen, Guannan" userId="S::guannan.shen@ucdenver.edu::f1cb1996-ae0f-468e-9ec0-7a85d0f8b506" providerId="AD" clId="Web-{6176757A-EA9F-1BAA-5562-2CB9F3919C27}" dt="2018-11-29T22:56:39.928" v="1756" actId="20577"/>
        <pc:sldMkLst>
          <pc:docMk/>
          <pc:sldMk cId="3064233352" sldId="272"/>
        </pc:sldMkLst>
        <pc:spChg chg="mod">
          <ac:chgData name="Shen, Guannan" userId="S::guannan.shen@ucdenver.edu::f1cb1996-ae0f-468e-9ec0-7a85d0f8b506" providerId="AD" clId="Web-{6176757A-EA9F-1BAA-5562-2CB9F3919C27}" dt="2018-11-29T19:13:37.091" v="303" actId="20577"/>
          <ac:spMkLst>
            <pc:docMk/>
            <pc:sldMk cId="3064233352" sldId="272"/>
            <ac:spMk id="2" creationId="{8BFD1CD0-6D78-4358-9213-8E7E0AD0DADB}"/>
          </ac:spMkLst>
        </pc:spChg>
        <pc:spChg chg="mod">
          <ac:chgData name="Shen, Guannan" userId="S::guannan.shen@ucdenver.edu::f1cb1996-ae0f-468e-9ec0-7a85d0f8b506" providerId="AD" clId="Web-{6176757A-EA9F-1BAA-5562-2CB9F3919C27}" dt="2018-11-29T22:56:39.928" v="1756" actId="20577"/>
          <ac:spMkLst>
            <pc:docMk/>
            <pc:sldMk cId="3064233352" sldId="272"/>
            <ac:spMk id="3" creationId="{B83A6AE0-685E-40FF-9C65-D4028E85CDEB}"/>
          </ac:spMkLst>
        </pc:spChg>
      </pc:sldChg>
      <pc:sldChg chg="add del replId">
        <pc:chgData name="Shen, Guannan" userId="S::guannan.shen@ucdenver.edu::f1cb1996-ae0f-468e-9ec0-7a85d0f8b506" providerId="AD" clId="Web-{6176757A-EA9F-1BAA-5562-2CB9F3919C27}" dt="2018-11-29T19:09:38.576" v="212"/>
        <pc:sldMkLst>
          <pc:docMk/>
          <pc:sldMk cId="2114186900" sldId="273"/>
        </pc:sldMkLst>
      </pc:sldChg>
      <pc:sldChg chg="modSp add replId">
        <pc:chgData name="Shen, Guannan" userId="S::guannan.shen@ucdenver.edu::f1cb1996-ae0f-468e-9ec0-7a85d0f8b506" providerId="AD" clId="Web-{6176757A-EA9F-1BAA-5562-2CB9F3919C27}" dt="2018-11-29T22:47:14.921" v="1586" actId="20577"/>
        <pc:sldMkLst>
          <pc:docMk/>
          <pc:sldMk cId="4267340166" sldId="273"/>
        </pc:sldMkLst>
        <pc:spChg chg="mod">
          <ac:chgData name="Shen, Guannan" userId="S::guannan.shen@ucdenver.edu::f1cb1996-ae0f-468e-9ec0-7a85d0f8b506" providerId="AD" clId="Web-{6176757A-EA9F-1BAA-5562-2CB9F3919C27}" dt="2018-11-29T19:13:31.575" v="298" actId="20577"/>
          <ac:spMkLst>
            <pc:docMk/>
            <pc:sldMk cId="4267340166" sldId="273"/>
            <ac:spMk id="2" creationId="{8BFD1CD0-6D78-4358-9213-8E7E0AD0DADB}"/>
          </ac:spMkLst>
        </pc:spChg>
        <pc:spChg chg="mod">
          <ac:chgData name="Shen, Guannan" userId="S::guannan.shen@ucdenver.edu::f1cb1996-ae0f-468e-9ec0-7a85d0f8b506" providerId="AD" clId="Web-{6176757A-EA9F-1BAA-5562-2CB9F3919C27}" dt="2018-11-29T22:47:14.921" v="1586" actId="20577"/>
          <ac:spMkLst>
            <pc:docMk/>
            <pc:sldMk cId="4267340166" sldId="273"/>
            <ac:spMk id="3" creationId="{B83A6AE0-685E-40FF-9C65-D4028E85CDEB}"/>
          </ac:spMkLst>
        </pc:spChg>
      </pc:sldChg>
      <pc:sldChg chg="modSp add replId">
        <pc:chgData name="Shen, Guannan" userId="S::guannan.shen@ucdenver.edu::f1cb1996-ae0f-468e-9ec0-7a85d0f8b506" providerId="AD" clId="Web-{6176757A-EA9F-1BAA-5562-2CB9F3919C27}" dt="2018-11-29T22:22:52.033" v="554" actId="20577"/>
        <pc:sldMkLst>
          <pc:docMk/>
          <pc:sldMk cId="2209747497" sldId="274"/>
        </pc:sldMkLst>
        <pc:spChg chg="mod">
          <ac:chgData name="Shen, Guannan" userId="S::guannan.shen@ucdenver.edu::f1cb1996-ae0f-468e-9ec0-7a85d0f8b506" providerId="AD" clId="Web-{6176757A-EA9F-1BAA-5562-2CB9F3919C27}" dt="2018-11-29T19:42:46.352" v="550" actId="20577"/>
          <ac:spMkLst>
            <pc:docMk/>
            <pc:sldMk cId="2209747497" sldId="274"/>
            <ac:spMk id="2" creationId="{460DCDEB-7DD0-4CB1-8849-416B44FE107E}"/>
          </ac:spMkLst>
        </pc:spChg>
        <pc:spChg chg="mod">
          <ac:chgData name="Shen, Guannan" userId="S::guannan.shen@ucdenver.edu::f1cb1996-ae0f-468e-9ec0-7a85d0f8b506" providerId="AD" clId="Web-{6176757A-EA9F-1BAA-5562-2CB9F3919C27}" dt="2018-11-29T22:22:52.033" v="554" actId="20577"/>
          <ac:spMkLst>
            <pc:docMk/>
            <pc:sldMk cId="2209747497" sldId="274"/>
            <ac:spMk id="3" creationId="{341F99A5-86CE-443B-BB06-D7932DBE3F46}"/>
          </ac:spMkLst>
        </pc:spChg>
      </pc:sldChg>
      <pc:sldChg chg="add del replId">
        <pc:chgData name="Shen, Guannan" userId="S::guannan.shen@ucdenver.edu::f1cb1996-ae0f-468e-9ec0-7a85d0f8b506" providerId="AD" clId="Web-{6176757A-EA9F-1BAA-5562-2CB9F3919C27}" dt="2018-11-29T22:24:50.679" v="676"/>
        <pc:sldMkLst>
          <pc:docMk/>
          <pc:sldMk cId="620947422" sldId="275"/>
        </pc:sldMkLst>
      </pc:sldChg>
      <pc:sldChg chg="addSp modSp add mod replId setBg chgLayout">
        <pc:chgData name="Shen, Guannan" userId="S::guannan.shen@ucdenver.edu::f1cb1996-ae0f-468e-9ec0-7a85d0f8b506" providerId="AD" clId="Web-{6176757A-EA9F-1BAA-5562-2CB9F3919C27}" dt="2018-11-29T22:25:23.258" v="685" actId="20577"/>
        <pc:sldMkLst>
          <pc:docMk/>
          <pc:sldMk cId="3419179127" sldId="276"/>
        </pc:sldMkLst>
        <pc:spChg chg="mod ord">
          <ac:chgData name="Shen, Guannan" userId="S::guannan.shen@ucdenver.edu::f1cb1996-ae0f-468e-9ec0-7a85d0f8b506" providerId="AD" clId="Web-{6176757A-EA9F-1BAA-5562-2CB9F3919C27}" dt="2018-11-29T22:25:23.258" v="685" actId="20577"/>
          <ac:spMkLst>
            <pc:docMk/>
            <pc:sldMk cId="3419179127" sldId="276"/>
            <ac:spMk id="2" creationId="{8BFD1CD0-6D78-4358-9213-8E7E0AD0DADB}"/>
          </ac:spMkLst>
        </pc:spChg>
        <pc:spChg chg="mod ord">
          <ac:chgData name="Shen, Guannan" userId="S::guannan.shen@ucdenver.edu::f1cb1996-ae0f-468e-9ec0-7a85d0f8b506" providerId="AD" clId="Web-{6176757A-EA9F-1BAA-5562-2CB9F3919C27}" dt="2018-11-29T22:25:01.882" v="679"/>
          <ac:spMkLst>
            <pc:docMk/>
            <pc:sldMk cId="3419179127" sldId="276"/>
            <ac:spMk id="3" creationId="{B83A6AE0-685E-40FF-9C65-D4028E85CDEB}"/>
          </ac:spMkLst>
        </pc:spChg>
        <pc:spChg chg="add">
          <ac:chgData name="Shen, Guannan" userId="S::guannan.shen@ucdenver.edu::f1cb1996-ae0f-468e-9ec0-7a85d0f8b506" providerId="AD" clId="Web-{6176757A-EA9F-1BAA-5562-2CB9F3919C27}" dt="2018-11-29T22:25:01.882" v="679"/>
          <ac:spMkLst>
            <pc:docMk/>
            <pc:sldMk cId="3419179127" sldId="276"/>
            <ac:spMk id="8" creationId="{B32F73EB-B46F-4F77-B3DC-7C374906F3B4}"/>
          </ac:spMkLst>
        </pc:spChg>
        <pc:spChg chg="add">
          <ac:chgData name="Shen, Guannan" userId="S::guannan.shen@ucdenver.edu::f1cb1996-ae0f-468e-9ec0-7a85d0f8b506" providerId="AD" clId="Web-{6176757A-EA9F-1BAA-5562-2CB9F3919C27}" dt="2018-11-29T22:25:01.882" v="679"/>
          <ac:spMkLst>
            <pc:docMk/>
            <pc:sldMk cId="3419179127" sldId="276"/>
            <ac:spMk id="10" creationId="{ADDB10B3-CF45-4294-8994-0E8AD1FC6ECB}"/>
          </ac:spMkLst>
        </pc:spChg>
        <pc:spChg chg="add">
          <ac:chgData name="Shen, Guannan" userId="S::guannan.shen@ucdenver.edu::f1cb1996-ae0f-468e-9ec0-7a85d0f8b506" providerId="AD" clId="Web-{6176757A-EA9F-1BAA-5562-2CB9F3919C27}" dt="2018-11-29T22:25:01.882" v="679"/>
          <ac:spMkLst>
            <pc:docMk/>
            <pc:sldMk cId="3419179127" sldId="276"/>
            <ac:spMk id="12" creationId="{5145417F-1D1B-48A7-B4DA-BAD73B02C815}"/>
          </ac:spMkLst>
        </pc:spChg>
        <pc:spChg chg="add">
          <ac:chgData name="Shen, Guannan" userId="S::guannan.shen@ucdenver.edu::f1cb1996-ae0f-468e-9ec0-7a85d0f8b506" providerId="AD" clId="Web-{6176757A-EA9F-1BAA-5562-2CB9F3919C27}" dt="2018-11-29T22:25:01.882" v="679"/>
          <ac:spMkLst>
            <pc:docMk/>
            <pc:sldMk cId="3419179127" sldId="276"/>
            <ac:spMk id="14" creationId="{13CF9D9F-1672-4D0C-934E-CD9EE1BE54BA}"/>
          </ac:spMkLst>
        </pc:spChg>
        <pc:spChg chg="add">
          <ac:chgData name="Shen, Guannan" userId="S::guannan.shen@ucdenver.edu::f1cb1996-ae0f-468e-9ec0-7a85d0f8b506" providerId="AD" clId="Web-{6176757A-EA9F-1BAA-5562-2CB9F3919C27}" dt="2018-11-29T22:25:01.882" v="679"/>
          <ac:spMkLst>
            <pc:docMk/>
            <pc:sldMk cId="3419179127" sldId="276"/>
            <ac:spMk id="21" creationId="{B645BD8A-B13F-463A-9101-4FB883F064BD}"/>
          </ac:spMkLst>
        </pc:spChg>
        <pc:spChg chg="add">
          <ac:chgData name="Shen, Guannan" userId="S::guannan.shen@ucdenver.edu::f1cb1996-ae0f-468e-9ec0-7a85d0f8b506" providerId="AD" clId="Web-{6176757A-EA9F-1BAA-5562-2CB9F3919C27}" dt="2018-11-29T22:25:01.882" v="679"/>
          <ac:spMkLst>
            <pc:docMk/>
            <pc:sldMk cId="3419179127" sldId="276"/>
            <ac:spMk id="23" creationId="{4B934719-2D81-443B-8FB8-9CA4FFF2EBDE}"/>
          </ac:spMkLst>
        </pc:spChg>
        <pc:grpChg chg="add">
          <ac:chgData name="Shen, Guannan" userId="S::guannan.shen@ucdenver.edu::f1cb1996-ae0f-468e-9ec0-7a85d0f8b506" providerId="AD" clId="Web-{6176757A-EA9F-1BAA-5562-2CB9F3919C27}" dt="2018-11-29T22:25:01.882" v="679"/>
          <ac:grpSpMkLst>
            <pc:docMk/>
            <pc:sldMk cId="3419179127" sldId="276"/>
            <ac:grpSpMk id="16" creationId="{1558C702-CA14-4264-B8FC-A5120F75DE0A}"/>
          </ac:grpSpMkLst>
        </pc:grpChg>
        <pc:cxnChg chg="add">
          <ac:chgData name="Shen, Guannan" userId="S::guannan.shen@ucdenver.edu::f1cb1996-ae0f-468e-9ec0-7a85d0f8b506" providerId="AD" clId="Web-{6176757A-EA9F-1BAA-5562-2CB9F3919C27}" dt="2018-11-29T22:25:01.882" v="679"/>
          <ac:cxnSpMkLst>
            <pc:docMk/>
            <pc:sldMk cId="3419179127" sldId="276"/>
            <ac:cxnSpMk id="25" creationId="{B29CC623-FD26-47FD-9E70-44325D453EF1}"/>
          </ac:cxnSpMkLst>
        </pc:cxnChg>
      </pc:sldChg>
      <pc:sldChg chg="modSp add replId">
        <pc:chgData name="Shen, Guannan" userId="S::guannan.shen@ucdenver.edu::f1cb1996-ae0f-468e-9ec0-7a85d0f8b506" providerId="AD" clId="Web-{6176757A-EA9F-1BAA-5562-2CB9F3919C27}" dt="2018-11-29T22:57:36.369" v="1812" actId="20577"/>
        <pc:sldMkLst>
          <pc:docMk/>
          <pc:sldMk cId="3117979271" sldId="277"/>
        </pc:sldMkLst>
        <pc:spChg chg="mod">
          <ac:chgData name="Shen, Guannan" userId="S::guannan.shen@ucdenver.edu::f1cb1996-ae0f-468e-9ec0-7a85d0f8b506" providerId="AD" clId="Web-{6176757A-EA9F-1BAA-5562-2CB9F3919C27}" dt="2018-11-29T22:25:36.384" v="698" actId="20577"/>
          <ac:spMkLst>
            <pc:docMk/>
            <pc:sldMk cId="3117979271" sldId="277"/>
            <ac:spMk id="2" creationId="{8BFD1CD0-6D78-4358-9213-8E7E0AD0DADB}"/>
          </ac:spMkLst>
        </pc:spChg>
        <pc:spChg chg="mod">
          <ac:chgData name="Shen, Guannan" userId="S::guannan.shen@ucdenver.edu::f1cb1996-ae0f-468e-9ec0-7a85d0f8b506" providerId="AD" clId="Web-{6176757A-EA9F-1BAA-5562-2CB9F3919C27}" dt="2018-11-29T22:57:36.369" v="1812" actId="20577"/>
          <ac:spMkLst>
            <pc:docMk/>
            <pc:sldMk cId="3117979271" sldId="277"/>
            <ac:spMk id="3" creationId="{B83A6AE0-685E-40FF-9C65-D4028E85CDEB}"/>
          </ac:spMkLst>
        </pc:spChg>
      </pc:sldChg>
      <pc:sldChg chg="add replId">
        <pc:chgData name="Shen, Guannan" userId="S::guannan.shen@ucdenver.edu::f1cb1996-ae0f-468e-9ec0-7a85d0f8b506" providerId="AD" clId="Web-{6176757A-EA9F-1BAA-5562-2CB9F3919C27}" dt="2018-11-29T22:25:10.867" v="680"/>
        <pc:sldMkLst>
          <pc:docMk/>
          <pc:sldMk cId="1982075601" sldId="278"/>
        </pc:sldMkLst>
      </pc:sldChg>
      <pc:sldChg chg="addSp delSp modSp new">
        <pc:chgData name="Shen, Guannan" userId="S::guannan.shen@ucdenver.edu::f1cb1996-ae0f-468e-9ec0-7a85d0f8b506" providerId="AD" clId="Web-{6176757A-EA9F-1BAA-5562-2CB9F3919C27}" dt="2018-11-29T22:52:56.154" v="1617" actId="14100"/>
        <pc:sldMkLst>
          <pc:docMk/>
          <pc:sldMk cId="1660392609" sldId="279"/>
        </pc:sldMkLst>
        <pc:spChg chg="del">
          <ac:chgData name="Shen, Guannan" userId="S::guannan.shen@ucdenver.edu::f1cb1996-ae0f-468e-9ec0-7a85d0f8b506" providerId="AD" clId="Web-{6176757A-EA9F-1BAA-5562-2CB9F3919C27}" dt="2018-11-29T22:52:49.309" v="1614"/>
          <ac:spMkLst>
            <pc:docMk/>
            <pc:sldMk cId="1660392609" sldId="279"/>
            <ac:spMk id="2" creationId="{EAEC7C07-468D-48A3-BE65-B411A6B6EF2A}"/>
          </ac:spMkLst>
        </pc:spChg>
        <pc:spChg chg="del">
          <ac:chgData name="Shen, Guannan" userId="S::guannan.shen@ucdenver.edu::f1cb1996-ae0f-468e-9ec0-7a85d0f8b506" providerId="AD" clId="Web-{6176757A-EA9F-1BAA-5562-2CB9F3919C27}" dt="2018-11-29T22:52:46.716" v="1613"/>
          <ac:spMkLst>
            <pc:docMk/>
            <pc:sldMk cId="1660392609" sldId="279"/>
            <ac:spMk id="3" creationId="{859CF091-F6B6-408F-878D-84039318E6A9}"/>
          </ac:spMkLst>
        </pc:spChg>
        <pc:picChg chg="add mod ord">
          <ac:chgData name="Shen, Guannan" userId="S::guannan.shen@ucdenver.edu::f1cb1996-ae0f-468e-9ec0-7a85d0f8b506" providerId="AD" clId="Web-{6176757A-EA9F-1BAA-5562-2CB9F3919C27}" dt="2018-11-29T22:52:56.154" v="1617" actId="14100"/>
          <ac:picMkLst>
            <pc:docMk/>
            <pc:sldMk cId="1660392609" sldId="279"/>
            <ac:picMk id="4" creationId="{32A535D7-6809-466C-9AD2-009D342AFA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77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77788"/>
          </a:xfrm>
          <a:prstGeom prst="rect">
            <a:avLst/>
          </a:prstGeom>
        </p:spPr>
        <p:txBody>
          <a:bodyPr vert="horz" lIns="91440" tIns="45720" rIns="91440" bIns="45720" rtlCol="0"/>
          <a:lstStyle>
            <a:lvl1pPr algn="r">
              <a:defRPr sz="1200"/>
            </a:lvl1pPr>
          </a:lstStyle>
          <a:p>
            <a:fld id="{04964763-372F-4FE5-A971-1CD901338612}" type="datetimeFigureOut">
              <a:rPr lang="en-US"/>
              <a:t>11/29/2018</a:t>
            </a:fld>
            <a:endParaRPr lang="en-US"/>
          </a:p>
        </p:txBody>
      </p:sp>
      <p:sp>
        <p:nvSpPr>
          <p:cNvPr id="4" name="Slide Image Placeholder 3"/>
          <p:cNvSpPr>
            <a:spLocks noGrp="1" noRot="1" noChangeAspect="1"/>
          </p:cNvSpPr>
          <p:nvPr>
            <p:ph type="sldImg" idx="2"/>
          </p:nvPr>
        </p:nvSpPr>
        <p:spPr>
          <a:xfrm>
            <a:off x="2963863" y="193675"/>
            <a:ext cx="930275" cy="5238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747713"/>
            <a:ext cx="5486400" cy="6111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74788"/>
            <a:ext cx="2971800" cy="77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474788"/>
            <a:ext cx="2971800" cy="77787"/>
          </a:xfrm>
          <a:prstGeom prst="rect">
            <a:avLst/>
          </a:prstGeom>
        </p:spPr>
        <p:txBody>
          <a:bodyPr vert="horz" lIns="91440" tIns="45720" rIns="91440" bIns="45720" rtlCol="0" anchor="b"/>
          <a:lstStyle>
            <a:lvl1pPr algn="r">
              <a:defRPr sz="1200"/>
            </a:lvl1pPr>
          </a:lstStyle>
          <a:p>
            <a:fld id="{1BF53873-5C35-425D-A3FE-993959342786}" type="slidenum">
              <a:rPr lang="en-US"/>
              <a:t>‹#›</a:t>
            </a:fld>
            <a:endParaRPr lang="en-US"/>
          </a:p>
        </p:txBody>
      </p:sp>
    </p:spTree>
    <p:extLst>
      <p:ext uri="{BB962C8B-B14F-4D97-AF65-F5344CB8AC3E}">
        <p14:creationId xmlns:p14="http://schemas.microsoft.com/office/powerpoint/2010/main" val="354411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2</a:t>
            </a:fld>
            <a:endParaRPr lang="en-US"/>
          </a:p>
        </p:txBody>
      </p:sp>
    </p:spTree>
    <p:extLst>
      <p:ext uri="{BB962C8B-B14F-4D97-AF65-F5344CB8AC3E}">
        <p14:creationId xmlns:p14="http://schemas.microsoft.com/office/powerpoint/2010/main" val="3026706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12</a:t>
            </a:fld>
            <a:endParaRPr lang="en-US"/>
          </a:p>
        </p:txBody>
      </p:sp>
    </p:spTree>
    <p:extLst>
      <p:ext uri="{BB962C8B-B14F-4D97-AF65-F5344CB8AC3E}">
        <p14:creationId xmlns:p14="http://schemas.microsoft.com/office/powerpoint/2010/main" val="419389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14</a:t>
            </a:fld>
            <a:endParaRPr lang="en-US"/>
          </a:p>
        </p:txBody>
      </p:sp>
    </p:spTree>
    <p:extLst>
      <p:ext uri="{BB962C8B-B14F-4D97-AF65-F5344CB8AC3E}">
        <p14:creationId xmlns:p14="http://schemas.microsoft.com/office/powerpoint/2010/main" val="1767351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15</a:t>
            </a:fld>
            <a:endParaRPr lang="en-US"/>
          </a:p>
        </p:txBody>
      </p:sp>
    </p:spTree>
    <p:extLst>
      <p:ext uri="{BB962C8B-B14F-4D97-AF65-F5344CB8AC3E}">
        <p14:creationId xmlns:p14="http://schemas.microsoft.com/office/powerpoint/2010/main" val="59538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16</a:t>
            </a:fld>
            <a:endParaRPr lang="en-US"/>
          </a:p>
        </p:txBody>
      </p:sp>
    </p:spTree>
    <p:extLst>
      <p:ext uri="{BB962C8B-B14F-4D97-AF65-F5344CB8AC3E}">
        <p14:creationId xmlns:p14="http://schemas.microsoft.com/office/powerpoint/2010/main" val="194627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17</a:t>
            </a:fld>
            <a:endParaRPr lang="en-US"/>
          </a:p>
        </p:txBody>
      </p:sp>
    </p:spTree>
    <p:extLst>
      <p:ext uri="{BB962C8B-B14F-4D97-AF65-F5344CB8AC3E}">
        <p14:creationId xmlns:p14="http://schemas.microsoft.com/office/powerpoint/2010/main" val="78546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19</a:t>
            </a:fld>
            <a:endParaRPr lang="en-US"/>
          </a:p>
        </p:txBody>
      </p:sp>
    </p:spTree>
    <p:extLst>
      <p:ext uri="{BB962C8B-B14F-4D97-AF65-F5344CB8AC3E}">
        <p14:creationId xmlns:p14="http://schemas.microsoft.com/office/powerpoint/2010/main" val="2864543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19</a:t>
            </a:fld>
            <a:endParaRPr lang="en-US"/>
          </a:p>
        </p:txBody>
      </p:sp>
    </p:spTree>
    <p:extLst>
      <p:ext uri="{BB962C8B-B14F-4D97-AF65-F5344CB8AC3E}">
        <p14:creationId xmlns:p14="http://schemas.microsoft.com/office/powerpoint/2010/main" val="366691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20</a:t>
            </a:fld>
            <a:endParaRPr lang="en-US"/>
          </a:p>
        </p:txBody>
      </p:sp>
    </p:spTree>
    <p:extLst>
      <p:ext uri="{BB962C8B-B14F-4D97-AF65-F5344CB8AC3E}">
        <p14:creationId xmlns:p14="http://schemas.microsoft.com/office/powerpoint/2010/main" val="307678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4</a:t>
            </a:fld>
            <a:endParaRPr lang="en-US"/>
          </a:p>
        </p:txBody>
      </p:sp>
    </p:spTree>
    <p:extLst>
      <p:ext uri="{BB962C8B-B14F-4D97-AF65-F5344CB8AC3E}">
        <p14:creationId xmlns:p14="http://schemas.microsoft.com/office/powerpoint/2010/main" val="405785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5</a:t>
            </a:fld>
            <a:endParaRPr lang="en-US"/>
          </a:p>
        </p:txBody>
      </p:sp>
    </p:spTree>
    <p:extLst>
      <p:ext uri="{BB962C8B-B14F-4D97-AF65-F5344CB8AC3E}">
        <p14:creationId xmlns:p14="http://schemas.microsoft.com/office/powerpoint/2010/main" val="199925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6</a:t>
            </a:fld>
            <a:endParaRPr lang="en-US"/>
          </a:p>
        </p:txBody>
      </p:sp>
    </p:spTree>
    <p:extLst>
      <p:ext uri="{BB962C8B-B14F-4D97-AF65-F5344CB8AC3E}">
        <p14:creationId xmlns:p14="http://schemas.microsoft.com/office/powerpoint/2010/main" val="255303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7</a:t>
            </a:fld>
            <a:endParaRPr lang="en-US"/>
          </a:p>
        </p:txBody>
      </p:sp>
    </p:spTree>
    <p:extLst>
      <p:ext uri="{BB962C8B-B14F-4D97-AF65-F5344CB8AC3E}">
        <p14:creationId xmlns:p14="http://schemas.microsoft.com/office/powerpoint/2010/main" val="1286685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8</a:t>
            </a:fld>
            <a:endParaRPr lang="en-US"/>
          </a:p>
        </p:txBody>
      </p:sp>
    </p:spTree>
    <p:extLst>
      <p:ext uri="{BB962C8B-B14F-4D97-AF65-F5344CB8AC3E}">
        <p14:creationId xmlns:p14="http://schemas.microsoft.com/office/powerpoint/2010/main" val="2758538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9</a:t>
            </a:fld>
            <a:endParaRPr lang="en-US"/>
          </a:p>
        </p:txBody>
      </p:sp>
    </p:spTree>
    <p:extLst>
      <p:ext uri="{BB962C8B-B14F-4D97-AF65-F5344CB8AC3E}">
        <p14:creationId xmlns:p14="http://schemas.microsoft.com/office/powerpoint/2010/main" val="295509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10</a:t>
            </a:fld>
            <a:endParaRPr lang="en-US"/>
          </a:p>
        </p:txBody>
      </p:sp>
    </p:spTree>
    <p:extLst>
      <p:ext uri="{BB962C8B-B14F-4D97-AF65-F5344CB8AC3E}">
        <p14:creationId xmlns:p14="http://schemas.microsoft.com/office/powerpoint/2010/main" val="47517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"H124" "H132" "H154" "H188" "H217" "H286" "H307" "H323" "H391" "H428" "H594" "H622" "H648" "H683" "H819" "H825" "H839" "H965" "H998"</a:t>
            </a:r>
            <a:r>
              <a:rPr lang="en-US">
                <a:cs typeface="Calibri"/>
              </a:rPr>
              <a:t>   </a:t>
            </a:r>
          </a:p>
          <a:p>
            <a:r>
              <a:rPr lang="en-US"/>
              <a:t>"C138" "C178" "C255" "C278" "C361" "C404" "C493" "C582" "C708" "C716" "C914" "C947" "C972"</a:t>
            </a:r>
          </a:p>
        </p:txBody>
      </p:sp>
      <p:sp>
        <p:nvSpPr>
          <p:cNvPr id="4" name="Slide Number Placeholder 3"/>
          <p:cNvSpPr>
            <a:spLocks noGrp="1"/>
          </p:cNvSpPr>
          <p:nvPr>
            <p:ph type="sldNum" sz="quarter" idx="5"/>
          </p:nvPr>
        </p:nvSpPr>
        <p:spPr/>
        <p:txBody>
          <a:bodyPr/>
          <a:lstStyle/>
          <a:p>
            <a:fld id="{1BF53873-5C35-425D-A3FE-993959342786}" type="slidenum">
              <a:rPr lang="en-US"/>
              <a:t>11</a:t>
            </a:fld>
            <a:endParaRPr lang="en-US"/>
          </a:p>
        </p:txBody>
      </p:sp>
    </p:spTree>
    <p:extLst>
      <p:ext uri="{BB962C8B-B14F-4D97-AF65-F5344CB8AC3E}">
        <p14:creationId xmlns:p14="http://schemas.microsoft.com/office/powerpoint/2010/main" val="40084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46CE7D5-CF57-46EF-B807-FDD0502418D4}" type="datetimeFigureOut">
              <a:rPr lang="en-US" smtClean="0"/>
              <a:t>11/29/2018</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9721065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206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206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273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846CE7D5-CF57-46EF-B807-FDD0502418D4}" type="datetimeFigureOut">
              <a:rPr lang="en-US" smtClean="0"/>
              <a:t>11/29/2018</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65023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8706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0257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444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110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46CE7D5-CF57-46EF-B807-FDD0502418D4}" type="datetimeFigureOut">
              <a:rPr lang="en-US" smtClean="0"/>
              <a:t>11/29/2018</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30EA680-D336-4FF7-8B7A-9848BB0A1C3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49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46CE7D5-CF57-46EF-B807-FDD0502418D4}" type="datetimeFigureOut">
              <a:rPr lang="en-US" smtClean="0"/>
              <a:t>11/29/2018</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30EA680-D336-4FF7-8B7A-9848BB0A1C3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665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46CE7D5-CF57-46EF-B807-FDD0502418D4}" type="datetimeFigureOut">
              <a:rPr lang="en-US" smtClean="0"/>
              <a:t>11/29/2018</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5913287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Cario: The Mucosal HIV-1 Interferome</a:t>
            </a:r>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r>
              <a:rPr lang="en-US" err="1"/>
              <a:t>Guannan</a:t>
            </a:r>
            <a:r>
              <a:rPr lang="en-US"/>
              <a:t> Shen</a:t>
            </a:r>
          </a:p>
          <a:p>
            <a:r>
              <a:rPr lang="en-US"/>
              <a:t>11-26-2018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Primary Goals</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2400" dirty="0"/>
              <a:t>Test the association between targeted genes and clinical outcomes such as viral load and CD4 T cell counts.</a:t>
            </a:r>
            <a:endParaRPr lang="en-US" sz="2400"/>
          </a:p>
          <a:p>
            <a:pPr lvl="1"/>
            <a:r>
              <a:rPr lang="en-US" sz="2200" dirty="0"/>
              <a:t>The genes are significantly differential expressed and included in the ISGs gene list.   </a:t>
            </a:r>
          </a:p>
          <a:p>
            <a:pPr lvl="1"/>
            <a:r>
              <a:rPr lang="en-US" sz="2200"/>
              <a:t>Using normalized counts of genes as design matrix for linear regression</a:t>
            </a:r>
          </a:p>
          <a:p>
            <a:pPr lvl="1"/>
            <a:r>
              <a:rPr lang="en-US" sz="2200"/>
              <a:t>The outcome, viral load and CD4 counts, continuous, log10 transformation?</a:t>
            </a:r>
            <a:r>
              <a:rPr lang="en-US" sz="2200" dirty="0"/>
              <a:t> </a:t>
            </a:r>
          </a:p>
          <a:p>
            <a:pPr lvl="1"/>
            <a:r>
              <a:rPr lang="en-US" sz="2200"/>
              <a:t>Not adjusting for age, gender? Because previously, they didn't.</a:t>
            </a:r>
          </a:p>
          <a:p>
            <a:pPr marL="274320" lvl="1" indent="0">
              <a:buNone/>
            </a:pPr>
            <a:endParaRPr lang="en-US"/>
          </a:p>
          <a:p>
            <a:endParaRPr lang="en-US"/>
          </a:p>
          <a:p>
            <a:endParaRPr lang="en-US" sz="2000"/>
          </a:p>
        </p:txBody>
      </p:sp>
    </p:spTree>
    <p:extLst>
      <p:ext uri="{BB962C8B-B14F-4D97-AF65-F5344CB8AC3E}">
        <p14:creationId xmlns:p14="http://schemas.microsoft.com/office/powerpoint/2010/main" val="306423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Secondary Goals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2400" dirty="0"/>
              <a:t>1. The investigator wants the normalized the count table.  </a:t>
            </a:r>
          </a:p>
          <a:p>
            <a:r>
              <a:rPr lang="en-US" sz="2400"/>
              <a:t>2. The merge list of ISGs genes and sig. DE genes, the sig. Genes should be defined with several cutoffs, FDR 0.05, 0.1, raw P value.</a:t>
            </a:r>
          </a:p>
          <a:p>
            <a:endParaRPr lang="en-US" sz="2400" dirty="0"/>
          </a:p>
          <a:p>
            <a:endParaRPr lang="en-US" sz="2000"/>
          </a:p>
        </p:txBody>
      </p:sp>
    </p:spTree>
    <p:extLst>
      <p:ext uri="{BB962C8B-B14F-4D97-AF65-F5344CB8AC3E}">
        <p14:creationId xmlns:p14="http://schemas.microsoft.com/office/powerpoint/2010/main" val="426734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7" name="Straight Connector 16">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ln w="6350" cap="flat" cmpd="sng" algn="ctr">
            <a:noFill/>
            <a:prstDash val="solid"/>
            <a:miter lim="800000"/>
          </a:ln>
          <a:effectLst>
            <a:softEdge rad="0"/>
          </a:effectLst>
        </p:spPr>
      </p:sp>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101369" y="1106424"/>
            <a:ext cx="6699963" cy="4633289"/>
          </a:xfrm>
        </p:spPr>
        <p:txBody>
          <a:bodyPr vert="horz" lIns="91440" tIns="45720" rIns="91440" bIns="45720" rtlCol="0" anchor="ctr">
            <a:normAutofit/>
          </a:bodyPr>
          <a:lstStyle/>
          <a:p>
            <a:pPr algn="r"/>
            <a:r>
              <a:rPr lang="en-US" sz="6600">
                <a:solidFill>
                  <a:schemeClr val="tx1"/>
                </a:solidFill>
              </a:rPr>
              <a:t>Methods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type="body" idx="1"/>
          </p:nvPr>
        </p:nvSpPr>
        <p:spPr>
          <a:xfrm>
            <a:off x="8454287" y="1158241"/>
            <a:ext cx="2615299" cy="4581473"/>
          </a:xfrm>
        </p:spPr>
        <p:txBody>
          <a:bodyPr vert="horz" lIns="91440" tIns="45720" rIns="91440" bIns="45720" rtlCol="0" anchor="ctr">
            <a:normAutofit/>
          </a:bodyPr>
          <a:lstStyle/>
          <a:p>
            <a:pPr algn="l">
              <a:spcBef>
                <a:spcPts val="0"/>
              </a:spcBef>
              <a:spcAft>
                <a:spcPts val="600"/>
              </a:spcAft>
            </a:pPr>
            <a:r>
              <a:rPr lang="en-US" sz="2000" spc="80" dirty="0"/>
              <a:t>DESeq2</a:t>
            </a:r>
            <a:endParaRPr lang="en-US" sz="2000" dirty="0"/>
          </a:p>
          <a:p>
            <a:pPr algn="l">
              <a:spcBef>
                <a:spcPts val="0"/>
              </a:spcBef>
              <a:spcAft>
                <a:spcPts val="600"/>
              </a:spcAft>
            </a:pPr>
            <a:r>
              <a:rPr lang="en-US" sz="1800" dirty="0"/>
              <a:t>R</a:t>
            </a:r>
          </a:p>
          <a:p>
            <a:pPr algn="l">
              <a:spcBef>
                <a:spcPts val="0"/>
              </a:spcBef>
              <a:spcAft>
                <a:spcPts val="600"/>
              </a:spcAft>
            </a:pPr>
            <a:r>
              <a:rPr lang="en-US" sz="1800" dirty="0"/>
              <a:t>Bioconductor </a:t>
            </a:r>
          </a:p>
          <a:p>
            <a:pPr algn="l">
              <a:spcBef>
                <a:spcPts val="0"/>
              </a:spcBef>
              <a:spcAft>
                <a:spcPts val="600"/>
              </a:spcAft>
            </a:pPr>
            <a:endParaRPr lang="en-US" sz="1800" spc="80"/>
          </a:p>
        </p:txBody>
      </p:sp>
      <p:cxnSp>
        <p:nvCxnSpPr>
          <p:cNvPr id="25" name="Straight Connector 24">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86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DESeq2 (Technical Details, FYI)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696064"/>
          </a:xfrm>
        </p:spPr>
        <p:txBody>
          <a:bodyPr vert="horz" lIns="91440" tIns="45720" rIns="91440" bIns="45720" rtlCol="0" anchor="t">
            <a:normAutofit/>
          </a:bodyPr>
          <a:lstStyle/>
          <a:p>
            <a:pPr>
              <a:buChar char="•"/>
            </a:pPr>
            <a:r>
              <a:rPr lang="en-US">
                <a:latin typeface="Century Gothic"/>
                <a:ea typeface="Arial"/>
                <a:cs typeface="Arial"/>
              </a:rPr>
              <a:t>DESeq2 normalization and differential expression testing methods were </a:t>
            </a:r>
            <a:r>
              <a:rPr lang="en-US" dirty="0">
                <a:latin typeface="Century Gothic"/>
                <a:ea typeface="Arial"/>
                <a:cs typeface="Arial"/>
              </a:rPr>
              <a:t>used.​</a:t>
            </a:r>
          </a:p>
          <a:p>
            <a:pPr lvl="0" rtl="0">
              <a:buChar char="•"/>
            </a:pPr>
            <a:r>
              <a:rPr lang="en-US">
                <a:latin typeface="Century Gothic"/>
                <a:ea typeface="Arial"/>
                <a:cs typeface="Arial"/>
              </a:rPr>
              <a:t>Some </a:t>
            </a:r>
            <a:r>
              <a:rPr lang="en-US" b="1">
                <a:latin typeface="Century Gothic"/>
                <a:ea typeface="Arial"/>
                <a:cs typeface="Arial"/>
              </a:rPr>
              <a:t>Assumptions</a:t>
            </a:r>
            <a:r>
              <a:rPr lang="en-US">
                <a:latin typeface="Century Gothic"/>
                <a:ea typeface="Arial"/>
                <a:cs typeface="Arial"/>
              </a:rPr>
              <a:t> of DESeq2​</a:t>
            </a:r>
          </a:p>
          <a:p>
            <a:pPr lvl="1" rtl="0">
              <a:buChar char="•"/>
            </a:pPr>
            <a:r>
              <a:rPr lang="en-US">
                <a:latin typeface="Century Gothic"/>
                <a:ea typeface="Arial"/>
                <a:cs typeface="Arial"/>
              </a:rPr>
              <a:t>Typically, the number of replicates is small​.</a:t>
            </a:r>
          </a:p>
          <a:p>
            <a:pPr lvl="1">
              <a:buChar char="•"/>
            </a:pPr>
            <a:r>
              <a:rPr lang="en-US">
                <a:latin typeface="Century Gothic"/>
                <a:ea typeface="Arial"/>
                <a:cs typeface="Arial"/>
              </a:rPr>
              <a:t>Most genes do not change across samples. </a:t>
            </a:r>
          </a:p>
          <a:p>
            <a:pPr lvl="1">
              <a:buChar char="•"/>
            </a:pPr>
            <a:r>
              <a:rPr lang="en-US" b="1">
                <a:solidFill>
                  <a:schemeClr val="accent1">
                    <a:lumMod val="75000"/>
                  </a:schemeClr>
                </a:solidFill>
                <a:latin typeface="Century Gothic"/>
                <a:ea typeface="Arial"/>
                <a:cs typeface="Arial"/>
              </a:rPr>
              <a:t>No batch effects, all samples were sequenced on the same day. Need to make sure!</a:t>
            </a:r>
          </a:p>
          <a:p>
            <a:pPr lvl="0" rtl="0">
              <a:buChar char="•"/>
            </a:pPr>
            <a:r>
              <a:rPr lang="en-US">
                <a:latin typeface="Century Gothic"/>
                <a:ea typeface="Arial"/>
                <a:cs typeface="Arial"/>
              </a:rPr>
              <a:t>Interpretation of </a:t>
            </a:r>
            <a:r>
              <a:rPr lang="en-US" b="1">
                <a:latin typeface="Century Gothic"/>
                <a:ea typeface="Arial"/>
                <a:cs typeface="Arial"/>
              </a:rPr>
              <a:t>size factor</a:t>
            </a:r>
            <a:r>
              <a:rPr lang="en-US">
                <a:latin typeface="Century Gothic"/>
                <a:ea typeface="Arial"/>
                <a:cs typeface="Arial"/>
              </a:rPr>
              <a:t> normalization (DESeq2)​</a:t>
            </a:r>
          </a:p>
          <a:p>
            <a:pPr lvl="1">
              <a:buChar char="•"/>
            </a:pPr>
            <a:r>
              <a:rPr lang="en-US">
                <a:latin typeface="Century Gothic"/>
                <a:ea typeface="Arial"/>
                <a:cs typeface="Arial"/>
              </a:rPr>
              <a:t>Median ratio method to estimate size factors.</a:t>
            </a:r>
          </a:p>
          <a:p>
            <a:pPr lvl="1">
              <a:buChar char="•"/>
            </a:pPr>
            <a:r>
              <a:rPr lang="en-US">
                <a:latin typeface="Century Gothic"/>
                <a:cs typeface="Arial"/>
              </a:rPr>
              <a:t>Then</a:t>
            </a:r>
            <a:r>
              <a:rPr lang="en-US"/>
              <a:t> just dividing the raw counts by the size factor for each sample to get the normalized counts.</a:t>
            </a:r>
          </a:p>
          <a:p>
            <a:pPr>
              <a:buChar char="•"/>
            </a:pPr>
            <a:r>
              <a:rPr lang="en-US"/>
              <a:t>Test for </a:t>
            </a:r>
            <a:r>
              <a:rPr lang="en-US" b="1"/>
              <a:t>differential expression</a:t>
            </a:r>
            <a:r>
              <a:rPr lang="en-US" dirty="0"/>
              <a:t> </a:t>
            </a:r>
          </a:p>
          <a:p>
            <a:pPr lvl="1">
              <a:buChar char="•"/>
            </a:pPr>
            <a:r>
              <a:rPr lang="en-US"/>
              <a:t>By fitting normalized counts with negative binomial generalized linear models.</a:t>
            </a:r>
          </a:p>
          <a:p>
            <a:pPr lvl="1">
              <a:buChar char="•"/>
            </a:pPr>
            <a:r>
              <a:rPr lang="en-US"/>
              <a:t>Then performing the negative binomial Wald tests to get p-values.</a:t>
            </a:r>
          </a:p>
          <a:p>
            <a:pPr lvl="1">
              <a:buChar char="•"/>
            </a:pPr>
            <a:r>
              <a:rPr lang="en-US"/>
              <a:t>Finally, using the Benjamini &amp; Hochberg correction (FDR) to get the adjusted p-values (multiple comparison). And </a:t>
            </a:r>
            <a:r>
              <a:rPr lang="en-US" b="1"/>
              <a:t>p.adj can be 0.05 or 0.1. </a:t>
            </a:r>
          </a:p>
          <a:p>
            <a:pPr>
              <a:buChar char="•"/>
            </a:pPr>
            <a:endParaRPr lang="en-US" dirty="0"/>
          </a:p>
        </p:txBody>
      </p:sp>
    </p:spTree>
    <p:extLst>
      <p:ext uri="{BB962C8B-B14F-4D97-AF65-F5344CB8AC3E}">
        <p14:creationId xmlns:p14="http://schemas.microsoft.com/office/powerpoint/2010/main" val="305130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CDEB-7DD0-4CB1-8849-416B44FE107E}"/>
              </a:ext>
            </a:extLst>
          </p:cNvPr>
          <p:cNvSpPr>
            <a:spLocks noGrp="1"/>
          </p:cNvSpPr>
          <p:nvPr>
            <p:ph type="title"/>
          </p:nvPr>
        </p:nvSpPr>
        <p:spPr/>
        <p:txBody>
          <a:bodyPr/>
          <a:lstStyle/>
          <a:p>
            <a:r>
              <a:rPr lang="en-US"/>
              <a:t>Normalized Counts </a:t>
            </a:r>
          </a:p>
        </p:txBody>
      </p:sp>
      <p:sp>
        <p:nvSpPr>
          <p:cNvPr id="3" name="Content Placeholder 2">
            <a:extLst>
              <a:ext uri="{FF2B5EF4-FFF2-40B4-BE49-F238E27FC236}">
                <a16:creationId xmlns:a16="http://schemas.microsoft.com/office/drawing/2014/main" id="{341F99A5-86CE-443B-BB06-D7932DBE3F46}"/>
              </a:ext>
            </a:extLst>
          </p:cNvPr>
          <p:cNvSpPr>
            <a:spLocks noGrp="1"/>
          </p:cNvSpPr>
          <p:nvPr>
            <p:ph idx="1"/>
          </p:nvPr>
        </p:nvSpPr>
        <p:spPr/>
        <p:txBody>
          <a:bodyPr vert="horz" lIns="91440" tIns="45720" rIns="91440" bIns="45720" rtlCol="0" anchor="t">
            <a:normAutofit/>
          </a:bodyPr>
          <a:lstStyle/>
          <a:p>
            <a:r>
              <a:rPr lang="en-US" dirty="0">
                <a:latin typeface="Consolas"/>
              </a:rPr>
              <a:t>dds &lt;- estimateSizeFactors(dds)
</a:t>
            </a:r>
            <a:r>
              <a:rPr lang="en-US">
                <a:latin typeface="Consolas"/>
              </a:rPr>
              <a:t>counts(dds, normalized=TRUE)</a:t>
            </a:r>
            <a:endParaRPr lang="en-US"/>
          </a:p>
          <a:p>
            <a:endParaRPr lang="en-US"/>
          </a:p>
        </p:txBody>
      </p:sp>
    </p:spTree>
    <p:extLst>
      <p:ext uri="{BB962C8B-B14F-4D97-AF65-F5344CB8AC3E}">
        <p14:creationId xmlns:p14="http://schemas.microsoft.com/office/powerpoint/2010/main" val="220974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Targeted Feature selection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2000" dirty="0"/>
              <a:t>Get the differential expressed gene list from HIV patients vs. Health control, RNA-Seq data.</a:t>
            </a:r>
            <a:endParaRPr lang="en-US" dirty="0"/>
          </a:p>
          <a:p>
            <a:pPr lvl="1"/>
            <a:r>
              <a:rPr lang="en-US" sz="1800"/>
              <a:t>Filter genes</a:t>
            </a:r>
            <a:endParaRPr lang="en-US" sz="1800" dirty="0"/>
          </a:p>
          <a:p>
            <a:pPr lvl="1"/>
            <a:r>
              <a:rPr lang="en-US" sz="1800"/>
              <a:t>DESeq2 normalization and differential expression test.</a:t>
            </a:r>
            <a:endParaRPr lang="en-US" sz="1800" dirty="0"/>
          </a:p>
          <a:p>
            <a:pPr lvl="1"/>
            <a:r>
              <a:rPr lang="en-US" sz="1800"/>
              <a:t>Significant genes. </a:t>
            </a:r>
          </a:p>
          <a:p>
            <a:r>
              <a:rPr lang="en-US" sz="2000" dirty="0"/>
              <a:t>The ISGs gene list.</a:t>
            </a:r>
          </a:p>
          <a:p>
            <a:r>
              <a:rPr lang="en-US" sz="2000" dirty="0"/>
              <a:t>229 genes stimulated by interferon alpha/beta. This gene list was summarized from the result of </a:t>
            </a:r>
            <a:r>
              <a:rPr lang="en-US" sz="2000" i="1" dirty="0"/>
              <a:t>in vitro</a:t>
            </a:r>
            <a:r>
              <a:rPr lang="en-US" sz="2000" dirty="0"/>
              <a:t> studies. </a:t>
            </a:r>
          </a:p>
          <a:p>
            <a:endParaRPr lang="en-US" sz="2000"/>
          </a:p>
        </p:txBody>
      </p:sp>
    </p:spTree>
    <p:extLst>
      <p:ext uri="{BB962C8B-B14F-4D97-AF65-F5344CB8AC3E}">
        <p14:creationId xmlns:p14="http://schemas.microsoft.com/office/powerpoint/2010/main" val="392911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7" name="Straight Connector 16">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ln w="6350" cap="flat" cmpd="sng" algn="ctr">
            <a:noFill/>
            <a:prstDash val="solid"/>
            <a:miter lim="800000"/>
          </a:ln>
          <a:effectLst>
            <a:softEdge rad="0"/>
          </a:effectLst>
        </p:spPr>
      </p:sp>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101369" y="1106424"/>
            <a:ext cx="6699963" cy="4633289"/>
          </a:xfrm>
        </p:spPr>
        <p:txBody>
          <a:bodyPr vert="horz" lIns="91440" tIns="45720" rIns="91440" bIns="45720" rtlCol="0" anchor="ctr">
            <a:normAutofit/>
          </a:bodyPr>
          <a:lstStyle/>
          <a:p>
            <a:pPr algn="r"/>
            <a:r>
              <a:rPr lang="en-US" sz="6600">
                <a:solidFill>
                  <a:schemeClr val="tx1"/>
                </a:solidFill>
              </a:rPr>
              <a:t>RESULTS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type="body" idx="1"/>
          </p:nvPr>
        </p:nvSpPr>
        <p:spPr>
          <a:xfrm>
            <a:off x="8454287" y="1158241"/>
            <a:ext cx="2615299" cy="4581473"/>
          </a:xfrm>
        </p:spPr>
        <p:txBody>
          <a:bodyPr vert="horz" lIns="91440" tIns="45720" rIns="91440" bIns="45720" rtlCol="0" anchor="ctr">
            <a:normAutofit/>
          </a:bodyPr>
          <a:lstStyle/>
          <a:p>
            <a:pPr algn="l">
              <a:spcBef>
                <a:spcPts val="0"/>
              </a:spcBef>
              <a:spcAft>
                <a:spcPts val="600"/>
              </a:spcAft>
            </a:pPr>
            <a:endParaRPr lang="en-US" sz="1800" spc="80"/>
          </a:p>
          <a:p>
            <a:pPr algn="l">
              <a:spcBef>
                <a:spcPts val="0"/>
              </a:spcBef>
              <a:spcAft>
                <a:spcPts val="600"/>
              </a:spcAft>
            </a:pPr>
            <a:endParaRPr lang="en-US" sz="1800" spc="80"/>
          </a:p>
        </p:txBody>
      </p:sp>
      <p:cxnSp>
        <p:nvCxnSpPr>
          <p:cNvPr id="25" name="Straight Connector 24">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5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11-29-2018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endParaRPr lang="en-US" sz="2000"/>
          </a:p>
          <a:p>
            <a:endParaRPr lang="en-US" sz="2000"/>
          </a:p>
        </p:txBody>
      </p:sp>
      <p:pic>
        <p:nvPicPr>
          <p:cNvPr id="4" name="Picture 4" descr="A screenshot of a cell phone&#10;&#10;Description generated with high confidence">
            <a:extLst>
              <a:ext uri="{FF2B5EF4-FFF2-40B4-BE49-F238E27FC236}">
                <a16:creationId xmlns:a16="http://schemas.microsoft.com/office/drawing/2014/main" id="{7B530B22-B3AE-41EC-87A8-A821D89603F0}"/>
              </a:ext>
            </a:extLst>
          </p:cNvPr>
          <p:cNvPicPr>
            <a:picLocks noChangeAspect="1"/>
          </p:cNvPicPr>
          <p:nvPr/>
        </p:nvPicPr>
        <p:blipFill>
          <a:blip r:embed="rId3"/>
          <a:stretch>
            <a:fillRect/>
          </a:stretch>
        </p:blipFill>
        <p:spPr>
          <a:xfrm>
            <a:off x="2050211" y="1712216"/>
            <a:ext cx="8120331" cy="4626889"/>
          </a:xfrm>
          <a:prstGeom prst="rect">
            <a:avLst/>
          </a:prstGeom>
        </p:spPr>
      </p:pic>
    </p:spTree>
    <p:extLst>
      <p:ext uri="{BB962C8B-B14F-4D97-AF65-F5344CB8AC3E}">
        <p14:creationId xmlns:p14="http://schemas.microsoft.com/office/powerpoint/2010/main" val="233542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References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660400" y="1681876"/>
            <a:ext cx="10871200" cy="4327764"/>
          </a:xfrm>
        </p:spPr>
        <p:txBody>
          <a:bodyPr vert="horz" lIns="91440" tIns="45720" rIns="91440" bIns="45720" rtlCol="0" anchor="t">
            <a:normAutofit/>
          </a:bodyPr>
          <a:lstStyle/>
          <a:p>
            <a:r>
              <a:rPr lang="en-US" sz="1600"/>
              <a:t>1. A comparison of per sample global scaling and per gene normalization methods for differential expression analysis of RNA-seq data, </a:t>
            </a:r>
            <a:r>
              <a:rPr lang="en-US" sz="1600" err="1"/>
              <a:t>PLos</a:t>
            </a:r>
            <a:r>
              <a:rPr lang="en-US" sz="1600"/>
              <a:t> One. 2017. </a:t>
            </a:r>
          </a:p>
          <a:p>
            <a:r>
              <a:rPr lang="en-US" sz="1600"/>
              <a:t>2. </a:t>
            </a:r>
            <a:r>
              <a:rPr lang="en" sz="1600"/>
              <a:t>Differential expression analysis for sequence count data, Genome Biology, Anders and Huber (2010). </a:t>
            </a:r>
            <a:endParaRPr lang="en" sz="1600" dirty="0"/>
          </a:p>
          <a:p>
            <a:r>
              <a:rPr lang="en" sz="1600"/>
              <a:t>3. Controlling the False Discovery Rate: A Practical and Powerful Approach to Multiple Testing, Yoav Benjamini and Yosef Hochberg, Journal of the Royal Statistical Society. Series B (Methodological), Vol. 57, No. 1 (1995). </a:t>
            </a:r>
          </a:p>
          <a:p>
            <a:endParaRPr lang="en" sz="1600" dirty="0"/>
          </a:p>
          <a:p>
            <a:endParaRPr lang="en-US" dirty="0"/>
          </a:p>
          <a:p>
            <a:endParaRPr lang="en-US" dirty="0"/>
          </a:p>
        </p:txBody>
      </p:sp>
    </p:spTree>
    <p:extLst>
      <p:ext uri="{BB962C8B-B14F-4D97-AF65-F5344CB8AC3E}">
        <p14:creationId xmlns:p14="http://schemas.microsoft.com/office/powerpoint/2010/main" val="347167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7" name="Straight Connector 16">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ln w="6350" cap="flat" cmpd="sng" algn="ctr">
            <a:noFill/>
            <a:prstDash val="solid"/>
            <a:miter lim="800000"/>
          </a:ln>
          <a:effectLst>
            <a:softEdge rad="0"/>
          </a:effectLst>
        </p:spPr>
      </p:sp>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101369" y="1106424"/>
            <a:ext cx="6699963" cy="4633289"/>
          </a:xfrm>
        </p:spPr>
        <p:txBody>
          <a:bodyPr vert="horz" lIns="91440" tIns="45720" rIns="91440" bIns="45720" rtlCol="0" anchor="ctr">
            <a:normAutofit/>
          </a:bodyPr>
          <a:lstStyle/>
          <a:p>
            <a:pPr algn="r"/>
            <a:r>
              <a:rPr lang="en-US" sz="6600">
                <a:solidFill>
                  <a:schemeClr val="tx1"/>
                </a:solidFill>
              </a:rPr>
              <a:t>Questions</a:t>
            </a:r>
            <a:r>
              <a:rPr lang="en-US" sz="6600" dirty="0">
                <a:solidFill>
                  <a:schemeClr val="tx1"/>
                </a:solidFill>
              </a:rPr>
              <a:t>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type="body" idx="1"/>
          </p:nvPr>
        </p:nvSpPr>
        <p:spPr>
          <a:xfrm>
            <a:off x="8454287" y="1158241"/>
            <a:ext cx="2615299" cy="4581473"/>
          </a:xfrm>
        </p:spPr>
        <p:txBody>
          <a:bodyPr vert="horz" lIns="91440" tIns="45720" rIns="91440" bIns="45720" rtlCol="0" anchor="ctr">
            <a:normAutofit/>
          </a:bodyPr>
          <a:lstStyle/>
          <a:p>
            <a:pPr algn="l">
              <a:spcBef>
                <a:spcPts val="0"/>
              </a:spcBef>
              <a:spcAft>
                <a:spcPts val="600"/>
              </a:spcAft>
            </a:pPr>
            <a:endParaRPr lang="en-US" sz="1800" spc="80"/>
          </a:p>
          <a:p>
            <a:pPr algn="l">
              <a:spcBef>
                <a:spcPts val="0"/>
              </a:spcBef>
              <a:spcAft>
                <a:spcPts val="600"/>
              </a:spcAft>
            </a:pPr>
            <a:endParaRPr lang="en-US" sz="1800" spc="80"/>
          </a:p>
        </p:txBody>
      </p:sp>
      <p:cxnSp>
        <p:nvCxnSpPr>
          <p:cNvPr id="25" name="Straight Connector 24">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17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Outline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3600"/>
              <a:t>Datasets</a:t>
            </a:r>
          </a:p>
          <a:p>
            <a:r>
              <a:rPr lang="en-US" sz="3600"/>
              <a:t>Analysis methods</a:t>
            </a:r>
          </a:p>
          <a:p>
            <a:r>
              <a:rPr lang="en-US" sz="3600"/>
              <a:t>Results</a:t>
            </a:r>
          </a:p>
          <a:p>
            <a:r>
              <a:rPr lang="en-US" sz="3600"/>
              <a:t>Summary</a:t>
            </a:r>
          </a:p>
          <a:p>
            <a:r>
              <a:rPr lang="en-US" sz="3600"/>
              <a:t>References </a:t>
            </a:r>
          </a:p>
          <a:p>
            <a:r>
              <a:rPr lang="en-US" sz="3600"/>
              <a:t>Questions</a:t>
            </a:r>
            <a:r>
              <a:rPr lang="en-US" sz="3600" dirty="0"/>
              <a:t> </a:t>
            </a:r>
          </a:p>
          <a:p>
            <a:endParaRPr lang="en-US" sz="2000"/>
          </a:p>
        </p:txBody>
      </p:sp>
    </p:spTree>
    <p:extLst>
      <p:ext uri="{BB962C8B-B14F-4D97-AF65-F5344CB8AC3E}">
        <p14:creationId xmlns:p14="http://schemas.microsoft.com/office/powerpoint/2010/main" val="417860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11-29-2018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405352"/>
            <a:ext cx="10058400" cy="4888480"/>
          </a:xfrm>
        </p:spPr>
        <p:txBody>
          <a:bodyPr vert="horz" lIns="91440" tIns="45720" rIns="91440" bIns="45720" rtlCol="0" anchor="t">
            <a:normAutofit/>
          </a:bodyPr>
          <a:lstStyle/>
          <a:p>
            <a:r>
              <a:rPr lang="en-US" sz="2000"/>
              <a:t>Can this be my thesis?</a:t>
            </a:r>
            <a:endParaRPr lang="en-US" sz="2000" dirty="0"/>
          </a:p>
          <a:p>
            <a:r>
              <a:rPr lang="en-US" sz="2000"/>
              <a:t>I have convinced Mario to use normalized counts from DESeq2, not TPM  and using DESeq2 to do DE test plus the FDR correction. Is it worth it? And is it the right way to get the normalized counts?</a:t>
            </a:r>
            <a:endParaRPr lang="en-US"/>
          </a:p>
          <a:p>
            <a:r>
              <a:rPr lang="en-US" sz="2000"/>
              <a:t>By doing above approach, they were worried it would be too stringent. I got 1/3 genes of the filtered 19000 genes to be FDR &lt; 0.1 in HIV vs Health control. Does this violate the assumption of most genes unchanged? If not, can I give them gene list with FDR 0.05 or 0.1 cutoff for them to choose?</a:t>
            </a:r>
          </a:p>
          <a:p>
            <a:r>
              <a:rPr lang="en-US" sz="2000"/>
              <a:t>The two population seems to be very different (gut sample).  </a:t>
            </a:r>
          </a:p>
          <a:p>
            <a:pPr lvl="1"/>
            <a:r>
              <a:rPr lang="en-US" sz="1800"/>
              <a:t>IF SO</a:t>
            </a:r>
            <a:r>
              <a:rPr lang="en-US" sz="1800" dirty="0"/>
              <a:t> </a:t>
            </a:r>
          </a:p>
          <a:p>
            <a:pPr lvl="1"/>
            <a:r>
              <a:rPr lang="en-US" sz="1800"/>
              <a:t>To test the association, can I try simple inear regression with most significant genes in the ISGs list with the outcomes. Gene should be put in the regression one by one. </a:t>
            </a:r>
          </a:p>
          <a:p>
            <a:pPr lvl="1"/>
            <a:r>
              <a:rPr lang="en-US" sz="1800"/>
              <a:t>IF this no work, build linear regression with PC components.</a:t>
            </a:r>
            <a:endParaRPr lang="en-US" sz="1800" dirty="0"/>
          </a:p>
          <a:p>
            <a:pPr lvl="1"/>
            <a:r>
              <a:rPr lang="en-US" sz="1800"/>
              <a:t>The form of the linear regression. </a:t>
            </a:r>
            <a:r>
              <a:rPr lang="en-US" sz="1800" dirty="0"/>
              <a:t> </a:t>
            </a:r>
          </a:p>
          <a:p>
            <a:pPr lvl="1"/>
            <a:endParaRPr lang="en-US" sz="1800" dirty="0"/>
          </a:p>
          <a:p>
            <a:endParaRPr lang="en-US" sz="2000"/>
          </a:p>
        </p:txBody>
      </p:sp>
    </p:spTree>
    <p:extLst>
      <p:ext uri="{BB962C8B-B14F-4D97-AF65-F5344CB8AC3E}">
        <p14:creationId xmlns:p14="http://schemas.microsoft.com/office/powerpoint/2010/main" val="3117979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Resutls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endParaRPr lang="en-US" sz="2000"/>
          </a:p>
          <a:p>
            <a:endParaRPr lang="en-US" sz="2000"/>
          </a:p>
        </p:txBody>
      </p:sp>
    </p:spTree>
    <p:extLst>
      <p:ext uri="{BB962C8B-B14F-4D97-AF65-F5344CB8AC3E}">
        <p14:creationId xmlns:p14="http://schemas.microsoft.com/office/powerpoint/2010/main" val="198207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7" name="Straight Connector 16">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ln w="6350" cap="flat" cmpd="sng" algn="ctr">
            <a:noFill/>
            <a:prstDash val="solid"/>
            <a:miter lim="800000"/>
          </a:ln>
          <a:effectLst>
            <a:softEdge rad="0"/>
          </a:effectLst>
        </p:spPr>
      </p:sp>
      <p:sp>
        <p:nvSpPr>
          <p:cNvPr id="2" name="Title 1">
            <a:extLst>
              <a:ext uri="{FF2B5EF4-FFF2-40B4-BE49-F238E27FC236}">
                <a16:creationId xmlns:a16="http://schemas.microsoft.com/office/drawing/2014/main" id="{9033BED4-DB97-4DFA-AA7C-EAB1FF21D078}"/>
              </a:ext>
            </a:extLst>
          </p:cNvPr>
          <p:cNvSpPr>
            <a:spLocks noGrp="1"/>
          </p:cNvSpPr>
          <p:nvPr>
            <p:ph type="title"/>
          </p:nvPr>
        </p:nvSpPr>
        <p:spPr>
          <a:xfrm>
            <a:off x="1101369" y="1106424"/>
            <a:ext cx="6699963" cy="4633289"/>
          </a:xfrm>
        </p:spPr>
        <p:txBody>
          <a:bodyPr vert="horz" lIns="91440" tIns="45720" rIns="91440" bIns="45720" rtlCol="0" anchor="ctr">
            <a:normAutofit/>
          </a:bodyPr>
          <a:lstStyle/>
          <a:p>
            <a:pPr algn="r"/>
            <a:r>
              <a:rPr lang="en-US" sz="6600">
                <a:solidFill>
                  <a:schemeClr val="tx1"/>
                </a:solidFill>
              </a:rPr>
              <a:t>Datasets processed </a:t>
            </a:r>
          </a:p>
        </p:txBody>
      </p:sp>
      <p:sp>
        <p:nvSpPr>
          <p:cNvPr id="3" name="Content Placeholder 2">
            <a:extLst>
              <a:ext uri="{FF2B5EF4-FFF2-40B4-BE49-F238E27FC236}">
                <a16:creationId xmlns:a16="http://schemas.microsoft.com/office/drawing/2014/main" id="{018A4721-1E07-4969-ABFE-9283203EE8A2}"/>
              </a:ext>
            </a:extLst>
          </p:cNvPr>
          <p:cNvSpPr>
            <a:spLocks noGrp="1"/>
          </p:cNvSpPr>
          <p:nvPr>
            <p:ph type="body" idx="1"/>
          </p:nvPr>
        </p:nvSpPr>
        <p:spPr>
          <a:xfrm>
            <a:off x="8454287" y="1158241"/>
            <a:ext cx="2615299" cy="4581473"/>
          </a:xfrm>
        </p:spPr>
        <p:txBody>
          <a:bodyPr vert="horz" lIns="91440" tIns="45720" rIns="91440" bIns="45720" rtlCol="0" anchor="ctr">
            <a:normAutofit/>
          </a:bodyPr>
          <a:lstStyle/>
          <a:p>
            <a:pPr algn="l">
              <a:spcBef>
                <a:spcPts val="0"/>
              </a:spcBef>
            </a:pPr>
            <a:r>
              <a:rPr lang="en-US" sz="2000" spc="80"/>
              <a:t>RNA-Seq Data 1</a:t>
            </a:r>
            <a:endParaRPr lang="en-US" sz="2000"/>
          </a:p>
          <a:p>
            <a:pPr algn="l"/>
            <a:r>
              <a:rPr lang="en-US" sz="2000" spc="80"/>
              <a:t>RNA-Seq Data 2</a:t>
            </a:r>
            <a:endParaRPr lang="en-US"/>
          </a:p>
          <a:p>
            <a:pPr algn="l">
              <a:spcBef>
                <a:spcPts val="0"/>
              </a:spcBef>
            </a:pPr>
            <a:endParaRPr lang="en-US" sz="2000" spc="80"/>
          </a:p>
          <a:p>
            <a:pPr algn="l">
              <a:spcBef>
                <a:spcPts val="0"/>
              </a:spcBef>
            </a:pPr>
            <a:r>
              <a:rPr lang="en-US" sz="2000" spc="80"/>
              <a:t>Clinical Data</a:t>
            </a:r>
            <a:endParaRPr lang="en-US" sz="2000"/>
          </a:p>
          <a:p>
            <a:pPr algn="l">
              <a:spcBef>
                <a:spcPts val="0"/>
              </a:spcBef>
            </a:pPr>
            <a:endParaRPr lang="en-US" sz="2000" spc="80"/>
          </a:p>
          <a:p>
            <a:pPr algn="l">
              <a:spcBef>
                <a:spcPts val="0"/>
              </a:spcBef>
            </a:pPr>
            <a:r>
              <a:rPr lang="en-US" sz="1800"/>
              <a:t>ISGs list (Interferon stimulated genes) </a:t>
            </a:r>
          </a:p>
        </p:txBody>
      </p:sp>
      <p:cxnSp>
        <p:nvCxnSpPr>
          <p:cNvPr id="25" name="Straight Connector 24">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91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normAutofit fontScale="90000"/>
          </a:bodyPr>
          <a:lstStyle/>
          <a:p>
            <a:r>
              <a:rPr lang="en-US"/>
              <a:t>RNA-Seq 1: HIV Infection vs. Control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2000" dirty="0"/>
              <a:t>HIV Infection vs. Health Control </a:t>
            </a:r>
          </a:p>
          <a:p>
            <a:pPr lvl="1"/>
            <a:r>
              <a:rPr lang="en-US" sz="1800" dirty="0"/>
              <a:t>HIV infection sample: 19 subjects.</a:t>
            </a:r>
          </a:p>
          <a:p>
            <a:pPr lvl="2"/>
            <a:r>
              <a:rPr lang="en-US" sz="1600" dirty="0"/>
              <a:t>H124 H132 H154 H188 H217 H286 H307 H323 H391 H428 H594 H622 H648 H683 H819 H825 H839 H965 H998</a:t>
            </a:r>
          </a:p>
          <a:p>
            <a:pPr lvl="1"/>
            <a:r>
              <a:rPr lang="en-US" sz="1800" dirty="0"/>
              <a:t>Health control: 13 subjects. </a:t>
            </a:r>
          </a:p>
          <a:p>
            <a:pPr lvl="2"/>
            <a:r>
              <a:rPr lang="en-US" sz="1600" dirty="0"/>
              <a:t>C138 C178 C255 C278 C361 C404 C493 C582 C708 C716 C914 C947 C972. </a:t>
            </a:r>
          </a:p>
          <a:p>
            <a:pPr lvl="1"/>
            <a:r>
              <a:rPr lang="en-US" sz="1800" dirty="0"/>
              <a:t>3 digits ID will be used to merge datasets, such as clinical data. </a:t>
            </a:r>
          </a:p>
          <a:p>
            <a:pPr lvl="1"/>
            <a:r>
              <a:rPr lang="en-US" sz="1800" dirty="0"/>
              <a:t>43297 genes in the raw data. </a:t>
            </a:r>
          </a:p>
          <a:p>
            <a:pPr lvl="1"/>
            <a:r>
              <a:rPr lang="en-US" sz="1800" dirty="0"/>
              <a:t>Annotated with gene symbol.</a:t>
            </a:r>
          </a:p>
          <a:p>
            <a:pPr lvl="1"/>
            <a:r>
              <a:rPr lang="en-US" sz="1800" dirty="0"/>
              <a:t>Gut mucosal sample </a:t>
            </a:r>
          </a:p>
          <a:p>
            <a:r>
              <a:rPr lang="en-US" sz="2000" b="1" dirty="0"/>
              <a:t>19890 genes</a:t>
            </a:r>
            <a:r>
              <a:rPr lang="en-US" sz="2000" dirty="0"/>
              <a:t> left after filtering by genes must have at least 5 counts per sample, on average </a:t>
            </a:r>
          </a:p>
          <a:p>
            <a:pPr marL="0" indent="0">
              <a:buNone/>
            </a:pPr>
            <a:endParaRPr lang="en-US" sz="2000" dirty="0"/>
          </a:p>
        </p:txBody>
      </p:sp>
    </p:spTree>
    <p:extLst>
      <p:ext uri="{BB962C8B-B14F-4D97-AF65-F5344CB8AC3E}">
        <p14:creationId xmlns:p14="http://schemas.microsoft.com/office/powerpoint/2010/main" val="156219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generated with high confidence">
            <a:extLst>
              <a:ext uri="{FF2B5EF4-FFF2-40B4-BE49-F238E27FC236}">
                <a16:creationId xmlns:a16="http://schemas.microsoft.com/office/drawing/2014/main" id="{32A535D7-6809-466C-9AD2-009D342AFAA4}"/>
              </a:ext>
            </a:extLst>
          </p:cNvPr>
          <p:cNvPicPr>
            <a:picLocks noGrp="1" noChangeAspect="1"/>
          </p:cNvPicPr>
          <p:nvPr>
            <p:ph idx="1"/>
          </p:nvPr>
        </p:nvPicPr>
        <p:blipFill>
          <a:blip r:embed="rId2"/>
          <a:stretch>
            <a:fillRect/>
          </a:stretch>
        </p:blipFill>
        <p:spPr>
          <a:xfrm>
            <a:off x="1222090" y="780403"/>
            <a:ext cx="10006613" cy="5355278"/>
          </a:xfrm>
          <a:prstGeom prst="rect">
            <a:avLst/>
          </a:prstGeom>
        </p:spPr>
      </p:pic>
    </p:spTree>
    <p:extLst>
      <p:ext uri="{BB962C8B-B14F-4D97-AF65-F5344CB8AC3E}">
        <p14:creationId xmlns:p14="http://schemas.microsoft.com/office/powerpoint/2010/main" val="16603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normAutofit fontScale="90000"/>
          </a:bodyPr>
          <a:lstStyle/>
          <a:p>
            <a:r>
              <a:rPr lang="en-US"/>
              <a:t>RNA-Seq 2: HIV treated vs. Untreated</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2000"/>
              <a:t>HIV treated vs. Untreated</a:t>
            </a:r>
          </a:p>
          <a:p>
            <a:endParaRPr lang="en-US" sz="2000" dirty="0"/>
          </a:p>
          <a:p>
            <a:endParaRPr lang="en-US" sz="2000"/>
          </a:p>
        </p:txBody>
      </p:sp>
    </p:spTree>
    <p:extLst>
      <p:ext uri="{BB962C8B-B14F-4D97-AF65-F5344CB8AC3E}">
        <p14:creationId xmlns:p14="http://schemas.microsoft.com/office/powerpoint/2010/main" val="315881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normAutofit fontScale="90000"/>
          </a:bodyPr>
          <a:lstStyle/>
          <a:p>
            <a:r>
              <a:rPr lang="en-US"/>
              <a:t>ISGs list (Interferon stimulated genes)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2000" dirty="0"/>
              <a:t>229 genes stimulated by interferon alpha/beta. This gene list was summarized from the result of </a:t>
            </a:r>
            <a:r>
              <a:rPr lang="en-US" sz="2000" i="1" dirty="0"/>
              <a:t>in vitro</a:t>
            </a:r>
            <a:r>
              <a:rPr lang="en-US" sz="2000" dirty="0"/>
              <a:t> studies, the preliminary study. </a:t>
            </a:r>
            <a:endParaRPr lang="en-US" sz="2000" dirty="0" err="1"/>
          </a:p>
          <a:p>
            <a:endParaRPr lang="en-US" sz="2000"/>
          </a:p>
        </p:txBody>
      </p:sp>
    </p:spTree>
    <p:extLst>
      <p:ext uri="{BB962C8B-B14F-4D97-AF65-F5344CB8AC3E}">
        <p14:creationId xmlns:p14="http://schemas.microsoft.com/office/powerpoint/2010/main" val="257274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066800" y="642594"/>
            <a:ext cx="10058400" cy="866899"/>
          </a:xfrm>
        </p:spPr>
        <p:txBody>
          <a:bodyPr/>
          <a:lstStyle/>
          <a:p>
            <a:r>
              <a:rPr lang="en-US"/>
              <a:t>Clinical Data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idx="1"/>
          </p:nvPr>
        </p:nvSpPr>
        <p:spPr>
          <a:xfrm>
            <a:off x="1066800" y="1707276"/>
            <a:ext cx="10058400" cy="4327764"/>
          </a:xfrm>
        </p:spPr>
        <p:txBody>
          <a:bodyPr vert="horz" lIns="91440" tIns="45720" rIns="91440" bIns="45720" rtlCol="0" anchor="t">
            <a:normAutofit/>
          </a:bodyPr>
          <a:lstStyle/>
          <a:p>
            <a:r>
              <a:rPr lang="en-US" sz="2000"/>
              <a:t>Data was stored in a multi-sheets Excel file.  </a:t>
            </a:r>
          </a:p>
          <a:p>
            <a:endParaRPr lang="en-US" sz="2000"/>
          </a:p>
        </p:txBody>
      </p:sp>
    </p:spTree>
    <p:extLst>
      <p:ext uri="{BB962C8B-B14F-4D97-AF65-F5344CB8AC3E}">
        <p14:creationId xmlns:p14="http://schemas.microsoft.com/office/powerpoint/2010/main" val="222366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7" name="Straight Connector 16">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ln w="6350" cap="flat" cmpd="sng" algn="ctr">
            <a:noFill/>
            <a:prstDash val="solid"/>
            <a:miter lim="800000"/>
          </a:ln>
          <a:effectLst>
            <a:softEdge rad="0"/>
          </a:effectLst>
        </p:spPr>
      </p:sp>
      <p:sp>
        <p:nvSpPr>
          <p:cNvPr id="2" name="Title 1">
            <a:extLst>
              <a:ext uri="{FF2B5EF4-FFF2-40B4-BE49-F238E27FC236}">
                <a16:creationId xmlns:a16="http://schemas.microsoft.com/office/drawing/2014/main" id="{8BFD1CD0-6D78-4358-9213-8E7E0AD0DADB}"/>
              </a:ext>
            </a:extLst>
          </p:cNvPr>
          <p:cNvSpPr>
            <a:spLocks noGrp="1"/>
          </p:cNvSpPr>
          <p:nvPr>
            <p:ph type="title"/>
          </p:nvPr>
        </p:nvSpPr>
        <p:spPr>
          <a:xfrm>
            <a:off x="1101369" y="1106424"/>
            <a:ext cx="6699963" cy="4633289"/>
          </a:xfrm>
        </p:spPr>
        <p:txBody>
          <a:bodyPr vert="horz" lIns="91440" tIns="45720" rIns="91440" bIns="45720" rtlCol="0" anchor="ctr">
            <a:normAutofit/>
          </a:bodyPr>
          <a:lstStyle/>
          <a:p>
            <a:pPr algn="r"/>
            <a:r>
              <a:rPr lang="en-US" sz="6600">
                <a:solidFill>
                  <a:schemeClr val="tx1"/>
                </a:solidFill>
              </a:rPr>
              <a:t>Questions of interest </a:t>
            </a:r>
          </a:p>
        </p:txBody>
      </p:sp>
      <p:sp>
        <p:nvSpPr>
          <p:cNvPr id="3" name="Content Placeholder 2">
            <a:extLst>
              <a:ext uri="{FF2B5EF4-FFF2-40B4-BE49-F238E27FC236}">
                <a16:creationId xmlns:a16="http://schemas.microsoft.com/office/drawing/2014/main" id="{B83A6AE0-685E-40FF-9C65-D4028E85CDEB}"/>
              </a:ext>
            </a:extLst>
          </p:cNvPr>
          <p:cNvSpPr>
            <a:spLocks noGrp="1"/>
          </p:cNvSpPr>
          <p:nvPr>
            <p:ph type="body" idx="1"/>
          </p:nvPr>
        </p:nvSpPr>
        <p:spPr>
          <a:xfrm>
            <a:off x="8454287" y="1158241"/>
            <a:ext cx="2615299" cy="4581473"/>
          </a:xfrm>
        </p:spPr>
        <p:txBody>
          <a:bodyPr vert="horz" lIns="91440" tIns="45720" rIns="91440" bIns="45720" rtlCol="0" anchor="ctr">
            <a:normAutofit/>
          </a:bodyPr>
          <a:lstStyle/>
          <a:p>
            <a:pPr algn="l">
              <a:spcBef>
                <a:spcPts val="0"/>
              </a:spcBef>
              <a:spcAft>
                <a:spcPts val="600"/>
              </a:spcAft>
            </a:pPr>
            <a:r>
              <a:rPr lang="en-US" sz="2000" spc="80" dirty="0"/>
              <a:t>1.  For Patients vs. Health control </a:t>
            </a:r>
            <a:r>
              <a:rPr lang="en-US" sz="2000" spc="80" dirty="0" err="1"/>
              <a:t>Interferome</a:t>
            </a:r>
            <a:r>
              <a:rPr lang="en-US" sz="2000" spc="80" dirty="0"/>
              <a:t> study</a:t>
            </a:r>
          </a:p>
          <a:p>
            <a:pPr algn="l">
              <a:spcBef>
                <a:spcPts val="0"/>
              </a:spcBef>
              <a:spcAft>
                <a:spcPts val="600"/>
              </a:spcAft>
            </a:pPr>
            <a:endParaRPr lang="en-US" sz="1800" spc="80"/>
          </a:p>
        </p:txBody>
      </p:sp>
      <p:cxnSp>
        <p:nvCxnSpPr>
          <p:cNvPr id="25" name="Straight Connector 24">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278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Application>Microsoft Office PowerPoint</Application>
  <PresentationFormat>Widescreen</PresentationFormat>
  <Slides>21</Slides>
  <Notes>17</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Savon</vt:lpstr>
      <vt:lpstr>Cario: The Mucosal HIV-1 Interferome</vt:lpstr>
      <vt:lpstr>Outline </vt:lpstr>
      <vt:lpstr>Datasets processed </vt:lpstr>
      <vt:lpstr>RNA-Seq 1: HIV Infection vs. Control </vt:lpstr>
      <vt:lpstr>PowerPoint Presentation</vt:lpstr>
      <vt:lpstr>RNA-Seq 2: HIV treated vs. Untreated</vt:lpstr>
      <vt:lpstr>ISGs list (Interferon stimulated genes) </vt:lpstr>
      <vt:lpstr>Clinical Data </vt:lpstr>
      <vt:lpstr>Questions of interest </vt:lpstr>
      <vt:lpstr>Primary Goals</vt:lpstr>
      <vt:lpstr>Secondary Goals </vt:lpstr>
      <vt:lpstr>Methods </vt:lpstr>
      <vt:lpstr>DESeq2 (Technical Details, FYI) </vt:lpstr>
      <vt:lpstr>Normalized Counts </vt:lpstr>
      <vt:lpstr>Targeted Feature selection  </vt:lpstr>
      <vt:lpstr>RESULTS </vt:lpstr>
      <vt:lpstr>11-29-2018 </vt:lpstr>
      <vt:lpstr>References </vt:lpstr>
      <vt:lpstr>Questions </vt:lpstr>
      <vt:lpstr>11-29-2018 </vt:lpstr>
      <vt:lpstr>Resutls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546</cp:revision>
  <dcterms:created xsi:type="dcterms:W3CDTF">2013-07-15T20:26:40Z</dcterms:created>
  <dcterms:modified xsi:type="dcterms:W3CDTF">2018-11-29T22:57:40Z</dcterms:modified>
</cp:coreProperties>
</file>