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20D8734-5E69-4EE1-9FCA-B94B992FE59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FE647F7-8191-4ECF-8098-4D18E57C5CD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4155FC0-954F-49C6-B4CA-64DFBA972F6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4FEF569-512E-4F8F-BBB3-0C46877B64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Guannan_1_17_cario_plots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edgeR DE Analysis Top 10 genes 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48640" y="1646280"/>
            <a:ext cx="1063908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TMM normalized counts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38080" y="1371600"/>
            <a:ext cx="4191120" cy="25866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705640" y="1371600"/>
            <a:ext cx="4169880" cy="2573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880200" y="3840480"/>
            <a:ext cx="4149000" cy="25603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5705640" y="3840480"/>
            <a:ext cx="4169880" cy="257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TMM normalized counts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4114800" cy="25390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760720" y="1371240"/>
            <a:ext cx="4297680" cy="26521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859320" y="3910680"/>
            <a:ext cx="4169880" cy="25732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5852160" y="3931920"/>
            <a:ext cx="4149360" cy="256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Regularized log Transformation QC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5760" y="1604520"/>
            <a:ext cx="3474720" cy="21445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114800" y="1619280"/>
            <a:ext cx="3599640" cy="22212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8148240" y="1619280"/>
            <a:ext cx="3556080" cy="219456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2011680" y="3849120"/>
            <a:ext cx="4134960" cy="25516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6766560" y="3870360"/>
            <a:ext cx="3804120" cy="23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Blood HIV Viral Load and IFN-beta (0.05 and log2FC 1)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914400" y="2004480"/>
            <a:ext cx="4901400" cy="30247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6126480" y="1982880"/>
            <a:ext cx="5084280" cy="31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Blood CD4 counts and Core-ISGs (In both filtered lists)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48640" y="1920240"/>
            <a:ext cx="4572000" cy="2821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6254280" y="1899360"/>
            <a:ext cx="4627080" cy="285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PCA clustering by ISGs (0.05, log2 FC 2 filtered),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422880" y="1822320"/>
            <a:ext cx="4989600" cy="43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Application>LibreOffice/6.0.3.2$Linux_X86_64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2019-01-17T02:29:24Z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