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tif" ContentType="image/tiff"/>
  <Override PartName="/ppt/media/image7.png" ContentType="image/png"/>
  <Override PartName="/ppt/media/image16.png" ContentType="image/png"/>
  <Override PartName="/ppt/media/image2.png" ContentType="image/png"/>
  <Override PartName="/ppt/media/image12.png" ContentType="image/png"/>
  <Override PartName="/ppt/media/image3.tif" ContentType="image/tiff"/>
  <Override PartName="/ppt/media/image13.png" ContentType="image/png"/>
  <Override PartName="/ppt/media/image4.tif" ContentType="image/tiff"/>
  <Override PartName="/ppt/media/image5.png" ContentType="image/png"/>
  <Override PartName="/ppt/media/image15.png" ContentType="image/png"/>
  <Override PartName="/ppt/media/image1.png" ContentType="image/png"/>
  <Override PartName="/ppt/media/image6.tif" ContentType="image/tif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8D7AD8-3FC6-4618-9CDD-3C63DF19E39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3C0E3C-1043-49E4-9BFD-DCFB0A6C41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FA7D48-7D46-45E7-8CB7-BDB4C95EACA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C0CFF5-FB6D-4C45-99C6-9F4440439C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CE00AC-94F9-4B04-88D3-FBEC8B6E2FD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DFE60F-8888-4D62-A280-939F5974AC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ti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Cario Project: V genes and Mutations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Guannan Shen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3/19/2019 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468880" y="1096560"/>
            <a:ext cx="7302240" cy="46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01240" y="312840"/>
            <a:ext cx="7479720" cy="42724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7590240" y="91800"/>
            <a:ext cx="4205520" cy="63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Single Mutations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91240" y="1920240"/>
            <a:ext cx="7023960" cy="121752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7731360" y="1188720"/>
            <a:ext cx="3515760" cy="52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70160" y="1852200"/>
            <a:ext cx="6479280" cy="12106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57200" y="3291840"/>
            <a:ext cx="6492240" cy="2764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7466400" y="365040"/>
            <a:ext cx="3689280" cy="553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Questions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 genes RNAseq expression = X + age + gender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can be clinical parameters: CD4 T cells (% viable), or microbiome relative abundance, such as Prevotellaceae at family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Microbiome relative abundance, targeted approach: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          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  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phylum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               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"Actinobacteria" "Bacteroidetes" "Cyanobacteria" "Firmicutes"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                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"Fusobacteria" "Proteobacteria" "Spirochaetes" "Tenericutes"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                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"Verrucomicrobia 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by one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Stratified by HIV status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 the correlation between the outcome and X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#. Single mutations (per unique seq) = X + age + gender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Remapped RNAseq data (counts table) with relaxed Hi-SAT2 threshold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to have more V genes in the RNAseq counts table.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 genes list, heavy chain, light chain K and light chain Lambda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IgA, IgK, IgLambda, #. single mutations per unique sequence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Clinical parameters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Microbiome relative abundance, Phylum, family, genus and species levels.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Methods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use the RNAseq counts as the outcome, rlog transformation was used to stabilize the variance.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#. single mutations per unique sequence is also continuous.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multiple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linear regression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have tried different cutoffs for the filtering of the RNAseq counts.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gene must have at least 3 read counts per sample on average (sum of counts across all sample divided by the number of sample &gt;= 3)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Guarantee the rlog transformed counts &gt; 0.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Results: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V genes expression level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&amp; #. Single mutations (per unique seq)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 genes in the RNAseq data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4655880" y="1825560"/>
            <a:ext cx="288000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846320" y="5120640"/>
            <a:ext cx="7223760" cy="15220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82880" y="548640"/>
            <a:ext cx="3736440" cy="56048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4114800" y="548640"/>
            <a:ext cx="304812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480560" y="4846320"/>
            <a:ext cx="7589520" cy="13806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08960" y="247320"/>
            <a:ext cx="3980160" cy="597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389120" y="4578120"/>
            <a:ext cx="7132320" cy="908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22080" y="704520"/>
            <a:ext cx="3492720" cy="52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LibreOffice/6.0.3.2$Linux_X86_64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2019-03-19T10:25:20Z</dcterms:modified>
  <cp:revision>204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