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76FA450-6FB9-49F5-842C-3C49E77438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2FDC6B-1420-4E0A-8913-AD8AB950A4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6F7EEF3-2366-433E-A4B7-2DFAF7E4EF0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03E091-F265-47BA-A12C-DABD3B97CF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9E4901F-F98A-4C75-AE7B-633BABC380E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949A9A-9179-4939-8DBC-0BA8AAAEDD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PFOA Concentration and CpG Correlation Plots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4081680"/>
            <a:ext cx="9143640" cy="117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Guannan Shen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1-24-2019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"cg10875794" (Largest Slope Female)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309360" y="1975320"/>
            <a:ext cx="5541480" cy="34196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74320" y="1972080"/>
            <a:ext cx="5843160" cy="360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"cg03858121" (Large Slope Female)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74320" y="2020320"/>
            <a:ext cx="5320440" cy="32832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217920" y="1963800"/>
            <a:ext cx="5411880" cy="333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Scatter Plots Male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82880" y="365040"/>
            <a:ext cx="116128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cg00803922 (top1 pvalue Male)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Most significantly correlated with PFOA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83320" y="1920240"/>
            <a:ext cx="5482440" cy="3383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6035040" y="1828800"/>
            <a:ext cx="5486400" cy="33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cg18587484 (2</a:t>
            </a:r>
            <a:r>
              <a:rPr b="0" lang="en-US" sz="4400" spc="-1" strike="noStrike" baseline="101000">
                <a:solidFill>
                  <a:srgbClr val="000000"/>
                </a:solidFill>
                <a:latin typeface="Calibri Light"/>
              </a:rPr>
              <a:t>nd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pvalue 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93560" y="2011680"/>
            <a:ext cx="5541480" cy="34196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6162840" y="2010240"/>
            <a:ext cx="5632920" cy="34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Cg21209948 (top10 by pvalue, 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82880" y="1828800"/>
            <a:ext cx="5778720" cy="35661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6162840" y="1827360"/>
            <a:ext cx="5632920" cy="34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"cg12472218" (Top10 by p 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93560" y="2031840"/>
            <a:ext cx="5450040" cy="336312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400800" y="2011680"/>
            <a:ext cx="5267160" cy="325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AR PL SungtiL GB"/>
              </a:rPr>
              <a:t>"cg09331106"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(Top10 by p 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74320" y="2135520"/>
            <a:ext cx="5577840" cy="34423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6217920" y="2101680"/>
            <a:ext cx="5632920" cy="347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365040"/>
            <a:ext cx="108961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"cg17480035" (Largest Slope in 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82880" y="1806120"/>
            <a:ext cx="5815800" cy="35888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6270480" y="1837440"/>
            <a:ext cx="5616720" cy="34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Volcano Plots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5760" y="1658880"/>
            <a:ext cx="5407920" cy="4056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095880" y="1645920"/>
            <a:ext cx="548676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%Methylation, Mean Diff in Beta value between 1</a:t>
            </a:r>
            <a:r>
              <a:rPr b="0" lang="en-US" sz="4400" spc="-1" strike="noStrike" baseline="101000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and 4</a:t>
            </a:r>
            <a:r>
              <a:rPr b="0" lang="en-US" sz="4400" spc="-1" strike="noStrike" baseline="101000">
                <a:solidFill>
                  <a:srgbClr val="000000"/>
                </a:solidFill>
                <a:latin typeface="Calibri Light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quartiles of PFOA concentration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1440" y="2354760"/>
            <a:ext cx="5815800" cy="35888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6126480" y="2356200"/>
            <a:ext cx="5813640" cy="358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Scatter Plots Female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74320" y="365040"/>
            <a:ext cx="114300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cg19425295 (top1 pvalue Female)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Most significantly correlated with PFOA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0320" y="2194560"/>
            <a:ext cx="5630400" cy="34747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6179040" y="2194560"/>
            <a:ext cx="577872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cg19729649 (2nd pvalue Female)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835240" y="2111760"/>
            <a:ext cx="5320440" cy="32832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57200" y="2090160"/>
            <a:ext cx="5206680" cy="321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ch.7.54842076F (3rd pvalue Female)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217920" y="2181960"/>
            <a:ext cx="5355000" cy="33044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10680" y="2103120"/>
            <a:ext cx="5450040" cy="336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cg05313263 (top1 beta value change Female)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126480" y="1975320"/>
            <a:ext cx="5541480" cy="34196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493560" y="2011680"/>
            <a:ext cx="5358600" cy="33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LibreOffice/6.0.3.2$Linux_X86_64 LibreOffice_project/00m0$Build-2</Application>
  <Words>73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2019-01-03T22:58:57Z</dcterms:created>
  <dc:creator>Guannan Shen</dc:creator>
  <dc:description/>
  <dc:language>en-US</dc:language>
  <cp:lastModifiedBy/>
  <dcterms:modified xsi:type="dcterms:W3CDTF">2019-01-24T11:46:18Z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