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0627-3850-4B3B-BA87-FBE0730AB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EBA1-2989-4D76-8CF3-52649E6A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32DC-EC04-47A6-95BC-B418030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8B85-F53B-4EE9-9519-8A5D3FA5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D7ED-1CFB-49E6-9F2F-EC5DAD7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56EA-9C36-4920-896F-01B9BF8E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AB29E-12D0-4AE0-A5FF-E309BD92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F6C1-8534-465B-A73C-B367961E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21C4-340A-46E7-AAA4-47180FB9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858-562A-4743-8068-4450C14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FB43E-56C3-49B4-913C-AEA4869E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B57F-3ED1-4CEA-BB5F-9E0FDA1E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19BF-461B-4C11-B055-7874B9F7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1A29-AD6B-44A6-AC36-41E49026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EF73-CEBF-4AFB-9DE4-B483B422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F63A-66FF-4303-9F2C-4D1E791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E74F-5F51-44D3-96EA-9EE9577A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27AE-15FB-401A-B69C-56F70AF4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85FF-C4F3-46D2-9BC8-E772E52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E36B-76D6-4EC2-B652-0DCDEEFE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45D8-F8AF-4A86-A2B2-BC7C7697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751F-A94D-4417-9FB7-49ED692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4854-41BE-47A8-B150-1947CB22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33F7-E7C6-4A2E-9BBF-5E6278AC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4DA1-E169-4044-AD0A-0BD5D243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FA7-646D-4E41-A675-2D59E97E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4316-1830-4361-9A3B-3E862CF98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A6E1-4ABA-4200-BB2F-E58B9D59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D7D4-AE1B-45B7-9EE8-03FB3739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5D94B-11EA-48A5-B07F-1C41924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6EA4D-DB50-4AB4-BE51-EC90B74E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8E3B-279C-439D-BDAE-E10A6C91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C31A7-FC22-439B-B8FA-EA523936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9D6A-D256-4E64-8F95-84660F92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0717-8E4D-4B42-AB52-D59F6A247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862B5-386E-4022-93B0-CA2745560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60F1B-146F-40C0-AF24-2311C5DD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3A734-38B1-49D4-96D6-CE31AF15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55AD0-E80D-42E4-9A8F-901EBC5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691-5346-4543-865B-3BEF9D7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35892-BDEF-4D2B-8189-235B655E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D2387-A7F3-4AE9-B5FC-DE737A63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48944-E973-47CB-8C0D-E71205C3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352C1-AEA1-41EC-95E9-3D733AA0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E1CF-46E2-4CF0-908C-3FDCA645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0991-79E9-43F4-A8FC-D4C0CB43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692-476E-455E-969C-E7E2FD8F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BDAB-F860-4ABA-837B-22D7041E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4F4F1-54E7-45D4-9F41-54E07E59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C2B3F-187C-448B-A4E1-A735F24B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E4DA9-C01B-4799-A0EA-0166516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94A5-C368-47B3-AA33-54B643E3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A46-C974-4FAA-A9BB-991AA4EB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76042-92A8-4847-A652-23CC4F8C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BB414-A3E0-465A-91A7-BB64692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2399C-1B19-49CC-8763-1F4F416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771-D6D6-4EB1-A08C-30EDDE1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F094-9D81-4B9A-99D0-5DE95D4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2A524-FC7D-4026-A3BA-E28688FF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48D5-4CA2-4C6B-A9D6-322DBF9E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9909-F645-4506-B7CA-DD05107E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5029-DD5A-4CF7-A78C-9A0D944D7D7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EED3-A504-442B-8232-019F9CD2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0C81-E3CF-4CB3-BB5B-1F10178F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F04E-29EC-4F70-99B7-5E4B6DE5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A97B-ED57-4DCC-8E79-57A90B48C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PFOA Concentration and CpG Correlation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489D7-5E7C-4B52-B5D1-B9BBF8E36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806"/>
            <a:ext cx="9144000" cy="1175994"/>
          </a:xfrm>
        </p:spPr>
        <p:txBody>
          <a:bodyPr/>
          <a:lstStyle/>
          <a:p>
            <a:r>
              <a:rPr lang="en-US" dirty="0"/>
              <a:t>Guannan Shen</a:t>
            </a:r>
          </a:p>
        </p:txBody>
      </p:sp>
    </p:spTree>
    <p:extLst>
      <p:ext uri="{BB962C8B-B14F-4D97-AF65-F5344CB8AC3E}">
        <p14:creationId xmlns:p14="http://schemas.microsoft.com/office/powerpoint/2010/main" val="2650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A90B-83D2-4AF4-8687-5124911C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cg18587484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1728D-E2B6-422A-AB02-C8AE89A9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CDE1-5F87-42EB-9D85-D16ECC7C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PFOA &lt;= 5 Male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47906-AD56-4920-A62A-4E800691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38" y="2073127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D6F00-7277-4398-BF67-6FA139148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28" y="207312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DC34-D090-4E73-95AE-AECA816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BB495-8FB5-407D-BB31-A5A5C2D1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664-E0D4-4EDE-985E-752D93AA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AA07C-422D-4284-8F73-56506FDB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05" y="2374685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79ACC-F439-457F-914B-45E1BAF0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6" y="2374685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685C-6C41-49AD-8FB6-E54A7541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14D03-CAA3-4172-99C4-11ABC337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4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9D081-C8AC-461D-AF05-89BE9B8B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BBC0-8177-4DA4-8B7F-4F104B0BF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A5E8-BB76-4E08-A47C-5350BCE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values, for both genders?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7E991-EE99-4E9B-9E1F-E073DDC8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123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4FC7B-516B-42A1-B854-C16371A0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" y="1690688"/>
            <a:ext cx="585266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8213-5EA4-4283-B4A2-2155BC86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%Methylation, Mean Diff Beta by gender but no p-values by gender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2B857-E4D0-4829-B8AE-FC3B31DB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88" y="2355231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19E6C-0565-43A8-A5EF-D0172468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52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397-6F42-4ADD-86F6-6F2C918D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%Methylation, Mean Diff Beta by gender but no p-values by gender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F8BE9-8A69-47A0-8F48-0ECF7524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38" y="2403869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1EDB-0483-4817-AD5B-29ADB32A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3869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DCABD-375A-485A-B2F2-64520522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Female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1299-2D1F-4384-ABB8-53B0ED127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6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D28F-F801-4161-AA48-01C6A0D2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values cg1942529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A1579-D7E5-44D4-B4B4-EBB6FBFB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821" y="2006440"/>
            <a:ext cx="6704516" cy="41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9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C212-740D-4727-AF24-DB3BDC9D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Methylation Beta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C1226-FCF5-4206-B0E6-92C1F8BE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EC18-1F01-4FFB-B4A5-3C89057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cg1942529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DB210-1881-4BF1-AB16-2501C2DB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DCABD-375A-485A-B2F2-64520522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Male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1299-2D1F-4384-ABB8-53B0ED127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82064-2DB6-4C1F-8B54-2C538B15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values / % Methylation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83FAB1-A529-4A3C-9EC2-0F826022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73" y="1782937"/>
            <a:ext cx="5334462" cy="329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D6638-6A51-4587-835E-824AA0C8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38" y="1816983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A61F-644B-4AD3-90B0-C90442B8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cg00803922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738115-6F2D-4FD5-B604-AA450A41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235523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77C1-C476-4610-81A6-1B0D85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values / Beta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3794F-20B7-4524-A8C5-20200C1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05" y="2326048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3CB99-56C8-4EA3-86D8-487F4F04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604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5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PFOA Concentration and CpG Correlation Plots</vt:lpstr>
      <vt:lpstr>Scatter Plots Female </vt:lpstr>
      <vt:lpstr>M values cg1942529</vt:lpstr>
      <vt:lpstr>% Methylation Beta</vt:lpstr>
      <vt:lpstr>Combined cg1942529</vt:lpstr>
      <vt:lpstr>Scatter Plots Male </vt:lpstr>
      <vt:lpstr>M values / % Methylation </vt:lpstr>
      <vt:lpstr>Combined cg00803922</vt:lpstr>
      <vt:lpstr>M values / Beta </vt:lpstr>
      <vt:lpstr>cg18587484</vt:lpstr>
      <vt:lpstr>PFOA &lt;= 5 Male</vt:lpstr>
      <vt:lpstr>PowerPoint Presentation</vt:lpstr>
      <vt:lpstr>PowerPoint Presentation</vt:lpstr>
      <vt:lpstr>PowerPoint Presentation</vt:lpstr>
      <vt:lpstr>Volcano Plots </vt:lpstr>
      <vt:lpstr>M values, for both genders?</vt:lpstr>
      <vt:lpstr>%Methylation, Mean Diff Beta by gender but no p-values by gender </vt:lpstr>
      <vt:lpstr>%Methylation, Mean Diff Beta by gender but no p-values by gender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Guannan Shen</dc:creator>
  <cp:lastModifiedBy>Guannan Shen</cp:lastModifiedBy>
  <cp:revision>4</cp:revision>
  <dcterms:created xsi:type="dcterms:W3CDTF">2019-01-03T22:58:57Z</dcterms:created>
  <dcterms:modified xsi:type="dcterms:W3CDTF">2019-01-03T23:10:42Z</dcterms:modified>
</cp:coreProperties>
</file>