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57" r:id="rId4"/>
    <p:sldId id="262" r:id="rId5"/>
    <p:sldId id="258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F974B-1618-4BA2-8097-0CC143B75666}" v="7" dt="2018-10-25T04:19:26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, Guannan" userId="S::guannan.shen@ucdenver.edu::f1cb1996-ae0f-468e-9ec0-7a85d0f8b506" providerId="AD" clId="Web-{855F974B-1618-4BA2-8097-0CC143B75666}"/>
    <pc:docChg chg="mod addSld delSld modSld sldOrd modMainMaster setSldSz">
      <pc:chgData name="Shen, Guannan" userId="S::guannan.shen@ucdenver.edu::f1cb1996-ae0f-468e-9ec0-7a85d0f8b506" providerId="AD" clId="Web-{855F974B-1618-4BA2-8097-0CC143B75666}" dt="2018-10-25T05:52:53.422" v="2496" actId="20577"/>
      <pc:docMkLst>
        <pc:docMk/>
      </pc:docMkLst>
      <pc:sldChg chg="modSp">
        <pc:chgData name="Shen, Guannan" userId="S::guannan.shen@ucdenver.edu::f1cb1996-ae0f-468e-9ec0-7a85d0f8b506" providerId="AD" clId="Web-{855F974B-1618-4BA2-8097-0CC143B75666}" dt="2018-10-25T04:20:28.548" v="2038" actId="20577"/>
        <pc:sldMkLst>
          <pc:docMk/>
          <pc:sldMk cId="1194440229" sldId="256"/>
        </pc:sldMkLst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Shen, Guannan" userId="S::guannan.shen@ucdenver.edu::f1cb1996-ae0f-468e-9ec0-7a85d0f8b506" providerId="AD" clId="Web-{855F974B-1618-4BA2-8097-0CC143B75666}" dt="2018-10-25T04:20:28.548" v="2038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addSp modSp new">
        <pc:chgData name="Shen, Guannan" userId="S::guannan.shen@ucdenver.edu::f1cb1996-ae0f-468e-9ec0-7a85d0f8b506" providerId="AD" clId="Web-{855F974B-1618-4BA2-8097-0CC143B75666}" dt="2018-10-25T04:21:04.974" v="2056" actId="14100"/>
        <pc:sldMkLst>
          <pc:docMk/>
          <pc:sldMk cId="526915967" sldId="257"/>
        </pc:sldMkLst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k cId="526915967" sldId="257"/>
            <ac:spMk id="2" creationId="{8BC567F7-3D8E-4AF7-A1F1-3FA958D34F1F}"/>
          </ac:spMkLst>
        </pc:spChg>
        <pc:spChg chg="mod">
          <ac:chgData name="Shen, Guannan" userId="S::guannan.shen@ucdenver.edu::f1cb1996-ae0f-468e-9ec0-7a85d0f8b506" providerId="AD" clId="Web-{855F974B-1618-4BA2-8097-0CC143B75666}" dt="2018-10-25T04:21:04.974" v="2056" actId="14100"/>
          <ac:spMkLst>
            <pc:docMk/>
            <pc:sldMk cId="526915967" sldId="257"/>
            <ac:spMk id="3" creationId="{0BD9F7CF-CDB7-4CBB-9713-0505A84F4FF8}"/>
          </ac:spMkLst>
        </pc:spChg>
        <pc:spChg chg="add mod">
          <ac:chgData name="Shen, Guannan" userId="S::guannan.shen@ucdenver.edu::f1cb1996-ae0f-468e-9ec0-7a85d0f8b506" providerId="AD" clId="Web-{855F974B-1618-4BA2-8097-0CC143B75666}" dt="2018-10-25T04:20:46.111" v="2046" actId="20577"/>
          <ac:spMkLst>
            <pc:docMk/>
            <pc:sldMk cId="526915967" sldId="257"/>
            <ac:spMk id="4" creationId="{8467CFCF-248C-4005-90AE-7B080B3AEAB1}"/>
          </ac:spMkLst>
        </pc:spChg>
      </pc:sldChg>
      <pc:sldChg chg="addSp modSp add replId">
        <pc:chgData name="Shen, Guannan" userId="S::guannan.shen@ucdenver.edu::f1cb1996-ae0f-468e-9ec0-7a85d0f8b506" providerId="AD" clId="Web-{855F974B-1618-4BA2-8097-0CC143B75666}" dt="2018-10-25T04:50:46.219" v="2221" actId="20577"/>
        <pc:sldMkLst>
          <pc:docMk/>
          <pc:sldMk cId="2823903435" sldId="258"/>
        </pc:sldMkLst>
        <pc:spChg chg="mod">
          <ac:chgData name="Shen, Guannan" userId="S::guannan.shen@ucdenver.edu::f1cb1996-ae0f-468e-9ec0-7a85d0f8b506" providerId="AD" clId="Web-{855F974B-1618-4BA2-8097-0CC143B75666}" dt="2018-10-25T04:50:10.656" v="2200" actId="1076"/>
          <ac:spMkLst>
            <pc:docMk/>
            <pc:sldMk cId="2823903435" sldId="258"/>
            <ac:spMk id="2" creationId="{8BC567F7-3D8E-4AF7-A1F1-3FA958D34F1F}"/>
          </ac:spMkLst>
        </pc:spChg>
        <pc:spChg chg="mod">
          <ac:chgData name="Shen, Guannan" userId="S::guannan.shen@ucdenver.edu::f1cb1996-ae0f-468e-9ec0-7a85d0f8b506" providerId="AD" clId="Web-{855F974B-1618-4BA2-8097-0CC143B75666}" dt="2018-10-25T04:50:24.688" v="2204" actId="20577"/>
          <ac:spMkLst>
            <pc:docMk/>
            <pc:sldMk cId="2823903435" sldId="258"/>
            <ac:spMk id="3" creationId="{0BD9F7CF-CDB7-4CBB-9713-0505A84F4FF8}"/>
          </ac:spMkLst>
        </pc:spChg>
        <pc:spChg chg="add mod">
          <ac:chgData name="Shen, Guannan" userId="S::guannan.shen@ucdenver.edu::f1cb1996-ae0f-468e-9ec0-7a85d0f8b506" providerId="AD" clId="Web-{855F974B-1618-4BA2-8097-0CC143B75666}" dt="2018-10-25T04:50:46.219" v="2221" actId="20577"/>
          <ac:spMkLst>
            <pc:docMk/>
            <pc:sldMk cId="2823903435" sldId="258"/>
            <ac:spMk id="5" creationId="{CE33C092-2A6D-4A3E-B898-77BDFDB77799}"/>
          </ac:spMkLst>
        </pc:spChg>
      </pc:sldChg>
      <pc:sldChg chg="new del">
        <pc:chgData name="Shen, Guannan" userId="S::guannan.shen@ucdenver.edu::f1cb1996-ae0f-468e-9ec0-7a85d0f8b506" providerId="AD" clId="Web-{855F974B-1618-4BA2-8097-0CC143B75666}" dt="2018-10-25T02:50:23.683" v="72"/>
        <pc:sldMkLst>
          <pc:docMk/>
          <pc:sldMk cId="3557920230" sldId="258"/>
        </pc:sldMkLst>
      </pc:sldChg>
      <pc:sldChg chg="add del replId">
        <pc:chgData name="Shen, Guannan" userId="S::guannan.shen@ucdenver.edu::f1cb1996-ae0f-468e-9ec0-7a85d0f8b506" providerId="AD" clId="Web-{855F974B-1618-4BA2-8097-0CC143B75666}" dt="2018-10-25T03:45:19.476" v="1132"/>
        <pc:sldMkLst>
          <pc:docMk/>
          <pc:sldMk cId="3916619187" sldId="259"/>
        </pc:sldMkLst>
      </pc:sldChg>
      <pc:sldChg chg="modSp add ord replId">
        <pc:chgData name="Shen, Guannan" userId="S::guannan.shen@ucdenver.edu::f1cb1996-ae0f-468e-9ec0-7a85d0f8b506" providerId="AD" clId="Web-{855F974B-1618-4BA2-8097-0CC143B75666}" dt="2018-10-25T05:52:14.874" v="2468" actId="20577"/>
        <pc:sldMkLst>
          <pc:docMk/>
          <pc:sldMk cId="2418640646" sldId="260"/>
        </pc:sldMkLst>
        <pc:spChg chg="mod">
          <ac:chgData name="Shen, Guannan" userId="S::guannan.shen@ucdenver.edu::f1cb1996-ae0f-468e-9ec0-7a85d0f8b506" providerId="AD" clId="Web-{855F974B-1618-4BA2-8097-0CC143B75666}" dt="2018-10-25T05:45:22.841" v="2309" actId="1076"/>
          <ac:spMkLst>
            <pc:docMk/>
            <pc:sldMk cId="2418640646" sldId="260"/>
            <ac:spMk id="2" creationId="{8BC567F7-3D8E-4AF7-A1F1-3FA958D34F1F}"/>
          </ac:spMkLst>
        </pc:spChg>
        <pc:spChg chg="mod">
          <ac:chgData name="Shen, Guannan" userId="S::guannan.shen@ucdenver.edu::f1cb1996-ae0f-468e-9ec0-7a85d0f8b506" providerId="AD" clId="Web-{855F974B-1618-4BA2-8097-0CC143B75666}" dt="2018-10-25T05:52:14.874" v="2468" actId="20577"/>
          <ac:spMkLst>
            <pc:docMk/>
            <pc:sldMk cId="2418640646" sldId="260"/>
            <ac:spMk id="3" creationId="{0BD9F7CF-CDB7-4CBB-9713-0505A84F4FF8}"/>
          </ac:spMkLst>
        </pc:spChg>
      </pc:sldChg>
      <pc:sldChg chg="modSp add ord replId">
        <pc:chgData name="Shen, Guannan" userId="S::guannan.shen@ucdenver.edu::f1cb1996-ae0f-468e-9ec0-7a85d0f8b506" providerId="AD" clId="Web-{855F974B-1618-4BA2-8097-0CC143B75666}" dt="2018-10-25T05:52:53.328" v="2494" actId="20577"/>
        <pc:sldMkLst>
          <pc:docMk/>
          <pc:sldMk cId="3085206482" sldId="261"/>
        </pc:sldMkLst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k cId="3085206482" sldId="261"/>
            <ac:spMk id="2" creationId="{8BC567F7-3D8E-4AF7-A1F1-3FA958D34F1F}"/>
          </ac:spMkLst>
        </pc:spChg>
        <pc:spChg chg="mod">
          <ac:chgData name="Shen, Guannan" userId="S::guannan.shen@ucdenver.edu::f1cb1996-ae0f-468e-9ec0-7a85d0f8b506" providerId="AD" clId="Web-{855F974B-1618-4BA2-8097-0CC143B75666}" dt="2018-10-25T05:52:53.328" v="2494" actId="20577"/>
          <ac:spMkLst>
            <pc:docMk/>
            <pc:sldMk cId="3085206482" sldId="261"/>
            <ac:spMk id="3" creationId="{0BD9F7CF-CDB7-4CBB-9713-0505A84F4FF8}"/>
          </ac:spMkLst>
        </pc:spChg>
      </pc:sldChg>
      <pc:sldChg chg="modSp new">
        <pc:chgData name="Shen, Guannan" userId="S::guannan.shen@ucdenver.edu::f1cb1996-ae0f-468e-9ec0-7a85d0f8b506" providerId="AD" clId="Web-{855F974B-1618-4BA2-8097-0CC143B75666}" dt="2018-10-25T04:21:41.085" v="2068" actId="20577"/>
        <pc:sldMkLst>
          <pc:docMk/>
          <pc:sldMk cId="955461001" sldId="262"/>
        </pc:sldMkLst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k cId="955461001" sldId="262"/>
            <ac:spMk id="2" creationId="{16812F35-2CAC-4CCA-A807-A56934FA8B37}"/>
          </ac:spMkLst>
        </pc:spChg>
        <pc:spChg chg="mod">
          <ac:chgData name="Shen, Guannan" userId="S::guannan.shen@ucdenver.edu::f1cb1996-ae0f-468e-9ec0-7a85d0f8b506" providerId="AD" clId="Web-{855F974B-1618-4BA2-8097-0CC143B75666}" dt="2018-10-25T04:21:41.085" v="2068" actId="20577"/>
          <ac:spMkLst>
            <pc:docMk/>
            <pc:sldMk cId="955461001" sldId="262"/>
            <ac:spMk id="3" creationId="{DF58ECD8-B969-4CE7-AC1D-8F5701DB13CE}"/>
          </ac:spMkLst>
        </pc:spChg>
      </pc:sldChg>
      <pc:sldChg chg="modSp new">
        <pc:chgData name="Shen, Guannan" userId="S::guannan.shen@ucdenver.edu::f1cb1996-ae0f-468e-9ec0-7a85d0f8b506" providerId="AD" clId="Web-{855F974B-1618-4BA2-8097-0CC143B75666}" dt="2018-10-25T04:20:16.157" v="2037"/>
        <pc:sldMkLst>
          <pc:docMk/>
          <pc:sldMk cId="1569367224" sldId="263"/>
        </pc:sldMkLst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k cId="1569367224" sldId="263"/>
            <ac:spMk id="2" creationId="{43C0691A-E4B3-4D38-9AEA-C187562CE689}"/>
          </ac:spMkLst>
        </pc:spChg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k cId="1569367224" sldId="263"/>
            <ac:spMk id="3" creationId="{61A4D6F8-DECA-4476-8709-026B234DE7E8}"/>
          </ac:spMkLst>
        </pc:spChg>
      </pc:sldChg>
      <pc:sldChg chg="modSp add replId">
        <pc:chgData name="Shen, Guannan" userId="S::guannan.shen@ucdenver.edu::f1cb1996-ae0f-468e-9ec0-7a85d0f8b506" providerId="AD" clId="Web-{855F974B-1618-4BA2-8097-0CC143B75666}" dt="2018-10-25T05:40:31.680" v="2240" actId="20577"/>
        <pc:sldMkLst>
          <pc:docMk/>
          <pc:sldMk cId="4179856027" sldId="264"/>
        </pc:sldMkLst>
        <pc:spChg chg="mod">
          <ac:chgData name="Shen, Guannan" userId="S::guannan.shen@ucdenver.edu::f1cb1996-ae0f-468e-9ec0-7a85d0f8b506" providerId="AD" clId="Web-{855F974B-1618-4BA2-8097-0CC143B75666}" dt="2018-10-25T04:51:18.814" v="2231" actId="1076"/>
          <ac:spMkLst>
            <pc:docMk/>
            <pc:sldMk cId="4179856027" sldId="264"/>
            <ac:spMk id="2" creationId="{8BC567F7-3D8E-4AF7-A1F1-3FA958D34F1F}"/>
          </ac:spMkLst>
        </pc:spChg>
        <pc:spChg chg="mod">
          <ac:chgData name="Shen, Guannan" userId="S::guannan.shen@ucdenver.edu::f1cb1996-ae0f-468e-9ec0-7a85d0f8b506" providerId="AD" clId="Web-{855F974B-1618-4BA2-8097-0CC143B75666}" dt="2018-10-25T05:40:31.680" v="2240" actId="20577"/>
          <ac:spMkLst>
            <pc:docMk/>
            <pc:sldMk cId="4179856027" sldId="264"/>
            <ac:spMk id="3" creationId="{0BD9F7CF-CDB7-4CBB-9713-0505A84F4FF8}"/>
          </ac:spMkLst>
        </pc:spChg>
      </pc:sldChg>
      <pc:sldChg chg="modSp add replId">
        <pc:chgData name="Shen, Guannan" userId="S::guannan.shen@ucdenver.edu::f1cb1996-ae0f-468e-9ec0-7a85d0f8b506" providerId="AD" clId="Web-{855F974B-1618-4BA2-8097-0CC143B75666}" dt="2018-10-25T05:41:57.874" v="2257" actId="20577"/>
        <pc:sldMkLst>
          <pc:docMk/>
          <pc:sldMk cId="2591149797" sldId="265"/>
        </pc:sldMkLst>
        <pc:spChg chg="mod">
          <ac:chgData name="Shen, Guannan" userId="S::guannan.shen@ucdenver.edu::f1cb1996-ae0f-468e-9ec0-7a85d0f8b506" providerId="AD" clId="Web-{855F974B-1618-4BA2-8097-0CC143B75666}" dt="2018-10-25T05:41:57.874" v="2257" actId="20577"/>
          <ac:spMkLst>
            <pc:docMk/>
            <pc:sldMk cId="2591149797" sldId="265"/>
            <ac:spMk id="2" creationId="{8BC567F7-3D8E-4AF7-A1F1-3FA958D34F1F}"/>
          </ac:spMkLst>
        </pc:spChg>
        <pc:spChg chg="mod">
          <ac:chgData name="Shen, Guannan" userId="S::guannan.shen@ucdenver.edu::f1cb1996-ae0f-468e-9ec0-7a85d0f8b506" providerId="AD" clId="Web-{855F974B-1618-4BA2-8097-0CC143B75666}" dt="2018-10-25T05:41:49.951" v="2255" actId="20577"/>
          <ac:spMkLst>
            <pc:docMk/>
            <pc:sldMk cId="2591149797" sldId="265"/>
            <ac:spMk id="3" creationId="{0BD9F7CF-CDB7-4CBB-9713-0505A84F4FF8}"/>
          </ac:spMkLst>
        </pc:spChg>
      </pc:sldChg>
      <pc:sldMasterChg chg="modSp modSldLayout">
        <pc:chgData name="Shen, Guannan" userId="S::guannan.shen@ucdenver.edu::f1cb1996-ae0f-468e-9ec0-7a85d0f8b506" providerId="AD" clId="Web-{855F974B-1618-4BA2-8097-0CC143B75666}" dt="2018-10-25T04:20:16.157" v="2037"/>
        <pc:sldMasterMkLst>
          <pc:docMk/>
          <pc:sldMasterMk cId="0" sldId="2147483696"/>
        </pc:sldMasterMkLst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asterMk cId="0" sldId="2147483696"/>
            <ac:spMk id="2" creationId="{00000000-0000-0000-0000-000000000000}"/>
          </ac:spMkLst>
        </pc:spChg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asterMk cId="0" sldId="2147483696"/>
            <ac:spMk id="3" creationId="{00000000-0000-0000-0000-000000000000}"/>
          </ac:spMkLst>
        </pc:spChg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asterMk cId="0" sldId="2147483696"/>
            <ac:spMk id="4" creationId="{00000000-0000-0000-0000-000000000000}"/>
          </ac:spMkLst>
        </pc:spChg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asterMk cId="0" sldId="2147483696"/>
            <ac:spMk id="5" creationId="{00000000-0000-0000-0000-000000000000}"/>
          </ac:spMkLst>
        </pc:spChg>
        <pc:spChg chg="mod">
          <ac:chgData name="Shen, Guannan" userId="S::guannan.shen@ucdenver.edu::f1cb1996-ae0f-468e-9ec0-7a85d0f8b506" providerId="AD" clId="Web-{855F974B-1618-4BA2-8097-0CC143B75666}" dt="2018-10-25T04:20:16.157" v="2037"/>
          <ac:spMkLst>
            <pc:docMk/>
            <pc:sldMasterMk cId="0" sldId="2147483696"/>
            <ac:spMk id="6" creationId="{00000000-0000-0000-0000-000000000000}"/>
          </ac:spMkLst>
        </pc:spChg>
        <pc:sldLayoutChg chg="modSp">
          <pc:chgData name="Shen, Guannan" userId="S::guannan.shen@ucdenver.edu::f1cb1996-ae0f-468e-9ec0-7a85d0f8b506" providerId="AD" clId="Web-{855F974B-1618-4BA2-8097-0CC143B75666}" dt="2018-10-25T04:20:16.157" v="2037"/>
          <pc:sldLayoutMkLst>
            <pc:docMk/>
            <pc:sldMasterMk cId="0" sldId="2147483696"/>
            <pc:sldLayoutMk cId="0" sldId="2147483697"/>
          </pc:sldLayoutMkLst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697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697"/>
              <ac:spMk id="3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855F974B-1618-4BA2-8097-0CC143B75666}" dt="2018-10-25T04:20:16.157" v="2037"/>
          <pc:sldLayoutMkLst>
            <pc:docMk/>
            <pc:sldMasterMk cId="0" sldId="2147483696"/>
            <pc:sldLayoutMk cId="0" sldId="2147483699"/>
          </pc:sldLayoutMkLst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699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699"/>
              <ac:spMk id="3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855F974B-1618-4BA2-8097-0CC143B75666}" dt="2018-10-25T04:20:16.157" v="2037"/>
          <pc:sldLayoutMkLst>
            <pc:docMk/>
            <pc:sldMasterMk cId="0" sldId="2147483696"/>
            <pc:sldLayoutMk cId="0" sldId="2147483700"/>
          </pc:sldLayoutMkLst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0"/>
              <ac:spMk id="3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0"/>
              <ac:spMk id="4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855F974B-1618-4BA2-8097-0CC143B75666}" dt="2018-10-25T04:20:16.157" v="2037"/>
          <pc:sldLayoutMkLst>
            <pc:docMk/>
            <pc:sldMasterMk cId="0" sldId="2147483696"/>
            <pc:sldLayoutMk cId="0" sldId="2147483701"/>
          </pc:sldLayoutMkLst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1"/>
              <ac:spMk id="3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1"/>
              <ac:spMk id="4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1"/>
              <ac:spMk id="6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1"/>
              <ac:spMk id="11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855F974B-1618-4BA2-8097-0CC143B75666}" dt="2018-10-25T04:20:16.157" v="2037"/>
          <pc:sldLayoutMkLst>
            <pc:docMk/>
            <pc:sldMasterMk cId="0" sldId="2147483696"/>
            <pc:sldLayoutMk cId="0" sldId="2147483704"/>
          </pc:sldLayoutMkLst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4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4"/>
              <ac:spMk id="3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4"/>
              <ac:spMk id="4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4"/>
              <ac:spMk id="10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4"/>
              <ac:spMk id="26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855F974B-1618-4BA2-8097-0CC143B75666}" dt="2018-10-25T04:20:16.157" v="2037"/>
          <pc:sldLayoutMkLst>
            <pc:docMk/>
            <pc:sldMasterMk cId="0" sldId="2147483696"/>
            <pc:sldLayoutMk cId="0" sldId="2147483705"/>
          </pc:sldLayoutMkLst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5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5"/>
              <ac:spMk id="3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5"/>
              <ac:spMk id="4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5"/>
              <ac:spMk id="9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5"/>
              <ac:spMk id="18" creationId="{00000000-0000-0000-0000-000000000000}"/>
            </ac:spMkLst>
          </pc:spChg>
        </pc:sldLayoutChg>
        <pc:sldLayoutChg chg="modSp">
          <pc:chgData name="Shen, Guannan" userId="S::guannan.shen@ucdenver.edu::f1cb1996-ae0f-468e-9ec0-7a85d0f8b506" providerId="AD" clId="Web-{855F974B-1618-4BA2-8097-0CC143B75666}" dt="2018-10-25T04:20:16.157" v="2037"/>
          <pc:sldLayoutMkLst>
            <pc:docMk/>
            <pc:sldMasterMk cId="0" sldId="2147483696"/>
            <pc:sldLayoutMk cId="0" sldId="2147483707"/>
          </pc:sldLayoutMkLst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7"/>
              <ac:spMk id="2" creationId="{00000000-0000-0000-0000-000000000000}"/>
            </ac:spMkLst>
          </pc:spChg>
          <pc:spChg chg="mod">
            <ac:chgData name="Shen, Guannan" userId="S::guannan.shen@ucdenver.edu::f1cb1996-ae0f-468e-9ec0-7a85d0f8b506" providerId="AD" clId="Web-{855F974B-1618-4BA2-8097-0CC143B75666}" dt="2018-10-25T04:20:16.157" v="2037"/>
            <ac:spMkLst>
              <pc:docMk/>
              <pc:sldMasterMk cId="0" sldId="2147483696"/>
              <pc:sldLayoutMk cId="0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/>
              <a:t>Linear Regression Top CpG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121658"/>
            <a:ext cx="5101209" cy="116010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800" dirty="0"/>
              <a:t>ECCHO</a:t>
            </a:r>
          </a:p>
          <a:p>
            <a:r>
              <a:rPr lang="en-US" sz="1800" dirty="0" err="1"/>
              <a:t>Guannan</a:t>
            </a:r>
            <a:r>
              <a:rPr lang="en-US" sz="1800" dirty="0"/>
              <a:t> Shen</a:t>
            </a:r>
          </a:p>
          <a:p>
            <a:r>
              <a:rPr lang="en-US" sz="1800" dirty="0"/>
              <a:t>Wed, Oct 24th 2018 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691A-E4B3-4D38-9AEA-C187562C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334707"/>
            <a:ext cx="5797296" cy="891540"/>
          </a:xfrm>
        </p:spPr>
        <p:txBody>
          <a:bodyPr/>
          <a:lstStyle/>
          <a:p>
            <a:r>
              <a:rPr lang="en-US" dirty="0"/>
              <a:t>ISSUE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D6F8-DECA-4476-8709-026B234D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550033"/>
            <a:ext cx="5797296" cy="2818612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algn="just"/>
            <a:r>
              <a:rPr lang="en-US" sz="2100" dirty="0"/>
              <a:t>After I went through the whole analysis and had tried to re-run the linear regression? I figured out the problem is the match of the "</a:t>
            </a:r>
            <a:r>
              <a:rPr lang="en-US" sz="2100" dirty="0" err="1"/>
              <a:t>pid</a:t>
            </a:r>
            <a:r>
              <a:rPr lang="en-US" sz="2100" dirty="0"/>
              <a:t>" (subjects) and the match of the </a:t>
            </a:r>
            <a:r>
              <a:rPr lang="en-US" sz="2100" dirty="0" err="1"/>
              <a:t>CpGs</a:t>
            </a:r>
            <a:r>
              <a:rPr lang="en-US" sz="2100" dirty="0"/>
              <a:t>.</a:t>
            </a:r>
            <a:endParaRPr lang="en-US"/>
          </a:p>
          <a:p>
            <a:pPr algn="just"/>
            <a:r>
              <a:rPr lang="en-US" sz="2100" dirty="0"/>
              <a:t>I am sorry for my late response. Because the problem is still the dataset.</a:t>
            </a:r>
          </a:p>
          <a:p>
            <a:pPr algn="just"/>
            <a:r>
              <a:rPr lang="en-US" sz="2100" dirty="0"/>
              <a:t>Also, the update of the code to run the linear regression.</a:t>
            </a:r>
            <a:r>
              <a:rPr lang="en-US" sz="18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56936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67F7-3D8E-4AF7-A1F1-3FA958D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041019"/>
            <a:ext cx="5797296" cy="891540"/>
          </a:xfrm>
        </p:spPr>
        <p:txBody>
          <a:bodyPr/>
          <a:lstStyle/>
          <a:p>
            <a:r>
              <a:rPr lang="en-US" dirty="0"/>
              <a:t>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F7CF-CDB7-4CBB-9713-0505A84F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40" y="2184908"/>
            <a:ext cx="7106983" cy="4051630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800" dirty="0"/>
              <a:t>ECCHO grant (chemicals and methylation project of the Healthy Start cohort)</a:t>
            </a:r>
          </a:p>
          <a:p>
            <a:r>
              <a:rPr lang="en-US" sz="1800" b="1" dirty="0"/>
              <a:t>600 participants:</a:t>
            </a:r>
            <a:endParaRPr lang="en-US" b="1" dirty="0"/>
          </a:p>
          <a:p>
            <a:pPr lvl="1"/>
            <a:r>
              <a:rPr lang="en-US" sz="1650" b="1" dirty="0"/>
              <a:t>The 7 cell types dataset</a:t>
            </a:r>
            <a:r>
              <a:rPr lang="en-US" sz="1650" dirty="0"/>
              <a:t> </a:t>
            </a:r>
            <a:endParaRPr lang="en-US" sz="1650" b="1" dirty="0"/>
          </a:p>
          <a:p>
            <a:pPr lvl="1"/>
            <a:r>
              <a:rPr lang="en-US" sz="1650" b="1" dirty="0"/>
              <a:t>TOP 300 </a:t>
            </a:r>
            <a:r>
              <a:rPr lang="en-US" sz="1650" b="1" dirty="0" err="1"/>
              <a:t>CpGs</a:t>
            </a:r>
            <a:r>
              <a:rPr lang="en-US" sz="1650" b="1" dirty="0"/>
              <a:t>: The Top One CpG from each DMR, by p-value. This CpG works as the representative as the DMR?</a:t>
            </a:r>
            <a:endParaRPr lang="en-US" sz="1650" dirty="0"/>
          </a:p>
          <a:p>
            <a:r>
              <a:rPr lang="en-US" sz="1800" dirty="0"/>
              <a:t>Only 6 wrong sex and 5 with no chemical data were excluded.</a:t>
            </a:r>
          </a:p>
          <a:p>
            <a:pPr lvl="1"/>
            <a:r>
              <a:rPr lang="en-US" sz="1650" dirty="0"/>
              <a:t>Now the final dataset should be </a:t>
            </a:r>
            <a:r>
              <a:rPr lang="en-US" sz="1650" b="1" dirty="0"/>
              <a:t>589 participants</a:t>
            </a:r>
            <a:r>
              <a:rPr lang="en-US" sz="1650" dirty="0"/>
              <a:t>. </a:t>
            </a:r>
          </a:p>
          <a:p>
            <a:r>
              <a:rPr lang="en-US" sz="1800" dirty="0"/>
              <a:t>"Outcomes and race, infant sex, maternal age" Dataset</a:t>
            </a:r>
            <a:r>
              <a:rPr lang="en-US" dirty="0"/>
              <a:t> (</a:t>
            </a:r>
            <a:r>
              <a:rPr lang="en-US" b="1" dirty="0" err="1"/>
              <a:t>pfas_methyl_di</a:t>
            </a:r>
            <a:r>
              <a:rPr lang="en-US" dirty="0"/>
              <a:t> ),</a:t>
            </a:r>
            <a:r>
              <a:rPr lang="en-US" sz="1800" dirty="0"/>
              <a:t> </a:t>
            </a:r>
            <a:r>
              <a:rPr lang="en-US" sz="1800" b="1" dirty="0"/>
              <a:t>only 583</a:t>
            </a:r>
            <a:r>
              <a:rPr lang="en-US" sz="1800" dirty="0"/>
              <a:t> participants in my case after the removal of wrong sex.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CFCF-248C-4005-90AE-7B080B3AEAB1}"/>
              </a:ext>
            </a:extLst>
          </p:cNvPr>
          <p:cNvSpPr txBox="1"/>
          <p:nvPr/>
        </p:nvSpPr>
        <p:spPr>
          <a:xfrm>
            <a:off x="1167391" y="5003067"/>
            <a:ext cx="7875587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</a:rPr>
              <a:t>Problems</a:t>
            </a:r>
            <a:endParaRPr lang="en-US" sz="1350" dirty="0"/>
          </a:p>
          <a:p>
            <a:pPr algn="r"/>
            <a:endParaRPr lang="en-US" sz="2400" dirty="0">
              <a:solidFill>
                <a:srgbClr val="FF0000"/>
              </a:solidFill>
            </a:endParaRPr>
          </a:p>
          <a:p>
            <a:pPr algn="r"/>
            <a:endParaRPr lang="en-US" sz="2400" dirty="0">
              <a:solidFill>
                <a:srgbClr val="FF0000"/>
              </a:solidFill>
            </a:endParaRPr>
          </a:p>
          <a:p>
            <a:pPr algn="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2691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2F35-2CAC-4CCA-A807-A56934FA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041019"/>
            <a:ext cx="5797296" cy="669290"/>
          </a:xfrm>
        </p:spPr>
        <p:txBody>
          <a:bodyPr/>
          <a:lstStyle/>
          <a:p>
            <a:r>
              <a:rPr lang="en-US" dirty="0"/>
              <a:t>IDEAL Data set to use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ECD8-B969-4CE7-AC1D-8F5701DB1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40" y="1962659"/>
            <a:ext cx="7043483" cy="430014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2000" dirty="0"/>
              <a:t>Now the datasets do not match,</a:t>
            </a:r>
            <a:r>
              <a:rPr lang="en-US" sz="2000" b="1" dirty="0"/>
              <a:t> the whole PID list? </a:t>
            </a:r>
          </a:p>
          <a:p>
            <a:r>
              <a:rPr lang="en-US" sz="2000" b="1" dirty="0"/>
              <a:t>I need: </a:t>
            </a:r>
          </a:p>
          <a:p>
            <a:pPr lvl="1"/>
            <a:r>
              <a:rPr lang="en-US" sz="1800" dirty="0"/>
              <a:t>The list of 11 excluded subjects.</a:t>
            </a:r>
          </a:p>
          <a:p>
            <a:pPr lvl="1"/>
            <a:r>
              <a:rPr lang="en-US" sz="1800" dirty="0"/>
              <a:t>Re-test the TOP 300 </a:t>
            </a:r>
            <a:r>
              <a:rPr lang="en-US" sz="1800" dirty="0" err="1"/>
              <a:t>CpGs</a:t>
            </a:r>
            <a:r>
              <a:rPr lang="en-US" sz="1800" dirty="0"/>
              <a:t> with the new Cohort? (By Weiming, he might have done. Any changes in the TOP 300 </a:t>
            </a:r>
            <a:r>
              <a:rPr lang="en-US" sz="1800" dirty="0" err="1"/>
              <a:t>CpGs</a:t>
            </a:r>
            <a:r>
              <a:rPr lang="en-US" sz="1800" dirty="0"/>
              <a:t>?)</a:t>
            </a:r>
          </a:p>
          <a:p>
            <a:pPr lvl="2"/>
            <a:r>
              <a:rPr lang="en-US" sz="1800" dirty="0"/>
              <a:t>Subset the </a:t>
            </a:r>
            <a:r>
              <a:rPr lang="en-US" sz="1800" dirty="0" err="1"/>
              <a:t>CpGs</a:t>
            </a:r>
            <a:r>
              <a:rPr lang="en-US" sz="1800" dirty="0"/>
              <a:t> M value dataset by the 589 subjects.</a:t>
            </a:r>
          </a:p>
          <a:p>
            <a:pPr lvl="2"/>
            <a:r>
              <a:rPr lang="en-US" sz="1800" dirty="0"/>
              <a:t>Subset the 7 cell types dataset by the 589 subjects.</a:t>
            </a:r>
          </a:p>
          <a:p>
            <a:pPr lvl="2"/>
            <a:r>
              <a:rPr lang="en-US" sz="1800" dirty="0"/>
              <a:t>The outcome and other covariates dataset(</a:t>
            </a:r>
            <a:r>
              <a:rPr lang="en-US" sz="1800" b="1" dirty="0" err="1"/>
              <a:t>pfas_methyl_di</a:t>
            </a:r>
            <a:r>
              <a:rPr lang="en-US" sz="1800" dirty="0"/>
              <a:t> ) with 589 subjects. And log10 transformation of the outcomes </a:t>
            </a:r>
          </a:p>
          <a:p>
            <a:pPr lvl="1"/>
            <a:r>
              <a:rPr lang="en-US" sz="1800" dirty="0"/>
              <a:t>Subset the TOP 300 </a:t>
            </a:r>
            <a:r>
              <a:rPr lang="en-US" sz="1800" dirty="0" err="1"/>
              <a:t>CpGs</a:t>
            </a:r>
            <a:r>
              <a:rPr lang="en-US" sz="1800" dirty="0"/>
              <a:t> (the 1st CpG from each DMR) with the DMR_FDR &lt; 0.05 list (Male and Female separately).</a:t>
            </a:r>
          </a:p>
          <a:p>
            <a:pPr marL="1714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546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67F7-3D8E-4AF7-A1F1-3FA958D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094" y="493222"/>
            <a:ext cx="5797296" cy="891540"/>
          </a:xfrm>
        </p:spPr>
        <p:txBody>
          <a:bodyPr/>
          <a:lstStyle/>
          <a:p>
            <a:r>
              <a:rPr lang="en-US" dirty="0"/>
              <a:t>LINEAR regression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F7CF-CDB7-4CBB-9713-0505A84F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66" y="1700319"/>
            <a:ext cx="3090608" cy="4736376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400" dirty="0"/>
              <a:t>Outcomes: </a:t>
            </a:r>
          </a:p>
          <a:p>
            <a:pPr lvl="1"/>
            <a:r>
              <a:rPr lang="en-US" sz="1800" dirty="0"/>
              <a:t>“</a:t>
            </a:r>
            <a:r>
              <a:rPr lang="en-US" sz="1800" err="1"/>
              <a:t>birth_weight</a:t>
            </a:r>
            <a:r>
              <a:rPr lang="en-US" sz="1800" dirty="0"/>
              <a:t>”, </a:t>
            </a:r>
          </a:p>
          <a:p>
            <a:pPr lvl="1"/>
            <a:r>
              <a:rPr lang="en-US" sz="1800" dirty="0"/>
              <a:t>“ipv3_pp_fm_pct”, </a:t>
            </a:r>
          </a:p>
          <a:p>
            <a:pPr lvl="1"/>
            <a:r>
              <a:rPr lang="en-US" sz="1800" dirty="0"/>
              <a:t>“Chol_IPV3”, </a:t>
            </a:r>
          </a:p>
          <a:p>
            <a:pPr lvl="1"/>
            <a:r>
              <a:rPr lang="en-US" sz="1800" dirty="0"/>
              <a:t>“FFA_IPV3”, </a:t>
            </a:r>
          </a:p>
          <a:p>
            <a:pPr lvl="1"/>
            <a:r>
              <a:rPr lang="en-US" sz="1800" dirty="0"/>
              <a:t>“Gluc_IPV3”, </a:t>
            </a:r>
          </a:p>
          <a:p>
            <a:pPr lvl="1"/>
            <a:r>
              <a:rPr lang="en-US" sz="1800" dirty="0"/>
              <a:t>“HDL_IPV3”,</a:t>
            </a:r>
          </a:p>
          <a:p>
            <a:pPr lvl="1"/>
            <a:r>
              <a:rPr lang="en-US" sz="1800" dirty="0"/>
              <a:t>“Insu_IPV3”, </a:t>
            </a:r>
          </a:p>
          <a:p>
            <a:pPr lvl="1"/>
            <a:r>
              <a:rPr lang="en-US" sz="1800" dirty="0"/>
              <a:t>“Trig_IPV3”, </a:t>
            </a:r>
          </a:p>
          <a:p>
            <a:pPr lvl="1"/>
            <a:r>
              <a:rPr lang="en-US" sz="1800" dirty="0"/>
              <a:t>“</a:t>
            </a:r>
            <a:r>
              <a:rPr lang="en-US" sz="1800" err="1"/>
              <a:t>Leptin_actual_ng_ml</a:t>
            </a:r>
            <a:r>
              <a:rPr lang="en-US" sz="1800" dirty="0"/>
              <a:t>”.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3C092-2A6D-4A3E-B898-77BDFDB77799}"/>
              </a:ext>
            </a:extLst>
          </p:cNvPr>
          <p:cNvSpPr txBox="1">
            <a:spLocks/>
          </p:cNvSpPr>
          <p:nvPr/>
        </p:nvSpPr>
        <p:spPr>
          <a:xfrm>
            <a:off x="3934919" y="1700318"/>
            <a:ext cx="4892420" cy="443087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y = CpG + maternal age + race + 7 Cell Types</a:t>
            </a:r>
          </a:p>
          <a:p>
            <a:r>
              <a:rPr lang="en-US" sz="2000" dirty="0"/>
              <a:t>y is 1 out of 9 outcomes for each linear regression. Fit the outcomes </a:t>
            </a:r>
            <a:r>
              <a:rPr lang="en-US" sz="2000"/>
              <a:t>separately. The outcome should be log10 transformed.</a:t>
            </a:r>
            <a:endParaRPr lang="en-US" sz="2000" dirty="0"/>
          </a:p>
          <a:p>
            <a:r>
              <a:rPr lang="en-US" sz="2000"/>
              <a:t>CpG is 1 out of the selected CpG list each time.</a:t>
            </a:r>
            <a:endParaRPr lang="en-US" sz="2000" dirty="0"/>
          </a:p>
          <a:p>
            <a:r>
              <a:rPr lang="en-US" sz="2000"/>
              <a:t>Race is categorical .</a:t>
            </a:r>
            <a:endParaRPr lang="en-US" sz="2000" dirty="0"/>
          </a:p>
          <a:p>
            <a:r>
              <a:rPr lang="en-US" sz="2000"/>
              <a:t>Other covariates are continous. </a:t>
            </a:r>
            <a:r>
              <a:rPr lang="en-US" sz="2000" dirty="0"/>
              <a:t> 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82390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67F7-3D8E-4AF7-A1F1-3FA958D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93222"/>
            <a:ext cx="5797296" cy="891540"/>
          </a:xfrm>
        </p:spPr>
        <p:txBody>
          <a:bodyPr/>
          <a:lstStyle/>
          <a:p>
            <a:r>
              <a:rPr lang="en-US" dirty="0"/>
              <a:t>Questions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F7CF-CDB7-4CBB-9713-0505A84F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40" y="1647646"/>
            <a:ext cx="7106983" cy="4820653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13995" indent="-213995"/>
            <a:r>
              <a:rPr lang="en-US" dirty="0"/>
              <a:t>Now the final sample size was </a:t>
            </a:r>
            <a:r>
              <a:rPr lang="en-US" b="1" dirty="0"/>
              <a:t>589. Shall we use the 589-dataset re-defined the DMRs which have FDR &lt; 0.05? I assume Weiming </a:t>
            </a:r>
            <a:r>
              <a:rPr lang="en-US" b="1"/>
              <a:t>has done this. </a:t>
            </a:r>
            <a:endParaRPr lang="en-US" sz="1500" dirty="0"/>
          </a:p>
          <a:p>
            <a:pPr lvl="1"/>
            <a:r>
              <a:rPr lang="en-US" b="1" err="1"/>
              <a:t>pfas_methyl_di</a:t>
            </a:r>
            <a:r>
              <a:rPr lang="en-US"/>
              <a:t> (the outcome and other covariates dataset) should be 589.</a:t>
            </a:r>
          </a:p>
          <a:p>
            <a:pPr lvl="1"/>
            <a:r>
              <a:rPr lang="en-US" b="1"/>
              <a:t>I  do not have the list of the 11 subjects.</a:t>
            </a:r>
            <a:r>
              <a:rPr lang="en-US" dirty="0"/>
              <a:t> </a:t>
            </a:r>
          </a:p>
          <a:p>
            <a:pPr lvl="1"/>
            <a:r>
              <a:rPr lang="en-US"/>
              <a:t>Why the #rows of top_CpG_from_DMR_adjusted_M005 (TOP 99) and dmr_male_formatted005 (TOP103) do not match? (Most recent Weiming data)</a:t>
            </a:r>
          </a:p>
          <a:p>
            <a:r>
              <a:rPr lang="en-US" b="1" dirty="0"/>
              <a:t>TOP 300 </a:t>
            </a:r>
            <a:r>
              <a:rPr lang="en-US" b="1" err="1"/>
              <a:t>CpGs</a:t>
            </a:r>
            <a:r>
              <a:rPr lang="en-US" b="1" dirty="0"/>
              <a:t>: The Top One CpG from each DMR, by p-value. </a:t>
            </a:r>
            <a:endParaRPr lang="en-US"/>
          </a:p>
          <a:p>
            <a:pPr lvl="1"/>
            <a:r>
              <a:rPr lang="en-US"/>
              <a:t>How was the p-value calculated? By male participants, or female? Or by the whole cohort? But now the cohort as the final dataset has changed, </a:t>
            </a:r>
            <a:r>
              <a:rPr lang="en-US" b="1"/>
              <a:t>use the 589-dataset re-defined the TOP 300 CpGs?</a:t>
            </a:r>
          </a:p>
          <a:p>
            <a:pPr lvl="1"/>
            <a:endParaRPr lang="en-US" sz="1350" dirty="0"/>
          </a:p>
          <a:p>
            <a:endParaRPr lang="en-US" sz="15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4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67F7-3D8E-4AF7-A1F1-3FA958D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041019"/>
            <a:ext cx="5797296" cy="891540"/>
          </a:xfrm>
        </p:spPr>
        <p:txBody>
          <a:bodyPr/>
          <a:lstStyle/>
          <a:p>
            <a:r>
              <a:rPr lang="en-US" dirty="0"/>
              <a:t>Further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F7CF-CDB7-4CBB-9713-0505A84F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40" y="2184908"/>
            <a:ext cx="7106983" cy="3493299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Double check all dataset </a:t>
            </a:r>
            <a:endParaRPr lang="en-US" dirty="0"/>
          </a:p>
          <a:p>
            <a:r>
              <a:rPr lang="en-US"/>
              <a:t>Talk with Weiming?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0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67F7-3D8E-4AF7-A1F1-3FA958D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219323"/>
            <a:ext cx="5797296" cy="891540"/>
          </a:xfrm>
        </p:spPr>
        <p:txBody>
          <a:bodyPr/>
          <a:lstStyle/>
          <a:p>
            <a:r>
              <a:rPr lang="en-US"/>
              <a:t>CODE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F7CF-CDB7-4CBB-9713-0505A84F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40" y="1363213"/>
            <a:ext cx="7106983" cy="4314994"/>
          </a:xfrm>
        </p:spPr>
        <p:txBody>
          <a:bodyPr vert="horz" lIns="68580" tIns="34290" rIns="68580" bIns="34290" rtlCol="0" anchor="t">
            <a:normAutofit fontScale="70000" lnSpcReduction="20000"/>
          </a:bodyPr>
          <a:lstStyle/>
          <a:p>
            <a:r>
              <a:rPr lang="en-US"/>
              <a:t>## equal length of outcomes and covariates</a:t>
            </a:r>
          </a:p>
          <a:p>
            <a:r>
              <a:rPr lang="en-US"/>
              <a:t>cpg_FunReg &lt;- function(outcome, CpGdata, Xs, Outcome_name, Topn, Gender){</a:t>
            </a:r>
          </a:p>
          <a:p>
            <a:r>
              <a:rPr lang="en-US"/>
              <a:t>  ## number of CpG to test, also the number of multiple test</a:t>
            </a:r>
          </a:p>
          <a:p>
            <a:r>
              <a:rPr lang="en-US"/>
              <a:t>  n_cpg = ncol(CpGdata)</a:t>
            </a:r>
          </a:p>
          <a:p>
            <a:r>
              <a:rPr lang="en-US"/>
              <a:t>  ## outcome lm</a:t>
            </a:r>
          </a:p>
          <a:p>
            <a:r>
              <a:rPr lang="en-US"/>
              <a:t>  outcome_lm = lapply(1:n_cpg, function(i){</a:t>
            </a:r>
          </a:p>
          <a:p>
            <a:r>
              <a:rPr lang="en-US"/>
              <a:t>  lm = lm(outcome ~ CpGdata[ ,i] + maternal_age + race_4 + Bcell + CD4T +</a:t>
            </a:r>
          </a:p>
          <a:p>
            <a:r>
              <a:rPr lang="en-US"/>
              <a:t>            CD8T + Gran + Mono + NK + nRBC , data = Xs)</a:t>
            </a:r>
          </a:p>
          <a:p>
            <a:r>
              <a:rPr lang="en-US"/>
              <a:t>  coef = summary(lm)$coefficients[2, ]</a:t>
            </a:r>
          </a:p>
          <a:p>
            <a:r>
              <a:rPr lang="en-US"/>
              <a:t>  return(coef)</a:t>
            </a:r>
          </a:p>
          <a:p>
            <a:r>
              <a:rPr lang="en-US"/>
              <a:t>})</a:t>
            </a:r>
          </a:p>
          <a:p>
            <a:r>
              <a:rPr lang="en-US"/>
              <a:t>   outcome_lm = data.frame(matrix(unlist(outcome_lm), ncol = 4, byrow = TRUE,</a:t>
            </a:r>
          </a:p>
          <a:p>
            <a:r>
              <a:rPr lang="en-US"/>
              <a:t>                          dimnames = list(</a:t>
            </a:r>
          </a:p>
          <a:p>
            <a:r>
              <a:rPr lang="en-US"/>
              <a:t>                     c(colnames(CpGdata)),</a:t>
            </a:r>
          </a:p>
          <a:p>
            <a:r>
              <a:rPr lang="en-US"/>
              <a:t>                        c("Estimate", "Std.Error", "t.statistic", "p.value"))))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5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67F7-3D8E-4AF7-A1F1-3FA958D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87719"/>
            <a:ext cx="5797296" cy="891540"/>
          </a:xfrm>
        </p:spPr>
        <p:txBody>
          <a:bodyPr/>
          <a:lstStyle/>
          <a:p>
            <a:r>
              <a:rPr lang="en-US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F7CF-CDB7-4CBB-9713-0505A84F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45" y="1278936"/>
            <a:ext cx="7823333" cy="5242035"/>
          </a:xfrm>
        </p:spPr>
        <p:txBody>
          <a:bodyPr vert="horz" lIns="68580" tIns="34290" rIns="68580" bIns="34290" rtlCol="0" anchor="t">
            <a:normAutofit fontScale="55000" lnSpcReduction="20000"/>
          </a:bodyPr>
          <a:lstStyle/>
          <a:p>
            <a:r>
              <a:rPr lang="en-US"/>
              <a:t># adjusted p-value</a:t>
            </a:r>
          </a:p>
          <a:p>
            <a:r>
              <a:rPr lang="en-US" dirty="0"/>
              <a:t>    </a:t>
            </a:r>
            <a:r>
              <a:rPr lang="en-US"/>
              <a:t>outcome_lm =  outcome_lm %&gt;% </a:t>
            </a:r>
          </a:p>
          <a:p>
            <a:r>
              <a:rPr lang="en-US" dirty="0"/>
              <a:t>                              </a:t>
            </a:r>
            <a:r>
              <a:rPr lang="en-US"/>
              <a:t>mutate(FDR = p.adjust(p.value, "BH", n_cpg ),</a:t>
            </a:r>
          </a:p>
          <a:p>
            <a:r>
              <a:rPr lang="en-US" dirty="0"/>
              <a:t>                                               </a:t>
            </a:r>
            <a:r>
              <a:rPr lang="en-US"/>
              <a:t>names = colnames(CpGdata)) %&gt;% </a:t>
            </a:r>
          </a:p>
          <a:p>
            <a:r>
              <a:rPr lang="en-US" dirty="0"/>
              <a:t>                                               </a:t>
            </a:r>
            <a:r>
              <a:rPr lang="en-US"/>
              <a:t>mutate(Estimate = round(Estimate ,4),</a:t>
            </a:r>
          </a:p>
          <a:p>
            <a:r>
              <a:rPr lang="en-US"/>
              <a:t>                                                      Std.Error = round(Std.Error,4),</a:t>
            </a:r>
          </a:p>
          <a:p>
            <a:r>
              <a:rPr lang="en-US" dirty="0"/>
              <a:t>                                                      </a:t>
            </a:r>
            <a:r>
              <a:rPr lang="en-US"/>
              <a:t>t.statistic = round(t.statistic,4)</a:t>
            </a:r>
          </a:p>
          <a:p>
            <a:r>
              <a:rPr lang="en-US"/>
              <a:t>                                                      )%&gt;% </a:t>
            </a:r>
          </a:p>
          <a:p>
            <a:r>
              <a:rPr lang="en-US" dirty="0"/>
              <a:t>                                               </a:t>
            </a:r>
            <a:r>
              <a:rPr lang="en-US"/>
              <a:t>select(names, everything())</a:t>
            </a:r>
          </a:p>
          <a:p>
            <a:r>
              <a:rPr lang="en-US"/>
              <a:t>   # sort by p.value</a:t>
            </a:r>
          </a:p>
          <a:p>
            <a:r>
              <a:rPr lang="en-US" dirty="0"/>
              <a:t>    </a:t>
            </a:r>
            <a:r>
              <a:rPr lang="en-US"/>
              <a:t>outcome_lm = outcome_lm[order(outcome_lm$p.value), ]</a:t>
            </a:r>
          </a:p>
          <a:p>
            <a:endParaRPr lang="en-US"/>
          </a:p>
          <a:p>
            <a:r>
              <a:rPr lang="en-US"/>
              <a:t>   ## sample size </a:t>
            </a:r>
          </a:p>
          <a:p>
            <a:r>
              <a:rPr lang="en-US" dirty="0"/>
              <a:t>    </a:t>
            </a:r>
            <a:r>
              <a:rPr lang="en-US"/>
              <a:t>size = length(outcome) - sum(is.na(outcome))</a:t>
            </a:r>
          </a:p>
          <a:p>
            <a:endParaRPr lang="en-US"/>
          </a:p>
          <a:p>
            <a:r>
              <a:rPr lang="en-US"/>
              <a:t>   ## summary table </a:t>
            </a:r>
          </a:p>
          <a:p>
            <a:r>
              <a:rPr lang="en-US" dirty="0"/>
              <a:t>   </a:t>
            </a:r>
            <a:r>
              <a:rPr lang="en-US"/>
              <a:t>kable(head(outcome_lm, Topn), </a:t>
            </a:r>
          </a:p>
          <a:p>
            <a:r>
              <a:rPr lang="en-US" dirty="0"/>
              <a:t>         </a:t>
            </a:r>
            <a:r>
              <a:rPr lang="en-US"/>
              <a:t>caption = paste("Top CpGs from ", n_cpg, " for Outcome: ", Outcome_name, " of ", Gender," by p.value",</a:t>
            </a:r>
          </a:p>
          <a:p>
            <a:r>
              <a:rPr lang="en-US"/>
              <a:t>                         " (Sample Size = ", size, ") ", sep = "" , collapse = ""))</a:t>
            </a:r>
          </a:p>
          <a:p>
            <a:r>
              <a:rPr lang="en-US" dirty="0"/>
              <a:t>  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1497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Linear Regression Top CpG </vt:lpstr>
      <vt:lpstr>ISSUE </vt:lpstr>
      <vt:lpstr>Data set </vt:lpstr>
      <vt:lpstr>IDEAL Data set to use  </vt:lpstr>
      <vt:lpstr>LINEAR regression </vt:lpstr>
      <vt:lpstr>Questions </vt:lpstr>
      <vt:lpstr>Further </vt:lpstr>
      <vt:lpstr>CODE  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586</cp:revision>
  <dcterms:created xsi:type="dcterms:W3CDTF">2015-12-01T21:32:24Z</dcterms:created>
  <dcterms:modified xsi:type="dcterms:W3CDTF">2018-10-25T05:52:58Z</dcterms:modified>
</cp:coreProperties>
</file>