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4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705FF-E2E1-34DA-57D7-151CDD7D6B01}" v="6" dt="2018-11-08T03:34:17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, Guannan" userId="S::guannan.shen@ucdenver.edu::f1cb1996-ae0f-468e-9ec0-7a85d0f8b506" providerId="AD" clId="Web-{9E5705FF-E2E1-34DA-57D7-151CDD7D6B01}"/>
    <pc:docChg chg="addSld modSld sldOrd">
      <pc:chgData name="Shen, Guannan" userId="S::guannan.shen@ucdenver.edu::f1cb1996-ae0f-468e-9ec0-7a85d0f8b506" providerId="AD" clId="Web-{9E5705FF-E2E1-34DA-57D7-151CDD7D6B01}" dt="2018-11-08T03:56:28.628" v="1416" actId="20577"/>
      <pc:docMkLst>
        <pc:docMk/>
      </pc:docMkLst>
      <pc:sldChg chg="modSp mod modClrScheme chgLayout">
        <pc:chgData name="Shen, Guannan" userId="S::guannan.shen@ucdenver.edu::f1cb1996-ae0f-468e-9ec0-7a85d0f8b506" providerId="AD" clId="Web-{9E5705FF-E2E1-34DA-57D7-151CDD7D6B01}" dt="2018-11-08T03:19:21.259" v="963" actId="14100"/>
        <pc:sldMkLst>
          <pc:docMk/>
          <pc:sldMk cId="1194440229" sldId="256"/>
        </pc:sldMkLst>
        <pc:spChg chg="mod ord">
          <ac:chgData name="Shen, Guannan" userId="S::guannan.shen@ucdenver.edu::f1cb1996-ae0f-468e-9ec0-7a85d0f8b506" providerId="AD" clId="Web-{9E5705FF-E2E1-34DA-57D7-151CDD7D6B01}" dt="2018-11-08T03:19:14.525" v="959" actId="20577"/>
          <ac:spMkLst>
            <pc:docMk/>
            <pc:sldMk cId="1194440229" sldId="256"/>
            <ac:spMk id="2" creationId="{00000000-0000-0000-0000-000000000000}"/>
          </ac:spMkLst>
        </pc:spChg>
        <pc:spChg chg="mod ord">
          <ac:chgData name="Shen, Guannan" userId="S::guannan.shen@ucdenver.edu::f1cb1996-ae0f-468e-9ec0-7a85d0f8b506" providerId="AD" clId="Web-{9E5705FF-E2E1-34DA-57D7-151CDD7D6B01}" dt="2018-11-08T03:19:21.259" v="963" actId="14100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Shen, Guannan" userId="S::guannan.shen@ucdenver.edu::f1cb1996-ae0f-468e-9ec0-7a85d0f8b506" providerId="AD" clId="Web-{9E5705FF-E2E1-34DA-57D7-151CDD7D6B01}" dt="2018-11-08T02:28:21.440" v="507" actId="20577"/>
        <pc:sldMkLst>
          <pc:docMk/>
          <pc:sldMk cId="969851810" sldId="257"/>
        </pc:sldMkLst>
        <pc:spChg chg="mod">
          <ac:chgData name="Shen, Guannan" userId="S::guannan.shen@ucdenver.edu::f1cb1996-ae0f-468e-9ec0-7a85d0f8b506" providerId="AD" clId="Web-{9E5705FF-E2E1-34DA-57D7-151CDD7D6B01}" dt="2018-11-08T02:27:55.784" v="489" actId="1076"/>
          <ac:spMkLst>
            <pc:docMk/>
            <pc:sldMk cId="969851810" sldId="257"/>
            <ac:spMk id="2" creationId="{141BE13D-694D-452A-8570-9F95B82A628D}"/>
          </ac:spMkLst>
        </pc:spChg>
        <pc:spChg chg="mod">
          <ac:chgData name="Shen, Guannan" userId="S::guannan.shen@ucdenver.edu::f1cb1996-ae0f-468e-9ec0-7a85d0f8b506" providerId="AD" clId="Web-{9E5705FF-E2E1-34DA-57D7-151CDD7D6B01}" dt="2018-11-08T02:28:21.440" v="507" actId="20577"/>
          <ac:spMkLst>
            <pc:docMk/>
            <pc:sldMk cId="969851810" sldId="257"/>
            <ac:spMk id="3" creationId="{9A8F485D-0BF9-406F-881F-BC8C4D1EDAD5}"/>
          </ac:spMkLst>
        </pc:spChg>
      </pc:sldChg>
      <pc:sldChg chg="modSp">
        <pc:chgData name="Shen, Guannan" userId="S::guannan.shen@ucdenver.edu::f1cb1996-ae0f-468e-9ec0-7a85d0f8b506" providerId="AD" clId="Web-{9E5705FF-E2E1-34DA-57D7-151CDD7D6B01}" dt="2018-11-08T03:55:29.722" v="1401" actId="20577"/>
        <pc:sldMkLst>
          <pc:docMk/>
          <pc:sldMk cId="411297401" sldId="258"/>
        </pc:sldMkLst>
        <pc:spChg chg="mod">
          <ac:chgData name="Shen, Guannan" userId="S::guannan.shen@ucdenver.edu::f1cb1996-ae0f-468e-9ec0-7a85d0f8b506" providerId="AD" clId="Web-{9E5705FF-E2E1-34DA-57D7-151CDD7D6B01}" dt="2018-11-08T02:35:34.440" v="726" actId="1076"/>
          <ac:spMkLst>
            <pc:docMk/>
            <pc:sldMk cId="411297401" sldId="258"/>
            <ac:spMk id="2" creationId="{FC5D96A4-EC5F-4B81-AA4C-801F6298451A}"/>
          </ac:spMkLst>
        </pc:spChg>
        <pc:spChg chg="mod">
          <ac:chgData name="Shen, Guannan" userId="S::guannan.shen@ucdenver.edu::f1cb1996-ae0f-468e-9ec0-7a85d0f8b506" providerId="AD" clId="Web-{9E5705FF-E2E1-34DA-57D7-151CDD7D6B01}" dt="2018-11-08T03:55:29.722" v="1401" actId="20577"/>
          <ac:spMkLst>
            <pc:docMk/>
            <pc:sldMk cId="411297401" sldId="258"/>
            <ac:spMk id="3" creationId="{EBE63D11-103B-4A5A-87C2-67A3DF524F36}"/>
          </ac:spMkLst>
        </pc:spChg>
      </pc:sldChg>
      <pc:sldChg chg="modSp">
        <pc:chgData name="Shen, Guannan" userId="S::guannan.shen@ucdenver.edu::f1cb1996-ae0f-468e-9ec0-7a85d0f8b506" providerId="AD" clId="Web-{9E5705FF-E2E1-34DA-57D7-151CDD7D6B01}" dt="2018-11-08T03:42:42.925" v="1296" actId="20577"/>
        <pc:sldMkLst>
          <pc:docMk/>
          <pc:sldMk cId="610630808" sldId="259"/>
        </pc:sldMkLst>
        <pc:spChg chg="mod">
          <ac:chgData name="Shen, Guannan" userId="S::guannan.shen@ucdenver.edu::f1cb1996-ae0f-468e-9ec0-7a85d0f8b506" providerId="AD" clId="Web-{9E5705FF-E2E1-34DA-57D7-151CDD7D6B01}" dt="2018-11-08T02:51:00.275" v="796" actId="14100"/>
          <ac:spMkLst>
            <pc:docMk/>
            <pc:sldMk cId="610630808" sldId="259"/>
            <ac:spMk id="2" creationId="{1F1E6125-49EC-4604-B52E-49EE37CD92B4}"/>
          </ac:spMkLst>
        </pc:spChg>
        <pc:spChg chg="mod">
          <ac:chgData name="Shen, Guannan" userId="S::guannan.shen@ucdenver.edu::f1cb1996-ae0f-468e-9ec0-7a85d0f8b506" providerId="AD" clId="Web-{9E5705FF-E2E1-34DA-57D7-151CDD7D6B01}" dt="2018-11-08T03:42:42.925" v="1296" actId="20577"/>
          <ac:spMkLst>
            <pc:docMk/>
            <pc:sldMk cId="610630808" sldId="259"/>
            <ac:spMk id="3" creationId="{FC73ED30-837C-4198-9E51-4B9D0CD642DD}"/>
          </ac:spMkLst>
        </pc:spChg>
      </pc:sldChg>
      <pc:sldChg chg="addSp delSp modSp new mod ord setBg setClrOvrMap chgLayout">
        <pc:chgData name="Shen, Guannan" userId="S::guannan.shen@ucdenver.edu::f1cb1996-ae0f-468e-9ec0-7a85d0f8b506" providerId="AD" clId="Web-{9E5705FF-E2E1-34DA-57D7-151CDD7D6B01}" dt="2018-11-08T03:56:24.784" v="1414" actId="20577"/>
        <pc:sldMkLst>
          <pc:docMk/>
          <pc:sldMk cId="4007843077" sldId="260"/>
        </pc:sldMkLst>
        <pc:spChg chg="mod ord">
          <ac:chgData name="Shen, Guannan" userId="S::guannan.shen@ucdenver.edu::f1cb1996-ae0f-468e-9ec0-7a85d0f8b506" providerId="AD" clId="Web-{9E5705FF-E2E1-34DA-57D7-151CDD7D6B01}" dt="2018-11-08T03:56:24.784" v="1414" actId="20577"/>
          <ac:spMkLst>
            <pc:docMk/>
            <pc:sldMk cId="4007843077" sldId="260"/>
            <ac:spMk id="2" creationId="{1E9433A6-572E-48AF-8361-18C5AAFE8DB4}"/>
          </ac:spMkLst>
        </pc:spChg>
        <pc:spChg chg="del mod ord">
          <ac:chgData name="Shen, Guannan" userId="S::guannan.shen@ucdenver.edu::f1cb1996-ae0f-468e-9ec0-7a85d0f8b506" providerId="AD" clId="Web-{9E5705FF-E2E1-34DA-57D7-151CDD7D6B01}" dt="2018-11-08T03:19:35.213" v="964"/>
          <ac:spMkLst>
            <pc:docMk/>
            <pc:sldMk cId="4007843077" sldId="260"/>
            <ac:spMk id="3" creationId="{964FB12C-086C-4938-9C08-B64AED30A6D5}"/>
          </ac:spMkLst>
        </pc:spChg>
        <pc:spChg chg="add">
          <ac:chgData name="Shen, Guannan" userId="S::guannan.shen@ucdenver.edu::f1cb1996-ae0f-468e-9ec0-7a85d0f8b506" providerId="AD" clId="Web-{9E5705FF-E2E1-34DA-57D7-151CDD7D6B01}" dt="2018-11-08T03:19:39.322" v="965"/>
          <ac:spMkLst>
            <pc:docMk/>
            <pc:sldMk cId="4007843077" sldId="260"/>
            <ac:spMk id="7" creationId="{6E5BD17F-C95C-40ED-8D04-03295D46FD23}"/>
          </ac:spMkLst>
        </pc:spChg>
        <pc:spChg chg="add">
          <ac:chgData name="Shen, Guannan" userId="S::guannan.shen@ucdenver.edu::f1cb1996-ae0f-468e-9ec0-7a85d0f8b506" providerId="AD" clId="Web-{9E5705FF-E2E1-34DA-57D7-151CDD7D6B01}" dt="2018-11-08T03:19:39.322" v="965"/>
          <ac:spMkLst>
            <pc:docMk/>
            <pc:sldMk cId="4007843077" sldId="260"/>
            <ac:spMk id="9" creationId="{4203DEB5-0B19-4F8E-84E2-00F5861C96F9}"/>
          </ac:spMkLst>
        </pc:spChg>
      </pc:sldChg>
      <pc:sldChg chg="addSp delSp modSp new mod setBg">
        <pc:chgData name="Shen, Guannan" userId="S::guannan.shen@ucdenver.edu::f1cb1996-ae0f-468e-9ec0-7a85d0f8b506" providerId="AD" clId="Web-{9E5705FF-E2E1-34DA-57D7-151CDD7D6B01}" dt="2018-11-08T03:44:04.597" v="1299" actId="20577"/>
        <pc:sldMkLst>
          <pc:docMk/>
          <pc:sldMk cId="3355527567" sldId="261"/>
        </pc:sldMkLst>
        <pc:spChg chg="mod ord">
          <ac:chgData name="Shen, Guannan" userId="S::guannan.shen@ucdenver.edu::f1cb1996-ae0f-468e-9ec0-7a85d0f8b506" providerId="AD" clId="Web-{9E5705FF-E2E1-34DA-57D7-151CDD7D6B01}" dt="2018-11-08T03:21:56.728" v="1035"/>
          <ac:spMkLst>
            <pc:docMk/>
            <pc:sldMk cId="3355527567" sldId="261"/>
            <ac:spMk id="2" creationId="{960BABFF-4B00-4E38-BAD5-3A5F76124EE3}"/>
          </ac:spMkLst>
        </pc:spChg>
        <pc:spChg chg="del">
          <ac:chgData name="Shen, Guannan" userId="S::guannan.shen@ucdenver.edu::f1cb1996-ae0f-468e-9ec0-7a85d0f8b506" providerId="AD" clId="Web-{9E5705FF-E2E1-34DA-57D7-151CDD7D6B01}" dt="2018-11-08T03:21:15.603" v="1003"/>
          <ac:spMkLst>
            <pc:docMk/>
            <pc:sldMk cId="3355527567" sldId="261"/>
            <ac:spMk id="3" creationId="{FF824360-48A2-4A9A-BBBF-DE7FD1143585}"/>
          </ac:spMkLst>
        </pc:spChg>
        <pc:spChg chg="add mod">
          <ac:chgData name="Shen, Guannan" userId="S::guannan.shen@ucdenver.edu::f1cb1996-ae0f-468e-9ec0-7a85d0f8b506" providerId="AD" clId="Web-{9E5705FF-E2E1-34DA-57D7-151CDD7D6B01}" dt="2018-11-08T03:34:11.228" v="1200"/>
          <ac:spMkLst>
            <pc:docMk/>
            <pc:sldMk cId="3355527567" sldId="261"/>
            <ac:spMk id="7" creationId="{68CA9236-394F-438E-BA07-4D4BE10F1C3D}"/>
          </ac:spMkLst>
        </pc:spChg>
        <pc:spChg chg="add mod">
          <ac:chgData name="Shen, Guannan" userId="S::guannan.shen@ucdenver.edu::f1cb1996-ae0f-468e-9ec0-7a85d0f8b506" providerId="AD" clId="Web-{9E5705FF-E2E1-34DA-57D7-151CDD7D6B01}" dt="2018-11-08T03:44:04.597" v="1299" actId="20577"/>
          <ac:spMkLst>
            <pc:docMk/>
            <pc:sldMk cId="3355527567" sldId="261"/>
            <ac:spMk id="8" creationId="{8888B6AD-1CAF-4F6E-8259-CD66F8909953}"/>
          </ac:spMkLst>
        </pc:spChg>
        <pc:spChg chg="add del">
          <ac:chgData name="Shen, Guannan" userId="S::guannan.shen@ucdenver.edu::f1cb1996-ae0f-468e-9ec0-7a85d0f8b506" providerId="AD" clId="Web-{9E5705FF-E2E1-34DA-57D7-151CDD7D6B01}" dt="2018-11-08T03:21:56.728" v="1035"/>
          <ac:spMkLst>
            <pc:docMk/>
            <pc:sldMk cId="3355527567" sldId="261"/>
            <ac:spMk id="9" creationId="{5FA21C72-692C-49FD-9EB4-DDDDDEBD4BD6}"/>
          </ac:spMkLst>
        </pc:spChg>
        <pc:spChg chg="add del">
          <ac:chgData name="Shen, Guannan" userId="S::guannan.shen@ucdenver.edu::f1cb1996-ae0f-468e-9ec0-7a85d0f8b506" providerId="AD" clId="Web-{9E5705FF-E2E1-34DA-57D7-151CDD7D6B01}" dt="2018-11-08T03:21:56.728" v="1035"/>
          <ac:spMkLst>
            <pc:docMk/>
            <pc:sldMk cId="3355527567" sldId="261"/>
            <ac:spMk id="11" creationId="{FBAF941A-6830-47A3-B63C-7C7B66AEA73B}"/>
          </ac:spMkLst>
        </pc:spChg>
        <pc:picChg chg="add mod ord">
          <ac:chgData name="Shen, Guannan" userId="S::guannan.shen@ucdenver.edu::f1cb1996-ae0f-468e-9ec0-7a85d0f8b506" providerId="AD" clId="Web-{9E5705FF-E2E1-34DA-57D7-151CDD7D6B01}" dt="2018-11-08T03:34:17.400" v="1202" actId="1076"/>
          <ac:picMkLst>
            <pc:docMk/>
            <pc:sldMk cId="3355527567" sldId="261"/>
            <ac:picMk id="4" creationId="{7EE6B3B0-5E87-4DEE-A29C-2B7D87DE8590}"/>
          </ac:picMkLst>
        </pc:picChg>
        <pc:cxnChg chg="add del mod">
          <ac:chgData name="Shen, Guannan" userId="S::guannan.shen@ucdenver.edu::f1cb1996-ae0f-468e-9ec0-7a85d0f8b506" providerId="AD" clId="Web-{9E5705FF-E2E1-34DA-57D7-151CDD7D6B01}" dt="2018-11-08T03:27:21.494" v="1059"/>
          <ac:cxnSpMkLst>
            <pc:docMk/>
            <pc:sldMk cId="3355527567" sldId="261"/>
            <ac:cxnSpMk id="6" creationId="{3EEB62DF-DA7C-4225-ACF4-A4A3876211DB}"/>
          </ac:cxnSpMkLst>
        </pc:cxnChg>
        <pc:cxnChg chg="add mod">
          <ac:chgData name="Shen, Guannan" userId="S::guannan.shen@ucdenver.edu::f1cb1996-ae0f-468e-9ec0-7a85d0f8b506" providerId="AD" clId="Web-{9E5705FF-E2E1-34DA-57D7-151CDD7D6B01}" dt="2018-11-08T03:34:51.635" v="1207" actId="1076"/>
          <ac:cxnSpMkLst>
            <pc:docMk/>
            <pc:sldMk cId="3355527567" sldId="261"/>
            <ac:cxnSpMk id="10" creationId="{392FE7AE-2C56-4447-92E3-B728E2C45D03}"/>
          </ac:cxnSpMkLst>
        </pc:cxnChg>
      </pc:sldChg>
      <pc:sldChg chg="addSp delSp modSp new">
        <pc:chgData name="Shen, Guannan" userId="S::guannan.shen@ucdenver.edu::f1cb1996-ae0f-468e-9ec0-7a85d0f8b506" providerId="AD" clId="Web-{9E5705FF-E2E1-34DA-57D7-151CDD7D6B01}" dt="2018-11-08T03:35:05.931" v="1210" actId="1076"/>
        <pc:sldMkLst>
          <pc:docMk/>
          <pc:sldMk cId="123913104" sldId="262"/>
        </pc:sldMkLst>
        <pc:spChg chg="mod">
          <ac:chgData name="Shen, Guannan" userId="S::guannan.shen@ucdenver.edu::f1cb1996-ae0f-468e-9ec0-7a85d0f8b506" providerId="AD" clId="Web-{9E5705FF-E2E1-34DA-57D7-151CDD7D6B01}" dt="2018-11-08T03:30:19.572" v="1136" actId="1076"/>
          <ac:spMkLst>
            <pc:docMk/>
            <pc:sldMk cId="123913104" sldId="262"/>
            <ac:spMk id="2" creationId="{EADB0078-FBBB-45AE-86AB-EFBF4F3E851E}"/>
          </ac:spMkLst>
        </pc:spChg>
        <pc:spChg chg="del">
          <ac:chgData name="Shen, Guannan" userId="S::guannan.shen@ucdenver.edu::f1cb1996-ae0f-468e-9ec0-7a85d0f8b506" providerId="AD" clId="Web-{9E5705FF-E2E1-34DA-57D7-151CDD7D6B01}" dt="2018-11-08T03:20:56.088" v="1001"/>
          <ac:spMkLst>
            <pc:docMk/>
            <pc:sldMk cId="123913104" sldId="262"/>
            <ac:spMk id="3" creationId="{B4F7DAC7-254C-4027-B0E6-4D2651E0BA6C}"/>
          </ac:spMkLst>
        </pc:spChg>
        <pc:spChg chg="add del mod">
          <ac:chgData name="Shen, Guannan" userId="S::guannan.shen@ucdenver.edu::f1cb1996-ae0f-468e-9ec0-7a85d0f8b506" providerId="AD" clId="Web-{9E5705FF-E2E1-34DA-57D7-151CDD7D6B01}" dt="2018-11-08T03:26:41.009" v="1054"/>
          <ac:spMkLst>
            <pc:docMk/>
            <pc:sldMk cId="123913104" sldId="262"/>
            <ac:spMk id="7" creationId="{5AB84A0E-05DB-43FE-9DDF-977BE4E950FE}"/>
          </ac:spMkLst>
        </pc:spChg>
        <pc:spChg chg="add mod">
          <ac:chgData name="Shen, Guannan" userId="S::guannan.shen@ucdenver.edu::f1cb1996-ae0f-468e-9ec0-7a85d0f8b506" providerId="AD" clId="Web-{9E5705FF-E2E1-34DA-57D7-151CDD7D6B01}" dt="2018-11-08T03:30:26.978" v="1138" actId="1076"/>
          <ac:spMkLst>
            <pc:docMk/>
            <pc:sldMk cId="123913104" sldId="262"/>
            <ac:spMk id="11" creationId="{9C77D62C-80FD-4FB5-AE37-FFD369BE16E8}"/>
          </ac:spMkLst>
        </pc:spChg>
        <pc:spChg chg="add mod">
          <ac:chgData name="Shen, Guannan" userId="S::guannan.shen@ucdenver.edu::f1cb1996-ae0f-468e-9ec0-7a85d0f8b506" providerId="AD" clId="Web-{9E5705FF-E2E1-34DA-57D7-151CDD7D6B01}" dt="2018-11-08T03:31:38.041" v="1196" actId="20577"/>
          <ac:spMkLst>
            <pc:docMk/>
            <pc:sldMk cId="123913104" sldId="262"/>
            <ac:spMk id="12" creationId="{F3D49182-1514-4FB8-A907-FC1D96787158}"/>
          </ac:spMkLst>
        </pc:spChg>
        <pc:picChg chg="add del mod ord">
          <ac:chgData name="Shen, Guannan" userId="S::guannan.shen@ucdenver.edu::f1cb1996-ae0f-468e-9ec0-7a85d0f8b506" providerId="AD" clId="Web-{9E5705FF-E2E1-34DA-57D7-151CDD7D6B01}" dt="2018-11-08T03:21:12.103" v="1002"/>
          <ac:picMkLst>
            <pc:docMk/>
            <pc:sldMk cId="123913104" sldId="262"/>
            <ac:picMk id="4" creationId="{077D6C46-3602-47F8-A6C9-C71D45348B70}"/>
          </ac:picMkLst>
        </pc:picChg>
        <pc:picChg chg="add mod ord">
          <ac:chgData name="Shen, Guannan" userId="S::guannan.shen@ucdenver.edu::f1cb1996-ae0f-468e-9ec0-7a85d0f8b506" providerId="AD" clId="Web-{9E5705FF-E2E1-34DA-57D7-151CDD7D6B01}" dt="2018-11-08T03:30:23.353" v="1137" actId="1076"/>
          <ac:picMkLst>
            <pc:docMk/>
            <pc:sldMk cId="123913104" sldId="262"/>
            <ac:picMk id="8" creationId="{0B594849-5AD5-47EE-A10A-24E41373A190}"/>
          </ac:picMkLst>
        </pc:picChg>
        <pc:cxnChg chg="add mod">
          <ac:chgData name="Shen, Guannan" userId="S::guannan.shen@ucdenver.edu::f1cb1996-ae0f-468e-9ec0-7a85d0f8b506" providerId="AD" clId="Web-{9E5705FF-E2E1-34DA-57D7-151CDD7D6B01}" dt="2018-11-08T03:35:05.931" v="1210" actId="1076"/>
          <ac:cxnSpMkLst>
            <pc:docMk/>
            <pc:sldMk cId="123913104" sldId="262"/>
            <ac:cxnSpMk id="14" creationId="{03A1BC36-15D6-4357-8255-638C715AC2E6}"/>
          </ac:cxnSpMkLst>
        </pc:cxnChg>
      </pc:sldChg>
      <pc:sldChg chg="addSp delSp modSp new">
        <pc:chgData name="Shen, Guannan" userId="S::guannan.shen@ucdenver.edu::f1cb1996-ae0f-468e-9ec0-7a85d0f8b506" providerId="AD" clId="Web-{9E5705FF-E2E1-34DA-57D7-151CDD7D6B01}" dt="2018-11-08T03:38:27.588" v="1254" actId="20577"/>
        <pc:sldMkLst>
          <pc:docMk/>
          <pc:sldMk cId="2853186736" sldId="263"/>
        </pc:sldMkLst>
        <pc:spChg chg="mod">
          <ac:chgData name="Shen, Guannan" userId="S::guannan.shen@ucdenver.edu::f1cb1996-ae0f-468e-9ec0-7a85d0f8b506" providerId="AD" clId="Web-{9E5705FF-E2E1-34DA-57D7-151CDD7D6B01}" dt="2018-11-08T03:28:53.353" v="1081" actId="20577"/>
          <ac:spMkLst>
            <pc:docMk/>
            <pc:sldMk cId="2853186736" sldId="263"/>
            <ac:spMk id="2" creationId="{1950FC69-28B0-4788-B051-97EAE6A0C3FB}"/>
          </ac:spMkLst>
        </pc:spChg>
        <pc:spChg chg="del">
          <ac:chgData name="Shen, Guannan" userId="S::guannan.shen@ucdenver.edu::f1cb1996-ae0f-468e-9ec0-7a85d0f8b506" providerId="AD" clId="Web-{9E5705FF-E2E1-34DA-57D7-151CDD7D6B01}" dt="2018-11-08T03:33:58.353" v="1198"/>
          <ac:spMkLst>
            <pc:docMk/>
            <pc:sldMk cId="2853186736" sldId="263"/>
            <ac:spMk id="3" creationId="{349AEC16-7DA4-4825-B0A1-EE9761C7D98B}"/>
          </ac:spMkLst>
        </pc:spChg>
        <pc:spChg chg="add mod">
          <ac:chgData name="Shen, Guannan" userId="S::guannan.shen@ucdenver.edu::f1cb1996-ae0f-468e-9ec0-7a85d0f8b506" providerId="AD" clId="Web-{9E5705FF-E2E1-34DA-57D7-151CDD7D6B01}" dt="2018-11-08T03:35:25.369" v="1213" actId="14100"/>
          <ac:spMkLst>
            <pc:docMk/>
            <pc:sldMk cId="2853186736" sldId="263"/>
            <ac:spMk id="7" creationId="{C28AF869-4D40-4555-A76F-442C83800B2C}"/>
          </ac:spMkLst>
        </pc:spChg>
        <pc:spChg chg="add mod">
          <ac:chgData name="Shen, Guannan" userId="S::guannan.shen@ucdenver.edu::f1cb1996-ae0f-468e-9ec0-7a85d0f8b506" providerId="AD" clId="Web-{9E5705FF-E2E1-34DA-57D7-151CDD7D6B01}" dt="2018-11-08T03:38:27.588" v="1254" actId="20577"/>
          <ac:spMkLst>
            <pc:docMk/>
            <pc:sldMk cId="2853186736" sldId="263"/>
            <ac:spMk id="10" creationId="{31232041-859F-4010-B657-04F95E34C7A9}"/>
          </ac:spMkLst>
        </pc:spChg>
        <pc:picChg chg="add mod ord">
          <ac:chgData name="Shen, Guannan" userId="S::guannan.shen@ucdenver.edu::f1cb1996-ae0f-468e-9ec0-7a85d0f8b506" providerId="AD" clId="Web-{9E5705FF-E2E1-34DA-57D7-151CDD7D6B01}" dt="2018-11-08T03:33:58.353" v="1198"/>
          <ac:picMkLst>
            <pc:docMk/>
            <pc:sldMk cId="2853186736" sldId="263"/>
            <ac:picMk id="4" creationId="{9E37758F-F667-494D-A3D2-3638C2B02A5E}"/>
          </ac:picMkLst>
        </pc:picChg>
        <pc:cxnChg chg="add mod">
          <ac:chgData name="Shen, Guannan" userId="S::guannan.shen@ucdenver.edu::f1cb1996-ae0f-468e-9ec0-7a85d0f8b506" providerId="AD" clId="Web-{9E5705FF-E2E1-34DA-57D7-151CDD7D6B01}" dt="2018-11-08T03:35:33.635" v="1215" actId="1076"/>
          <ac:cxnSpMkLst>
            <pc:docMk/>
            <pc:sldMk cId="2853186736" sldId="263"/>
            <ac:cxnSpMk id="9" creationId="{955074FE-9508-4E0A-8D55-6A87D8017CD8}"/>
          </ac:cxnSpMkLst>
        </pc:cxnChg>
      </pc:sldChg>
      <pc:sldChg chg="addSp delSp modSp new">
        <pc:chgData name="Shen, Guannan" userId="S::guannan.shen@ucdenver.edu::f1cb1996-ae0f-468e-9ec0-7a85d0f8b506" providerId="AD" clId="Web-{9E5705FF-E2E1-34DA-57D7-151CDD7D6B01}" dt="2018-11-08T03:39:25.322" v="1285" actId="20577"/>
        <pc:sldMkLst>
          <pc:docMk/>
          <pc:sldMk cId="4050752387" sldId="264"/>
        </pc:sldMkLst>
        <pc:spChg chg="mod">
          <ac:chgData name="Shen, Guannan" userId="S::guannan.shen@ucdenver.edu::f1cb1996-ae0f-468e-9ec0-7a85d0f8b506" providerId="AD" clId="Web-{9E5705FF-E2E1-34DA-57D7-151CDD7D6B01}" dt="2018-11-08T03:28:49.338" v="1076" actId="20577"/>
          <ac:spMkLst>
            <pc:docMk/>
            <pc:sldMk cId="4050752387" sldId="264"/>
            <ac:spMk id="2" creationId="{F96C4B36-372B-481A-8574-DD99F2B123EB}"/>
          </ac:spMkLst>
        </pc:spChg>
        <pc:spChg chg="del">
          <ac:chgData name="Shen, Guannan" userId="S::guannan.shen@ucdenver.edu::f1cb1996-ae0f-468e-9ec0-7a85d0f8b506" providerId="AD" clId="Web-{9E5705FF-E2E1-34DA-57D7-151CDD7D6B01}" dt="2018-11-08T03:36:20.181" v="1216"/>
          <ac:spMkLst>
            <pc:docMk/>
            <pc:sldMk cId="4050752387" sldId="264"/>
            <ac:spMk id="3" creationId="{4E710A60-ADCD-4CF6-A966-BCD01EF6161D}"/>
          </ac:spMkLst>
        </pc:spChg>
        <pc:spChg chg="add mod">
          <ac:chgData name="Shen, Guannan" userId="S::guannan.shen@ucdenver.edu::f1cb1996-ae0f-468e-9ec0-7a85d0f8b506" providerId="AD" clId="Web-{9E5705FF-E2E1-34DA-57D7-151CDD7D6B01}" dt="2018-11-08T03:37:22.838" v="1220" actId="1076"/>
          <ac:spMkLst>
            <pc:docMk/>
            <pc:sldMk cId="4050752387" sldId="264"/>
            <ac:spMk id="9" creationId="{BD5F3CC4-667F-4650-B5E0-5A8F81B3509E}"/>
          </ac:spMkLst>
        </pc:spChg>
        <pc:spChg chg="add mod">
          <ac:chgData name="Shen, Guannan" userId="S::guannan.shen@ucdenver.edu::f1cb1996-ae0f-468e-9ec0-7a85d0f8b506" providerId="AD" clId="Web-{9E5705FF-E2E1-34DA-57D7-151CDD7D6B01}" dt="2018-11-08T03:39:25.322" v="1285" actId="20577"/>
          <ac:spMkLst>
            <pc:docMk/>
            <pc:sldMk cId="4050752387" sldId="264"/>
            <ac:spMk id="10" creationId="{205BFE86-BE35-4B12-8C29-741A17B80862}"/>
          </ac:spMkLst>
        </pc:spChg>
        <pc:picChg chg="add mod ord">
          <ac:chgData name="Shen, Guannan" userId="S::guannan.shen@ucdenver.edu::f1cb1996-ae0f-468e-9ec0-7a85d0f8b506" providerId="AD" clId="Web-{9E5705FF-E2E1-34DA-57D7-151CDD7D6B01}" dt="2018-11-08T03:36:20.181" v="1216"/>
          <ac:picMkLst>
            <pc:docMk/>
            <pc:sldMk cId="4050752387" sldId="264"/>
            <ac:picMk id="4" creationId="{6ABB323B-D505-4708-96D2-9D92778104AA}"/>
          </ac:picMkLst>
        </pc:picChg>
        <pc:cxnChg chg="add mod">
          <ac:chgData name="Shen, Guannan" userId="S::guannan.shen@ucdenver.edu::f1cb1996-ae0f-468e-9ec0-7a85d0f8b506" providerId="AD" clId="Web-{9E5705FF-E2E1-34DA-57D7-151CDD7D6B01}" dt="2018-11-08T03:37:14.619" v="1218" actId="1076"/>
          <ac:cxnSpMkLst>
            <pc:docMk/>
            <pc:sldMk cId="4050752387" sldId="264"/>
            <ac:cxnSpMk id="7" creationId="{CBE991A7-F600-4A12-A67A-63F42CE0CCEC}"/>
          </ac:cxnSpMkLst>
        </pc:cxnChg>
      </pc:sldChg>
      <pc:sldChg chg="addSp modSp new mod setBg">
        <pc:chgData name="Shen, Guannan" userId="S::guannan.shen@ucdenver.edu::f1cb1996-ae0f-468e-9ec0-7a85d0f8b506" providerId="AD" clId="Web-{9E5705FF-E2E1-34DA-57D7-151CDD7D6B01}" dt="2018-11-08T03:55:55.112" v="1411" actId="20577"/>
        <pc:sldMkLst>
          <pc:docMk/>
          <pc:sldMk cId="3624289829" sldId="265"/>
        </pc:sldMkLst>
        <pc:spChg chg="mod">
          <ac:chgData name="Shen, Guannan" userId="S::guannan.shen@ucdenver.edu::f1cb1996-ae0f-468e-9ec0-7a85d0f8b506" providerId="AD" clId="Web-{9E5705FF-E2E1-34DA-57D7-151CDD7D6B01}" dt="2018-11-08T03:54:35.675" v="1367"/>
          <ac:spMkLst>
            <pc:docMk/>
            <pc:sldMk cId="3624289829" sldId="265"/>
            <ac:spMk id="2" creationId="{374B064A-66E5-466E-9F38-1C7424BB1332}"/>
          </ac:spMkLst>
        </pc:spChg>
        <pc:spChg chg="mod">
          <ac:chgData name="Shen, Guannan" userId="S::guannan.shen@ucdenver.edu::f1cb1996-ae0f-468e-9ec0-7a85d0f8b506" providerId="AD" clId="Web-{9E5705FF-E2E1-34DA-57D7-151CDD7D6B01}" dt="2018-11-08T03:55:55.112" v="1411" actId="20577"/>
          <ac:spMkLst>
            <pc:docMk/>
            <pc:sldMk cId="3624289829" sldId="265"/>
            <ac:spMk id="3" creationId="{15AD8008-AD79-4F47-852D-E0027421861B}"/>
          </ac:spMkLst>
        </pc:spChg>
        <pc:spChg chg="add">
          <ac:chgData name="Shen, Guannan" userId="S::guannan.shen@ucdenver.edu::f1cb1996-ae0f-468e-9ec0-7a85d0f8b506" providerId="AD" clId="Web-{9E5705FF-E2E1-34DA-57D7-151CDD7D6B01}" dt="2018-11-08T03:54:35.675" v="1367"/>
          <ac:spMkLst>
            <pc:docMk/>
            <pc:sldMk cId="3624289829" sldId="265"/>
            <ac:spMk id="9" creationId="{C966A4D4-049A-4389-B407-0E7091A07C8D}"/>
          </ac:spMkLst>
        </pc:spChg>
        <pc:spChg chg="add">
          <ac:chgData name="Shen, Guannan" userId="S::guannan.shen@ucdenver.edu::f1cb1996-ae0f-468e-9ec0-7a85d0f8b506" providerId="AD" clId="Web-{9E5705FF-E2E1-34DA-57D7-151CDD7D6B01}" dt="2018-11-08T03:54:35.675" v="1367"/>
          <ac:spMkLst>
            <pc:docMk/>
            <pc:sldMk cId="3624289829" sldId="265"/>
            <ac:spMk id="11" creationId="{B5899359-8523-4D4D-B568-3FDFAF9821C7}"/>
          </ac:spMkLst>
        </pc:spChg>
        <pc:spChg chg="add">
          <ac:chgData name="Shen, Guannan" userId="S::guannan.shen@ucdenver.edu::f1cb1996-ae0f-468e-9ec0-7a85d0f8b506" providerId="AD" clId="Web-{9E5705FF-E2E1-34DA-57D7-151CDD7D6B01}" dt="2018-11-08T03:54:35.675" v="1367"/>
          <ac:spMkLst>
            <pc:docMk/>
            <pc:sldMk cId="3624289829" sldId="265"/>
            <ac:spMk id="13" creationId="{2E9C9585-DA89-4D7E-BCDF-576461A1A2D9}"/>
          </ac:spMkLst>
        </pc:spChg>
        <pc:picChg chg="add mod">
          <ac:chgData name="Shen, Guannan" userId="S::guannan.shen@ucdenver.edu::f1cb1996-ae0f-468e-9ec0-7a85d0f8b506" providerId="AD" clId="Web-{9E5705FF-E2E1-34DA-57D7-151CDD7D6B01}" dt="2018-11-08T03:54:35.675" v="1367"/>
          <ac:picMkLst>
            <pc:docMk/>
            <pc:sldMk cId="3624289829" sldId="265"/>
            <ac:picMk id="4" creationId="{4DD1AD84-95FA-40D3-A15A-749900FB87D7}"/>
          </ac:picMkLst>
        </pc:picChg>
      </pc:sldChg>
    </pc:docChg>
  </pc:docChgLst>
  <pc:docChgLst>
    <pc:chgData name="Shen, Guannan" userId="S::guannan.shen@ucdenver.edu::f1cb1996-ae0f-468e-9ec0-7a85d0f8b506" providerId="AD" clId="Web-{E43B0DFC-7C9B-FFBD-9DF4-B0372BC8FB1F}"/>
    <pc:docChg chg="mod addSld modSld modMainMaster setSldSz">
      <pc:chgData name="Shen, Guannan" userId="S::guannan.shen@ucdenver.edu::f1cb1996-ae0f-468e-9ec0-7a85d0f8b506" providerId="AD" clId="Web-{E43B0DFC-7C9B-FFBD-9DF4-B0372BC8FB1F}" dt="2018-11-07T05:22:29.259" v="49" actId="20577"/>
      <pc:docMkLst>
        <pc:docMk/>
      </pc:docMkLst>
      <pc:sldChg chg="modSp">
        <pc:chgData name="Shen, Guannan" userId="S::guannan.shen@ucdenver.edu::f1cb1996-ae0f-468e-9ec0-7a85d0f8b506" providerId="AD" clId="Web-{E43B0DFC-7C9B-FFBD-9DF4-B0372BC8FB1F}" dt="2018-11-07T05:22:16.118" v="36" actId="20577"/>
        <pc:sldMkLst>
          <pc:docMk/>
          <pc:sldMk cId="1194440229" sldId="256"/>
        </pc:sldMkLst>
        <pc:spChg chg="mod">
          <ac:chgData name="Shen, Guannan" userId="S::guannan.shen@ucdenver.edu::f1cb1996-ae0f-468e-9ec0-7a85d0f8b506" providerId="AD" clId="Web-{E43B0DFC-7C9B-FFBD-9DF4-B0372BC8FB1F}" dt="2018-11-07T05:22:16.118" v="36" actId="20577"/>
          <ac:spMkLst>
            <pc:docMk/>
            <pc:sldMk cId="1194440229" sldId="256"/>
            <ac:spMk id="2" creationId="{00000000-0000-0000-0000-000000000000}"/>
          </ac:spMkLst>
        </pc:spChg>
      </pc:sldChg>
      <pc:sldChg chg="new">
        <pc:chgData name="Shen, Guannan" userId="S::guannan.shen@ucdenver.edu::f1cb1996-ae0f-468e-9ec0-7a85d0f8b506" providerId="AD" clId="Web-{E43B0DFC-7C9B-FFBD-9DF4-B0372BC8FB1F}" dt="2018-11-07T05:19:49.847" v="1"/>
        <pc:sldMkLst>
          <pc:docMk/>
          <pc:sldMk cId="969851810" sldId="257"/>
        </pc:sldMkLst>
      </pc:sldChg>
      <pc:sldChg chg="new">
        <pc:chgData name="Shen, Guannan" userId="S::guannan.shen@ucdenver.edu::f1cb1996-ae0f-468e-9ec0-7a85d0f8b506" providerId="AD" clId="Web-{E43B0DFC-7C9B-FFBD-9DF4-B0372BC8FB1F}" dt="2018-11-07T05:22:19.181" v="38"/>
        <pc:sldMkLst>
          <pc:docMk/>
          <pc:sldMk cId="411297401" sldId="258"/>
        </pc:sldMkLst>
      </pc:sldChg>
      <pc:sldChg chg="modSp new">
        <pc:chgData name="Shen, Guannan" userId="S::guannan.shen@ucdenver.edu::f1cb1996-ae0f-468e-9ec0-7a85d0f8b506" providerId="AD" clId="Web-{E43B0DFC-7C9B-FFBD-9DF4-B0372BC8FB1F}" dt="2018-11-07T05:22:29.259" v="48" actId="20577"/>
        <pc:sldMkLst>
          <pc:docMk/>
          <pc:sldMk cId="610630808" sldId="259"/>
        </pc:sldMkLst>
        <pc:spChg chg="mod">
          <ac:chgData name="Shen, Guannan" userId="S::guannan.shen@ucdenver.edu::f1cb1996-ae0f-468e-9ec0-7a85d0f8b506" providerId="AD" clId="Web-{E43B0DFC-7C9B-FFBD-9DF4-B0372BC8FB1F}" dt="2018-11-07T05:22:29.259" v="48" actId="20577"/>
          <ac:spMkLst>
            <pc:docMk/>
            <pc:sldMk cId="610630808" sldId="259"/>
            <ac:spMk id="2" creationId="{1F1E6125-49EC-4604-B52E-49EE37CD92B4}"/>
          </ac:spMkLst>
        </pc:spChg>
      </pc:sldChg>
      <pc:sldMasterChg chg="modSp modSldLayout">
        <pc:chgData name="Shen, Guannan" userId="S::guannan.shen@ucdenver.edu::f1cb1996-ae0f-468e-9ec0-7a85d0f8b506" providerId="AD" clId="Web-{E43B0DFC-7C9B-FFBD-9DF4-B0372BC8FB1F}" dt="2018-11-07T05:19:46.629" v="0"/>
        <pc:sldMasterMkLst>
          <pc:docMk/>
          <pc:sldMasterMk cId="0" sldId="2147483696"/>
        </pc:sldMasterMkLst>
        <pc:spChg chg="mod">
          <ac:chgData name="Shen, Guannan" userId="S::guannan.shen@ucdenver.edu::f1cb1996-ae0f-468e-9ec0-7a85d0f8b506" providerId="AD" clId="Web-{E43B0DFC-7C9B-FFBD-9DF4-B0372BC8FB1F}" dt="2018-11-07T05:19:46.629" v="0"/>
          <ac:spMkLst>
            <pc:docMk/>
            <pc:sldMasterMk cId="0" sldId="2147483696"/>
            <ac:spMk id="2" creationId="{00000000-0000-0000-0000-000000000000}"/>
          </ac:spMkLst>
        </pc:spChg>
        <pc:spChg chg="mod">
          <ac:chgData name="Shen, Guannan" userId="S::guannan.shen@ucdenver.edu::f1cb1996-ae0f-468e-9ec0-7a85d0f8b506" providerId="AD" clId="Web-{E43B0DFC-7C9B-FFBD-9DF4-B0372BC8FB1F}" dt="2018-11-07T05:19:46.629" v="0"/>
          <ac:spMkLst>
            <pc:docMk/>
            <pc:sldMasterMk cId="0" sldId="2147483696"/>
            <ac:spMk id="3" creationId="{00000000-0000-0000-0000-000000000000}"/>
          </ac:spMkLst>
        </pc:spChg>
        <pc:spChg chg="mod">
          <ac:chgData name="Shen, Guannan" userId="S::guannan.shen@ucdenver.edu::f1cb1996-ae0f-468e-9ec0-7a85d0f8b506" providerId="AD" clId="Web-{E43B0DFC-7C9B-FFBD-9DF4-B0372BC8FB1F}" dt="2018-11-07T05:19:46.629" v="0"/>
          <ac:spMkLst>
            <pc:docMk/>
            <pc:sldMasterMk cId="0" sldId="2147483696"/>
            <ac:spMk id="4" creationId="{00000000-0000-0000-0000-000000000000}"/>
          </ac:spMkLst>
        </pc:spChg>
        <pc:spChg chg="mod">
          <ac:chgData name="Shen, Guannan" userId="S::guannan.shen@ucdenver.edu::f1cb1996-ae0f-468e-9ec0-7a85d0f8b506" providerId="AD" clId="Web-{E43B0DFC-7C9B-FFBD-9DF4-B0372BC8FB1F}" dt="2018-11-07T05:19:46.629" v="0"/>
          <ac:spMkLst>
            <pc:docMk/>
            <pc:sldMasterMk cId="0" sldId="2147483696"/>
            <ac:spMk id="5" creationId="{00000000-0000-0000-0000-000000000000}"/>
          </ac:spMkLst>
        </pc:spChg>
        <pc:spChg chg="mod">
          <ac:chgData name="Shen, Guannan" userId="S::guannan.shen@ucdenver.edu::f1cb1996-ae0f-468e-9ec0-7a85d0f8b506" providerId="AD" clId="Web-{E43B0DFC-7C9B-FFBD-9DF4-B0372BC8FB1F}" dt="2018-11-07T05:19:46.629" v="0"/>
          <ac:spMkLst>
            <pc:docMk/>
            <pc:sldMasterMk cId="0" sldId="2147483696"/>
            <ac:spMk id="6" creationId="{00000000-0000-0000-0000-000000000000}"/>
          </ac:spMkLst>
        </pc:spChg>
        <pc:sldLayoutChg chg="modSp">
          <pc:chgData name="Shen, Guannan" userId="S::guannan.shen@ucdenver.edu::f1cb1996-ae0f-468e-9ec0-7a85d0f8b506" providerId="AD" clId="Web-{E43B0DFC-7C9B-FFBD-9DF4-B0372BC8FB1F}" dt="2018-11-07T05:19:46.629" v="0"/>
          <pc:sldLayoutMkLst>
            <pc:docMk/>
            <pc:sldMasterMk cId="0" sldId="2147483696"/>
            <pc:sldLayoutMk cId="0" sldId="2147483697"/>
          </pc:sldLayoutMkLst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697"/>
              <ac:spMk id="2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697"/>
              <ac:spMk id="3" creationId="{00000000-0000-0000-0000-000000000000}"/>
            </ac:spMkLst>
          </pc:spChg>
        </pc:sldLayoutChg>
        <pc:sldLayoutChg chg="modSp">
          <pc:chgData name="Shen, Guannan" userId="S::guannan.shen@ucdenver.edu::f1cb1996-ae0f-468e-9ec0-7a85d0f8b506" providerId="AD" clId="Web-{E43B0DFC-7C9B-FFBD-9DF4-B0372BC8FB1F}" dt="2018-11-07T05:19:46.629" v="0"/>
          <pc:sldLayoutMkLst>
            <pc:docMk/>
            <pc:sldMasterMk cId="0" sldId="2147483696"/>
            <pc:sldLayoutMk cId="0" sldId="2147483699"/>
          </pc:sldLayoutMkLst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699"/>
              <ac:spMk id="2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699"/>
              <ac:spMk id="3" creationId="{00000000-0000-0000-0000-000000000000}"/>
            </ac:spMkLst>
          </pc:spChg>
        </pc:sldLayoutChg>
        <pc:sldLayoutChg chg="modSp">
          <pc:chgData name="Shen, Guannan" userId="S::guannan.shen@ucdenver.edu::f1cb1996-ae0f-468e-9ec0-7a85d0f8b506" providerId="AD" clId="Web-{E43B0DFC-7C9B-FFBD-9DF4-B0372BC8FB1F}" dt="2018-11-07T05:19:46.629" v="0"/>
          <pc:sldLayoutMkLst>
            <pc:docMk/>
            <pc:sldMasterMk cId="0" sldId="2147483696"/>
            <pc:sldLayoutMk cId="0" sldId="2147483700"/>
          </pc:sldLayoutMkLst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0"/>
              <ac:spMk id="3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0"/>
              <ac:spMk id="4" creationId="{00000000-0000-0000-0000-000000000000}"/>
            </ac:spMkLst>
          </pc:spChg>
        </pc:sldLayoutChg>
        <pc:sldLayoutChg chg="modSp">
          <pc:chgData name="Shen, Guannan" userId="S::guannan.shen@ucdenver.edu::f1cb1996-ae0f-468e-9ec0-7a85d0f8b506" providerId="AD" clId="Web-{E43B0DFC-7C9B-FFBD-9DF4-B0372BC8FB1F}" dt="2018-11-07T05:19:46.629" v="0"/>
          <pc:sldLayoutMkLst>
            <pc:docMk/>
            <pc:sldMasterMk cId="0" sldId="2147483696"/>
            <pc:sldLayoutMk cId="0" sldId="2147483701"/>
          </pc:sldLayoutMkLst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1"/>
              <ac:spMk id="3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1"/>
              <ac:spMk id="4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1"/>
              <ac:spMk id="6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1"/>
              <ac:spMk id="11" creationId="{00000000-0000-0000-0000-000000000000}"/>
            </ac:spMkLst>
          </pc:spChg>
        </pc:sldLayoutChg>
        <pc:sldLayoutChg chg="modSp">
          <pc:chgData name="Shen, Guannan" userId="S::guannan.shen@ucdenver.edu::f1cb1996-ae0f-468e-9ec0-7a85d0f8b506" providerId="AD" clId="Web-{E43B0DFC-7C9B-FFBD-9DF4-B0372BC8FB1F}" dt="2018-11-07T05:19:46.629" v="0"/>
          <pc:sldLayoutMkLst>
            <pc:docMk/>
            <pc:sldMasterMk cId="0" sldId="2147483696"/>
            <pc:sldLayoutMk cId="0" sldId="2147483704"/>
          </pc:sldLayoutMkLst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4"/>
              <ac:spMk id="2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4"/>
              <ac:spMk id="3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4"/>
              <ac:spMk id="4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4"/>
              <ac:spMk id="10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4"/>
              <ac:spMk id="26" creationId="{00000000-0000-0000-0000-000000000000}"/>
            </ac:spMkLst>
          </pc:spChg>
        </pc:sldLayoutChg>
        <pc:sldLayoutChg chg="modSp">
          <pc:chgData name="Shen, Guannan" userId="S::guannan.shen@ucdenver.edu::f1cb1996-ae0f-468e-9ec0-7a85d0f8b506" providerId="AD" clId="Web-{E43B0DFC-7C9B-FFBD-9DF4-B0372BC8FB1F}" dt="2018-11-07T05:19:46.629" v="0"/>
          <pc:sldLayoutMkLst>
            <pc:docMk/>
            <pc:sldMasterMk cId="0" sldId="2147483696"/>
            <pc:sldLayoutMk cId="0" sldId="2147483705"/>
          </pc:sldLayoutMkLst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5"/>
              <ac:spMk id="2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5"/>
              <ac:spMk id="3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5"/>
              <ac:spMk id="4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5"/>
              <ac:spMk id="9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5"/>
              <ac:spMk id="18" creationId="{00000000-0000-0000-0000-000000000000}"/>
            </ac:spMkLst>
          </pc:spChg>
        </pc:sldLayoutChg>
        <pc:sldLayoutChg chg="modSp">
          <pc:chgData name="Shen, Guannan" userId="S::guannan.shen@ucdenver.edu::f1cb1996-ae0f-468e-9ec0-7a85d0f8b506" providerId="AD" clId="Web-{E43B0DFC-7C9B-FFBD-9DF4-B0372BC8FB1F}" dt="2018-11-07T05:19:46.629" v="0"/>
          <pc:sldLayoutMkLst>
            <pc:docMk/>
            <pc:sldMasterMk cId="0" sldId="2147483696"/>
            <pc:sldLayoutMk cId="0" sldId="2147483707"/>
          </pc:sldLayoutMkLst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7"/>
              <ac:spMk id="2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E43B0DFC-7C9B-FFBD-9DF4-B0372BC8FB1F}" dt="2018-11-07T05:19:46.629" v="0"/>
            <ac:spMkLst>
              <pc:docMk/>
              <pc:sldMasterMk cId="0" sldId="2147483696"/>
              <pc:sldLayoutMk cId="0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Adiposity and methylation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5342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err="1"/>
              <a:t>Guannan</a:t>
            </a:r>
            <a:r>
              <a:rPr lang="en-US" sz="2400" dirty="0"/>
              <a:t> Shen</a:t>
            </a:r>
          </a:p>
          <a:p>
            <a:r>
              <a:rPr lang="en-US" sz="2400" dirty="0"/>
              <a:t>ECCHO Project</a:t>
            </a:r>
          </a:p>
          <a:p>
            <a:r>
              <a:rPr lang="en-US" sz="2400" dirty="0"/>
              <a:t>11-07-2018 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6125-49EC-4604-B52E-49EE37CD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248477"/>
            <a:ext cx="5797296" cy="963064"/>
          </a:xfrm>
        </p:spPr>
        <p:txBody>
          <a:bodyPr/>
          <a:lstStyle/>
          <a:p>
            <a:r>
              <a:rPr lang="en-US"/>
              <a:t>Method Section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ED30-837C-4198-9E51-4B9D0CD64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70" y="1352786"/>
            <a:ext cx="8230459" cy="51034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600" dirty="0"/>
              <a:t>Separate linear regression models were fitted to estimate the associations between continuous PFOA and methylation (M-values) at each of 484,261 CpG sites. Models were adjusted for </a:t>
            </a:r>
            <a:r>
              <a:rPr lang="en-US" sz="1600" b="1" dirty="0"/>
              <a:t>maternal race/ethnicity (non-Hispanic white vs all others)</a:t>
            </a:r>
            <a:r>
              <a:rPr lang="en-US" sz="1600" dirty="0"/>
              <a:t> and seven cell types. Analyses were stratified by infant sex a priori based on previous literature showing sex-specific effects of prenatal PFAS on child health outcomes. </a:t>
            </a:r>
            <a:endParaRPr lang="en-US"/>
          </a:p>
          <a:p>
            <a:pPr algn="just"/>
            <a:r>
              <a:rPr lang="en-US" sz="1600" dirty="0"/>
              <a:t>Genes associated with the list of 500 top </a:t>
            </a:r>
            <a:r>
              <a:rPr lang="en-US" sz="1600" dirty="0" err="1"/>
              <a:t>CpGs</a:t>
            </a:r>
            <a:r>
              <a:rPr lang="en-US" sz="1600" dirty="0"/>
              <a:t> were analyzed in relation to KEGG pathways, and DMRs were entered into the GREAT tool to examine enrichment of GO pathways.</a:t>
            </a:r>
          </a:p>
          <a:p>
            <a:pPr algn="just"/>
            <a:r>
              <a:rPr lang="en-US" sz="1600" dirty="0"/>
              <a:t>Within each differentially methylated region with FDR&lt;0.05, the CpG site with the lowest p-value was identified, and methylation (M value) at this site was examined in association with birth weight, adiposity, and several cardio-metabolic biomarkers measured in umbilical cord blood (glucose, insulin, leptin, total cholesterol, HDL cholesterol, free fatty acids, triglycerides). Outcome variables were log10 transformed to better approximate a normal distribution. Linear regression models were adjusted for </a:t>
            </a:r>
            <a:r>
              <a:rPr lang="en-US" sz="1600" b="1" dirty="0"/>
              <a:t>maternal age and race/ethnicity,</a:t>
            </a:r>
            <a:r>
              <a:rPr lang="en-US" sz="1600" dirty="0"/>
              <a:t> and stratified by sex. </a:t>
            </a:r>
            <a:r>
              <a:rPr lang="en-US" sz="1600" b="1" dirty="0"/>
              <a:t>The p value of the association was adjusted by </a:t>
            </a:r>
            <a:r>
              <a:rPr lang="en-US" sz="1600" b="1" dirty="0" err="1"/>
              <a:t>Benjamini</a:t>
            </a:r>
            <a:r>
              <a:rPr lang="en-US" sz="1600" b="1" dirty="0"/>
              <a:t>–Hochberg (BH) method, controlling the False Discovery Rate(FDR) (Yoav </a:t>
            </a:r>
            <a:r>
              <a:rPr lang="en-US" sz="1600" b="1" dirty="0" err="1"/>
              <a:t>Benjamini</a:t>
            </a:r>
            <a:r>
              <a:rPr lang="en-US" sz="1600" b="1" dirty="0"/>
              <a:t> and Yosef Hochberg, 1995) </a:t>
            </a:r>
          </a:p>
        </p:txBody>
      </p:sp>
    </p:spTree>
    <p:extLst>
      <p:ext uri="{BB962C8B-B14F-4D97-AF65-F5344CB8AC3E}">
        <p14:creationId xmlns:p14="http://schemas.microsoft.com/office/powerpoint/2010/main" val="61063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E13D-694D-452A-8570-9F95B82A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85833"/>
            <a:ext cx="5797296" cy="992497"/>
          </a:xfrm>
        </p:spPr>
        <p:txBody>
          <a:bodyPr/>
          <a:lstStyle/>
          <a:p>
            <a:r>
              <a:rPr lang="en-US" dirty="0"/>
              <a:t>Data sets and sample size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485D-0BF9-406F-881F-BC8C4D1E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773" y="1705985"/>
            <a:ext cx="6464454" cy="46619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The total sample size is 583 individuals.</a:t>
            </a:r>
          </a:p>
          <a:p>
            <a:r>
              <a:rPr lang="en-US" sz="2000" dirty="0"/>
              <a:t>3 Datasets:  </a:t>
            </a:r>
          </a:p>
          <a:p>
            <a:pPr lvl="1"/>
            <a:r>
              <a:rPr lang="en-US" sz="1800" b="1" dirty="0"/>
              <a:t>Clinical dataset</a:t>
            </a:r>
            <a:r>
              <a:rPr lang="en-US" sz="1800" dirty="0"/>
              <a:t> contains: </a:t>
            </a:r>
          </a:p>
          <a:p>
            <a:pPr lvl="2"/>
            <a:r>
              <a:rPr lang="en-US" sz="1800" err="1"/>
              <a:t>pid</a:t>
            </a:r>
            <a:r>
              <a:rPr lang="en-US" sz="1800" dirty="0"/>
              <a:t>, </a:t>
            </a:r>
            <a:r>
              <a:rPr lang="en-US" sz="1800" err="1"/>
              <a:t>infant_sex</a:t>
            </a:r>
            <a:r>
              <a:rPr lang="en-US" sz="1800" dirty="0"/>
              <a:t>, </a:t>
            </a:r>
            <a:r>
              <a:rPr lang="en-US" sz="1800" err="1"/>
              <a:t>maternal_age</a:t>
            </a:r>
            <a:r>
              <a:rPr lang="en-US" sz="1800" dirty="0"/>
              <a:t>, Race  </a:t>
            </a:r>
          </a:p>
          <a:p>
            <a:pPr lvl="2"/>
            <a:r>
              <a:rPr lang="en-US" sz="1800" b="1" dirty="0"/>
              <a:t>"</a:t>
            </a:r>
            <a:r>
              <a:rPr lang="en-US" sz="1800" b="1" err="1"/>
              <a:t>birth_weight</a:t>
            </a:r>
            <a:r>
              <a:rPr lang="en-US" sz="1800" b="1" dirty="0"/>
              <a:t>", </a:t>
            </a:r>
            <a:r>
              <a:rPr lang="en-US" sz="1800" dirty="0"/>
              <a:t>"ipv3_pp_fm_pct", "Chol_IPV3", "FFA_IPV3", "Gluc_IPV3", "HDL_IPV3", "Insu_IPV3", "Trig_IPV3" and </a:t>
            </a:r>
            <a:r>
              <a:rPr lang="en-US" sz="1800" b="1" dirty="0"/>
              <a:t>"Leptin_actual__</a:t>
            </a:r>
            <a:r>
              <a:rPr lang="en-US" sz="1800" b="1" err="1"/>
              <a:t>ng_ml</a:t>
            </a:r>
            <a:r>
              <a:rPr lang="en-US" sz="1800" b="1" dirty="0"/>
              <a:t>_"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/>
              <a:t>Cord blood cell</a:t>
            </a:r>
            <a:r>
              <a:rPr lang="en-US" sz="1800" dirty="0"/>
              <a:t> types: </a:t>
            </a:r>
          </a:p>
          <a:p>
            <a:pPr lvl="2"/>
            <a:r>
              <a:rPr lang="en-US" sz="1800" dirty="0"/>
              <a:t>"</a:t>
            </a:r>
            <a:r>
              <a:rPr lang="en-US" sz="1800" dirty="0" err="1"/>
              <a:t>Bcell</a:t>
            </a:r>
            <a:r>
              <a:rPr lang="en-US" sz="1800" dirty="0"/>
              <a:t>", "CD4T", "CD8T", "Gran", "Mono", "NK", "</a:t>
            </a:r>
            <a:r>
              <a:rPr lang="en-US" sz="1800" dirty="0" err="1"/>
              <a:t>nRBC</a:t>
            </a:r>
            <a:r>
              <a:rPr lang="en-US" sz="1800" dirty="0"/>
              <a:t>" </a:t>
            </a:r>
          </a:p>
          <a:p>
            <a:pPr lvl="1"/>
            <a:r>
              <a:rPr lang="en-US" b="1" dirty="0"/>
              <a:t>Top One CpG</a:t>
            </a:r>
            <a:r>
              <a:rPr lang="en-US" dirty="0"/>
              <a:t> in FDR &lt; 0.05 DMRs, by gender: </a:t>
            </a:r>
            <a:r>
              <a:rPr lang="en-US" sz="1800" dirty="0"/>
              <a:t> </a:t>
            </a:r>
          </a:p>
          <a:p>
            <a:pPr lvl="2"/>
            <a:r>
              <a:rPr lang="en-US" sz="1800" dirty="0"/>
              <a:t>Male: 103 </a:t>
            </a:r>
            <a:r>
              <a:rPr lang="en-US" sz="1800" dirty="0" err="1"/>
              <a:t>CpGs</a:t>
            </a:r>
          </a:p>
          <a:p>
            <a:pPr lvl="2"/>
            <a:r>
              <a:rPr lang="en-US" sz="1800" dirty="0"/>
              <a:t>Female: 38 </a:t>
            </a:r>
            <a:r>
              <a:rPr lang="en-US" sz="1800" dirty="0" err="1"/>
              <a:t>CpGs</a:t>
            </a:r>
            <a:r>
              <a:rPr lang="en-US" sz="1800" dirty="0"/>
              <a:t> 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554686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B064A-66E5-466E-9F38-1C7424BB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290025"/>
            <a:ext cx="3356919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Variables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8008-AD79-4F47-852D-E00274218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858703"/>
            <a:ext cx="3356919" cy="30425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Log10 transformation of all 9 outcomes.</a:t>
            </a:r>
            <a:endParaRPr lang="en-US"/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Race as a 2-level categorical variable:</a:t>
            </a:r>
            <a:endParaRPr lang="en-US">
              <a:solidFill>
                <a:schemeClr val="bg1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Non-Hispanic white, All others. 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9774" y="640080"/>
            <a:ext cx="3614166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189" y="806357"/>
            <a:ext cx="3383450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DD1AD84-95FA-40D3-A15A-749900FB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19" y="1745923"/>
            <a:ext cx="3119676" cy="304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8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96A4-EC5F-4B81-AA4C-801F6298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631113"/>
            <a:ext cx="5797296" cy="1188720"/>
          </a:xfrm>
        </p:spPr>
        <p:txBody>
          <a:bodyPr/>
          <a:lstStyle/>
          <a:p>
            <a:r>
              <a:rPr lang="en-US" dirty="0"/>
              <a:t>Data ANLYSIS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3D11-103B-4A5A-87C2-67A3DF524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52" y="2275033"/>
            <a:ext cx="5797296" cy="39555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dirty="0">
                <a:latin typeface="Times New Roman"/>
                <a:cs typeface="Times New Roman"/>
              </a:rPr>
              <a:t>The parsimonious linear regression model: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 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Outcome = One CpG + Race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Bcell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+ CD4T + CD8T + Gran +  Mono + NK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nRBC</a:t>
            </a:r>
          </a:p>
          <a:p>
            <a:r>
              <a:rPr lang="en-US" dirty="0" err="1">
                <a:latin typeface="Times New Roman"/>
                <a:cs typeface="Times New Roman"/>
              </a:rPr>
              <a:t>Benjamini</a:t>
            </a:r>
            <a:r>
              <a:rPr lang="en-US" dirty="0">
                <a:latin typeface="Times New Roman"/>
                <a:cs typeface="Times New Roman"/>
              </a:rPr>
              <a:t>–Hochberg (BH) step-up procedure controlling FDR (False Discovery Rate) as the p value adjustment method.</a:t>
            </a:r>
          </a:p>
          <a:p>
            <a:r>
              <a:rPr lang="en-US" dirty="0">
                <a:latin typeface="Times New Roman"/>
                <a:cs typeface="Times New Roman"/>
              </a:rPr>
              <a:t>Number of multiple comparisons:</a:t>
            </a:r>
          </a:p>
          <a:p>
            <a:pPr marL="685800" lvl="1"/>
            <a:r>
              <a:rPr lang="en-US" dirty="0">
                <a:latin typeface="Times New Roman"/>
                <a:cs typeface="Times New Roman"/>
              </a:rPr>
              <a:t>Male: 103</a:t>
            </a:r>
          </a:p>
          <a:p>
            <a:pPr marL="685800" lvl="1"/>
            <a:r>
              <a:rPr lang="en-US" dirty="0">
                <a:latin typeface="Times New Roman"/>
                <a:cs typeface="Times New Roman"/>
              </a:rPr>
              <a:t>Female: 38</a:t>
            </a: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33A6-572E-48AF-8361-18C5AAFE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942" y="988741"/>
            <a:ext cx="4416566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Significant Results By gender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241173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4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ABFF-4B00-4E38-BAD5-3A5F7612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</p:spPr>
        <p:txBody>
          <a:bodyPr/>
          <a:lstStyle/>
          <a:p>
            <a:r>
              <a:rPr lang="en-US" dirty="0"/>
              <a:t>Male  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EE6B3B0-5E87-4DEE-A29C-2B7D87DE8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541" y="2638045"/>
            <a:ext cx="5766917" cy="31019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CA9236-394F-438E-BA07-4D4BE10F1C3D}"/>
              </a:ext>
            </a:extLst>
          </p:cNvPr>
          <p:cNvSpPr/>
          <p:nvPr/>
        </p:nvSpPr>
        <p:spPr>
          <a:xfrm>
            <a:off x="1298998" y="3202361"/>
            <a:ext cx="6379214" cy="62006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8B6AD-1CAF-4F6E-8259-CD66F8909953}"/>
              </a:ext>
            </a:extLst>
          </p:cNvPr>
          <p:cNvSpPr txBox="1"/>
          <p:nvPr/>
        </p:nvSpPr>
        <p:spPr>
          <a:xfrm>
            <a:off x="1030172" y="5780735"/>
            <a:ext cx="692667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ill Sans MT"/>
                <a:cs typeface="Times New Roman"/>
              </a:rPr>
              <a:t>     names       Estimate </a:t>
            </a:r>
            <a:r>
              <a:rPr lang="en-US" dirty="0" err="1">
                <a:latin typeface="Gill Sans MT"/>
                <a:cs typeface="Times New Roman"/>
              </a:rPr>
              <a:t>Std.Error</a:t>
            </a:r>
            <a:r>
              <a:rPr lang="en-US" dirty="0">
                <a:latin typeface="Gill Sans MT"/>
                <a:cs typeface="Times New Roman"/>
              </a:rPr>
              <a:t> </a:t>
            </a:r>
            <a:r>
              <a:rPr lang="en-US" dirty="0" err="1">
                <a:latin typeface="Gill Sans MT"/>
                <a:cs typeface="Times New Roman"/>
              </a:rPr>
              <a:t>t.statistic</a:t>
            </a:r>
            <a:r>
              <a:rPr lang="en-US" dirty="0">
                <a:latin typeface="Gill Sans MT"/>
                <a:cs typeface="Times New Roman"/>
              </a:rPr>
              <a:t> </a:t>
            </a:r>
            <a:r>
              <a:rPr lang="en-US" dirty="0" err="1">
                <a:latin typeface="Gill Sans MT"/>
                <a:cs typeface="Times New Roman"/>
              </a:rPr>
              <a:t>p.value</a:t>
            </a:r>
            <a:r>
              <a:rPr lang="en-US" dirty="0">
                <a:latin typeface="Gill Sans MT"/>
                <a:cs typeface="Times New Roman"/>
              </a:rPr>
              <a:t>            FDR</a:t>
            </a:r>
          </a:p>
          <a:p>
            <a:r>
              <a:rPr lang="en-US" dirty="0">
                <a:latin typeface="Gill Sans MT"/>
                <a:cs typeface="Times New Roman"/>
              </a:rPr>
              <a:t>9 cg25195288 0.0864    0.0231    3.7332    0.0002268232 0.02336279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2FE7AE-2C56-4447-92E3-B728E2C45D03}"/>
              </a:ext>
            </a:extLst>
          </p:cNvPr>
          <p:cNvCxnSpPr/>
          <p:nvPr/>
        </p:nvCxnSpPr>
        <p:spPr>
          <a:xfrm>
            <a:off x="5243083" y="2957083"/>
            <a:ext cx="1287224" cy="196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2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0078-FBBB-45AE-86AB-EFBF4F3E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444701"/>
            <a:ext cx="5797296" cy="1188720"/>
          </a:xfrm>
        </p:spPr>
        <p:txBody>
          <a:bodyPr/>
          <a:lstStyle/>
          <a:p>
            <a:r>
              <a:rPr lang="en-US" dirty="0"/>
              <a:t>Male </a:t>
            </a:r>
          </a:p>
        </p:txBody>
      </p:sp>
      <p:pic>
        <p:nvPicPr>
          <p:cNvPr id="8" name="Picture 8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B594849-5AD5-47EE-A10A-24E41373A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168" y="1892397"/>
            <a:ext cx="5773286" cy="310198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77D62C-80FD-4FB5-AE37-FFD369BE16E8}"/>
              </a:ext>
            </a:extLst>
          </p:cNvPr>
          <p:cNvSpPr/>
          <p:nvPr/>
        </p:nvSpPr>
        <p:spPr>
          <a:xfrm>
            <a:off x="1328431" y="2476335"/>
            <a:ext cx="6379214" cy="81628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49182-1514-4FB8-A907-FC1D96787158}"/>
              </a:ext>
            </a:extLst>
          </p:cNvPr>
          <p:cNvSpPr txBox="1"/>
          <p:nvPr/>
        </p:nvSpPr>
        <p:spPr>
          <a:xfrm>
            <a:off x="1138095" y="5211687"/>
            <a:ext cx="715233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names         Estimate  </a:t>
            </a:r>
            <a:r>
              <a:rPr lang="en-US" dirty="0" err="1"/>
              <a:t>Std.Error</a:t>
            </a:r>
            <a:r>
              <a:rPr lang="en-US" dirty="0"/>
              <a:t> </a:t>
            </a:r>
            <a:r>
              <a:rPr lang="en-US" dirty="0" err="1"/>
              <a:t>t.statistic</a:t>
            </a:r>
            <a:r>
              <a:rPr lang="en-US" dirty="0"/>
              <a:t> </a:t>
            </a:r>
            <a:r>
              <a:rPr lang="en-US" dirty="0" err="1"/>
              <a:t>p.value</a:t>
            </a:r>
            <a:r>
              <a:rPr lang="en-US" dirty="0"/>
              <a:t>           FDR</a:t>
            </a:r>
          </a:p>
          <a:p>
            <a:r>
              <a:rPr lang="en-US" dirty="0"/>
              <a:t>74 cg24280832 0.4215     0.1139    3.7018    0.0002650726 0.02730247</a:t>
            </a:r>
          </a:p>
          <a:p>
            <a:r>
              <a:rPr lang="en-US" dirty="0"/>
              <a:t>86 cg15302379 0.4836     0.1436    3.3683    0.0008797220 0.04530568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A1BC36-15D6-4357-8255-638C715AC2E6}"/>
              </a:ext>
            </a:extLst>
          </p:cNvPr>
          <p:cNvCxnSpPr/>
          <p:nvPr/>
        </p:nvCxnSpPr>
        <p:spPr>
          <a:xfrm>
            <a:off x="5537418" y="2201623"/>
            <a:ext cx="1287224" cy="196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FC69-28B0-4788-B051-97EAE6A0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FEMALE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37758F-F667-494D-A3D2-3638C2B0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845" y="2638045"/>
            <a:ext cx="5676309" cy="31019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8AF869-4D40-4555-A76F-442C83800B2C}"/>
              </a:ext>
            </a:extLst>
          </p:cNvPr>
          <p:cNvSpPr/>
          <p:nvPr/>
        </p:nvSpPr>
        <p:spPr>
          <a:xfrm>
            <a:off x="1308809" y="3192549"/>
            <a:ext cx="6379214" cy="59063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5074FE-9508-4E0A-8D55-6A87D8017CD8}"/>
              </a:ext>
            </a:extLst>
          </p:cNvPr>
          <p:cNvCxnSpPr/>
          <p:nvPr/>
        </p:nvCxnSpPr>
        <p:spPr>
          <a:xfrm>
            <a:off x="5223461" y="2966893"/>
            <a:ext cx="1287224" cy="196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232041-859F-4010-B657-04F95E34C7A9}"/>
              </a:ext>
            </a:extLst>
          </p:cNvPr>
          <p:cNvSpPr txBox="1"/>
          <p:nvPr/>
        </p:nvSpPr>
        <p:spPr>
          <a:xfrm>
            <a:off x="1118472" y="5810168"/>
            <a:ext cx="747610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names         Estimate </a:t>
            </a:r>
            <a:r>
              <a:rPr lang="en-US" dirty="0" err="1"/>
              <a:t>Std.Error</a:t>
            </a:r>
            <a:r>
              <a:rPr lang="en-US" dirty="0"/>
              <a:t> </a:t>
            </a:r>
            <a:r>
              <a:rPr lang="en-US" dirty="0" err="1"/>
              <a:t>t.statistic</a:t>
            </a:r>
            <a:r>
              <a:rPr lang="en-US" dirty="0"/>
              <a:t> </a:t>
            </a:r>
            <a:r>
              <a:rPr lang="en-US" dirty="0" err="1"/>
              <a:t>p.value</a:t>
            </a:r>
            <a:r>
              <a:rPr lang="en-US" dirty="0"/>
              <a:t>            FDR</a:t>
            </a:r>
          </a:p>
          <a:p>
            <a:r>
              <a:rPr lang="en-US" dirty="0"/>
              <a:t>23 cg19425295 0.0794    0.0201    3.9407     0.0001037282 0.003941671</a:t>
            </a:r>
          </a:p>
        </p:txBody>
      </p:sp>
    </p:spTree>
    <p:extLst>
      <p:ext uri="{BB962C8B-B14F-4D97-AF65-F5344CB8AC3E}">
        <p14:creationId xmlns:p14="http://schemas.microsoft.com/office/powerpoint/2010/main" val="285318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4B36-372B-481A-8574-DD99F2B1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FEMALE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BB323B-D505-4708-96D2-9D9277810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695" y="2638045"/>
            <a:ext cx="5720609" cy="310198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E991A7-F600-4A12-A67A-63F42CE0CCEC}"/>
              </a:ext>
            </a:extLst>
          </p:cNvPr>
          <p:cNvCxnSpPr/>
          <p:nvPr/>
        </p:nvCxnSpPr>
        <p:spPr>
          <a:xfrm>
            <a:off x="5409873" y="2986515"/>
            <a:ext cx="1287224" cy="196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5F3CC4-667F-4650-B5E0-5A8F81B3509E}"/>
              </a:ext>
            </a:extLst>
          </p:cNvPr>
          <p:cNvSpPr/>
          <p:nvPr/>
        </p:nvSpPr>
        <p:spPr>
          <a:xfrm>
            <a:off x="1318620" y="3261227"/>
            <a:ext cx="6379214" cy="59063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BFE86-BE35-4B12-8C29-741A17B80862}"/>
              </a:ext>
            </a:extLst>
          </p:cNvPr>
          <p:cNvSpPr txBox="1"/>
          <p:nvPr/>
        </p:nvSpPr>
        <p:spPr>
          <a:xfrm>
            <a:off x="1314696" y="5790546"/>
            <a:ext cx="732893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names         Estimate </a:t>
            </a:r>
            <a:r>
              <a:rPr lang="en-US" dirty="0" err="1"/>
              <a:t>Std.Error</a:t>
            </a:r>
            <a:r>
              <a:rPr lang="en-US" dirty="0"/>
              <a:t> </a:t>
            </a:r>
            <a:r>
              <a:rPr lang="en-US" dirty="0" err="1"/>
              <a:t>t.statistic</a:t>
            </a:r>
            <a:r>
              <a:rPr lang="en-US" dirty="0"/>
              <a:t> </a:t>
            </a:r>
            <a:r>
              <a:rPr lang="en-US" dirty="0" err="1"/>
              <a:t>p.value</a:t>
            </a:r>
            <a:r>
              <a:rPr lang="en-US" dirty="0"/>
              <a:t>         FDR</a:t>
            </a:r>
          </a:p>
          <a:p>
            <a:r>
              <a:rPr lang="en-US" dirty="0"/>
              <a:t>20 cg04999036 0.1725    0.0521    3.3096    0.001076651 0.04091274</a:t>
            </a:r>
          </a:p>
        </p:txBody>
      </p:sp>
    </p:spTree>
    <p:extLst>
      <p:ext uri="{BB962C8B-B14F-4D97-AF65-F5344CB8AC3E}">
        <p14:creationId xmlns:p14="http://schemas.microsoft.com/office/powerpoint/2010/main" val="40507523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Parcel</vt:lpstr>
      <vt:lpstr>Adiposity and methylation </vt:lpstr>
      <vt:lpstr>Data sets and sample size </vt:lpstr>
      <vt:lpstr>Variables </vt:lpstr>
      <vt:lpstr>Data ANLYSIS </vt:lpstr>
      <vt:lpstr>Significant Results By gender </vt:lpstr>
      <vt:lpstr>Male  </vt:lpstr>
      <vt:lpstr>Male </vt:lpstr>
      <vt:lpstr>FEMALE </vt:lpstr>
      <vt:lpstr>FEMALE </vt:lpstr>
      <vt:lpstr>Method Section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417</cp:revision>
  <dcterms:created xsi:type="dcterms:W3CDTF">2015-12-01T21:32:24Z</dcterms:created>
  <dcterms:modified xsi:type="dcterms:W3CDTF">2018-11-08T03:56:35Z</dcterms:modified>
</cp:coreProperties>
</file>