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, Guannan" userId="S::guannan.shen@ucdenver.edu::f1cb1996-ae0f-468e-9ec0-7a85d0f8b506" providerId="AD" clId="Web-{07395DFA-F80B-B316-F1CA-E0B83942FF26}"/>
    <pc:docChg chg="addSld modSld">
      <pc:chgData name="Shen, Guannan" userId="S::guannan.shen@ucdenver.edu::f1cb1996-ae0f-468e-9ec0-7a85d0f8b506" providerId="AD" clId="Web-{07395DFA-F80B-B316-F1CA-E0B83942FF26}" dt="2018-11-28T08:05:13.009" v="306" actId="20577"/>
      <pc:docMkLst>
        <pc:docMk/>
      </pc:docMkLst>
      <pc:sldChg chg="modSp">
        <pc:chgData name="Shen, Guannan" userId="S::guannan.shen@ucdenver.edu::f1cb1996-ae0f-468e-9ec0-7a85d0f8b506" providerId="AD" clId="Web-{07395DFA-F80B-B316-F1CA-E0B83942FF26}" dt="2018-11-28T07:44:21.327" v="16" actId="20577"/>
        <pc:sldMkLst>
          <pc:docMk/>
          <pc:sldMk cId="109857222" sldId="256"/>
        </pc:sldMkLst>
        <pc:spChg chg="mod">
          <ac:chgData name="Shen, Guannan" userId="S::guannan.shen@ucdenver.edu::f1cb1996-ae0f-468e-9ec0-7a85d0f8b506" providerId="AD" clId="Web-{07395DFA-F80B-B316-F1CA-E0B83942FF26}" dt="2018-11-28T07:44:03.795" v="1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en, Guannan" userId="S::guannan.shen@ucdenver.edu::f1cb1996-ae0f-468e-9ec0-7a85d0f8b506" providerId="AD" clId="Web-{07395DFA-F80B-B316-F1CA-E0B83942FF26}" dt="2018-11-28T07:44:21.327" v="1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Shen, Guannan" userId="S::guannan.shen@ucdenver.edu::f1cb1996-ae0f-468e-9ec0-7a85d0f8b506" providerId="AD" clId="Web-{07395DFA-F80B-B316-F1CA-E0B83942FF26}" dt="2018-11-28T07:46:30.360" v="110" actId="20577"/>
        <pc:sldMkLst>
          <pc:docMk/>
          <pc:sldMk cId="581718885" sldId="257"/>
        </pc:sldMkLst>
        <pc:spChg chg="mod">
          <ac:chgData name="Shen, Guannan" userId="S::guannan.shen@ucdenver.edu::f1cb1996-ae0f-468e-9ec0-7a85d0f8b506" providerId="AD" clId="Web-{07395DFA-F80B-B316-F1CA-E0B83942FF26}" dt="2018-11-28T07:44:35.342" v="21" actId="20577"/>
          <ac:spMkLst>
            <pc:docMk/>
            <pc:sldMk cId="581718885" sldId="257"/>
            <ac:spMk id="2" creationId="{36EDF443-F03F-48BD-A63E-7F9849D751FB}"/>
          </ac:spMkLst>
        </pc:spChg>
        <pc:spChg chg="mod">
          <ac:chgData name="Shen, Guannan" userId="S::guannan.shen@ucdenver.edu::f1cb1996-ae0f-468e-9ec0-7a85d0f8b506" providerId="AD" clId="Web-{07395DFA-F80B-B316-F1CA-E0B83942FF26}" dt="2018-11-28T07:46:30.360" v="110" actId="20577"/>
          <ac:spMkLst>
            <pc:docMk/>
            <pc:sldMk cId="581718885" sldId="257"/>
            <ac:spMk id="3" creationId="{0181CBF3-31D5-463B-B45F-F021C565831D}"/>
          </ac:spMkLst>
        </pc:spChg>
      </pc:sldChg>
      <pc:sldChg chg="modSp new">
        <pc:chgData name="Shen, Guannan" userId="S::guannan.shen@ucdenver.edu::f1cb1996-ae0f-468e-9ec0-7a85d0f8b506" providerId="AD" clId="Web-{07395DFA-F80B-B316-F1CA-E0B83942FF26}" dt="2018-11-28T08:01:42.365" v="267" actId="20577"/>
        <pc:sldMkLst>
          <pc:docMk/>
          <pc:sldMk cId="253381061" sldId="258"/>
        </pc:sldMkLst>
        <pc:spChg chg="mod">
          <ac:chgData name="Shen, Guannan" userId="S::guannan.shen@ucdenver.edu::f1cb1996-ae0f-468e-9ec0-7a85d0f8b506" providerId="AD" clId="Web-{07395DFA-F80B-B316-F1CA-E0B83942FF26}" dt="2018-11-28T08:00:30.490" v="257" actId="14100"/>
          <ac:spMkLst>
            <pc:docMk/>
            <pc:sldMk cId="253381061" sldId="258"/>
            <ac:spMk id="2" creationId="{24F5903C-5521-4497-85AA-62B6EE43D633}"/>
          </ac:spMkLst>
        </pc:spChg>
        <pc:spChg chg="mod">
          <ac:chgData name="Shen, Guannan" userId="S::guannan.shen@ucdenver.edu::f1cb1996-ae0f-468e-9ec0-7a85d0f8b506" providerId="AD" clId="Web-{07395DFA-F80B-B316-F1CA-E0B83942FF26}" dt="2018-11-28T08:01:42.365" v="267" actId="20577"/>
          <ac:spMkLst>
            <pc:docMk/>
            <pc:sldMk cId="253381061" sldId="258"/>
            <ac:spMk id="3" creationId="{B8AA1845-E2C5-4E8B-9B02-374932D87F57}"/>
          </ac:spMkLst>
        </pc:spChg>
      </pc:sldChg>
      <pc:sldChg chg="modSp new">
        <pc:chgData name="Shen, Guannan" userId="S::guannan.shen@ucdenver.edu::f1cb1996-ae0f-468e-9ec0-7a85d0f8b506" providerId="AD" clId="Web-{07395DFA-F80B-B316-F1CA-E0B83942FF26}" dt="2018-11-28T08:03:45.993" v="292" actId="20577"/>
        <pc:sldMkLst>
          <pc:docMk/>
          <pc:sldMk cId="2436622568" sldId="259"/>
        </pc:sldMkLst>
        <pc:spChg chg="mod">
          <ac:chgData name="Shen, Guannan" userId="S::guannan.shen@ucdenver.edu::f1cb1996-ae0f-468e-9ec0-7a85d0f8b506" providerId="AD" clId="Web-{07395DFA-F80B-B316-F1CA-E0B83942FF26}" dt="2018-11-28T08:02:27.743" v="283" actId="14100"/>
          <ac:spMkLst>
            <pc:docMk/>
            <pc:sldMk cId="2436622568" sldId="259"/>
            <ac:spMk id="2" creationId="{D02B6BC7-3CA4-4D8A-B812-FB19B66245F4}"/>
          </ac:spMkLst>
        </pc:spChg>
        <pc:spChg chg="mod">
          <ac:chgData name="Shen, Guannan" userId="S::guannan.shen@ucdenver.edu::f1cb1996-ae0f-468e-9ec0-7a85d0f8b506" providerId="AD" clId="Web-{07395DFA-F80B-B316-F1CA-E0B83942FF26}" dt="2018-11-28T08:03:45.993" v="292" actId="20577"/>
          <ac:spMkLst>
            <pc:docMk/>
            <pc:sldMk cId="2436622568" sldId="259"/>
            <ac:spMk id="3" creationId="{570D2CFE-E296-4A26-A8DB-3CCD691A1781}"/>
          </ac:spMkLst>
        </pc:spChg>
      </pc:sldChg>
      <pc:sldChg chg="modSp new">
        <pc:chgData name="Shen, Guannan" userId="S::guannan.shen@ucdenver.edu::f1cb1996-ae0f-468e-9ec0-7a85d0f8b506" providerId="AD" clId="Web-{07395DFA-F80B-B316-F1CA-E0B83942FF26}" dt="2018-11-28T08:05:12.649" v="304" actId="20577"/>
        <pc:sldMkLst>
          <pc:docMk/>
          <pc:sldMk cId="1659632846" sldId="260"/>
        </pc:sldMkLst>
        <pc:spChg chg="mod">
          <ac:chgData name="Shen, Guannan" userId="S::guannan.shen@ucdenver.edu::f1cb1996-ae0f-468e-9ec0-7a85d0f8b506" providerId="AD" clId="Web-{07395DFA-F80B-B316-F1CA-E0B83942FF26}" dt="2018-11-28T08:03:56.977" v="297" actId="20577"/>
          <ac:spMkLst>
            <pc:docMk/>
            <pc:sldMk cId="1659632846" sldId="260"/>
            <ac:spMk id="2" creationId="{DB4D095C-8090-49D7-8296-2F69FEF34A87}"/>
          </ac:spMkLst>
        </pc:spChg>
        <pc:spChg chg="mod">
          <ac:chgData name="Shen, Guannan" userId="S::guannan.shen@ucdenver.edu::f1cb1996-ae0f-468e-9ec0-7a85d0f8b506" providerId="AD" clId="Web-{07395DFA-F80B-B316-F1CA-E0B83942FF26}" dt="2018-11-28T08:05:12.649" v="304" actId="20577"/>
          <ac:spMkLst>
            <pc:docMk/>
            <pc:sldMk cId="1659632846" sldId="260"/>
            <ac:spMk id="3" creationId="{CAD1F6A0-3BAB-49A8-9686-62EB9DD2F8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70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8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0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7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29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9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5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202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66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guannanshen/two-sigma-eda-and-preliminary-modell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/>
              <a:t>Two Sigma: Using News to Predict Stock Movements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Guannan</a:t>
            </a:r>
            <a:r>
              <a:rPr lang="en-US" dirty="0"/>
              <a:t> Shen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F443-F03F-48BD-A63E-7F9849D7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CBF3-31D5-463B-B45F-F021C5658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Introduction 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sz="2800" dirty="0"/>
              <a:t>Datasets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EDA and Model Fitting with LOESS 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To do...  </a:t>
            </a:r>
          </a:p>
        </p:txBody>
      </p:sp>
    </p:spTree>
    <p:extLst>
      <p:ext uri="{BB962C8B-B14F-4D97-AF65-F5344CB8AC3E}">
        <p14:creationId xmlns:p14="http://schemas.microsoft.com/office/powerpoint/2010/main" val="58171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903C-5521-4497-85AA-62B6EE43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26276"/>
          </a:xfrm>
        </p:spPr>
        <p:txBody>
          <a:bodyPr/>
          <a:lstStyle/>
          <a:p>
            <a:r>
              <a:rPr lang="en-US"/>
              <a:t>Introduction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1845-E2C5-4E8B-9B02-374932D8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6861"/>
            <a:ext cx="10058400" cy="428817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entury Gothic"/>
                <a:cs typeface="Times New Roman"/>
              </a:rPr>
              <a:t>This project is a Kaggle competition launched by “Two Sigma”, which is designed to use the predictive power of the news to predict stock price performance. </a:t>
            </a:r>
            <a:r>
              <a:rPr lang="en-US" dirty="0"/>
              <a:t>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latin typeface="Century Gothic"/>
                <a:cs typeface="Times New Roman"/>
              </a:rPr>
              <a:t>This is a Kernels-only, time-based competition, I cannot interact directly with the data files as I would in a standard data analysis. Thus, I must use Python code to access the competition data on the platform called “Kaggle Kernels”, in which runs the </a:t>
            </a:r>
            <a:r>
              <a:rPr lang="en-US" dirty="0" err="1">
                <a:latin typeface="Century Gothic"/>
                <a:cs typeface="Times New Roman"/>
              </a:rPr>
              <a:t>Jupyter</a:t>
            </a:r>
            <a:r>
              <a:rPr lang="en-US" dirty="0">
                <a:latin typeface="Century Gothic"/>
                <a:cs typeface="Times New Roman"/>
              </a:rPr>
              <a:t> Notebooks in the browser. In this way, the whole process is up on the Cloud by python, instead of on my local machine. </a:t>
            </a:r>
            <a:r>
              <a:rPr lang="en-US" dirty="0"/>
              <a:t> </a:t>
            </a:r>
          </a:p>
          <a:p>
            <a:pPr>
              <a:lnSpc>
                <a:spcPct val="150000"/>
              </a:lnSpc>
            </a:pPr>
            <a:r>
              <a:rPr lang="en-US" dirty="0"/>
              <a:t>The primary goal is to predict the </a:t>
            </a:r>
            <a:r>
              <a:rPr lang="en-US" b="1" dirty="0"/>
              <a:t>confidence value</a:t>
            </a:r>
            <a:r>
              <a:rPr lang="en-US" dirty="0"/>
              <a:t> [-1,1] for a given stock. 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you expect a stock to have a large positive return--compared to the broad market--over the next ten days, you might assign it a large, positive confidence value (near 1.0). </a:t>
            </a:r>
          </a:p>
          <a:p>
            <a:pPr>
              <a:lnSpc>
                <a:spcPct val="150000"/>
              </a:lnSpc>
            </a:pPr>
            <a:r>
              <a:rPr lang="en-US" dirty="0"/>
              <a:t>To simply the problem, I was fitting the </a:t>
            </a:r>
            <a:r>
              <a:rPr lang="en-US" b="1" dirty="0"/>
              <a:t>close price</a:t>
            </a:r>
            <a:r>
              <a:rPr lang="en-US" dirty="0"/>
              <a:t> of a stock to begin with. 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6BC7-3CA4-4D8A-B812-FB19B662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05445"/>
          </a:xfrm>
        </p:spPr>
        <p:txBody>
          <a:bodyPr/>
          <a:lstStyle/>
          <a:p>
            <a:r>
              <a:rPr lang="en-US"/>
              <a:t>Datasets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2CFE-E296-4A26-A8DB-3CCD691A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75510"/>
            <a:ext cx="10058400" cy="4159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entury Gothic"/>
                <a:cs typeface="Times New Roman"/>
              </a:rPr>
              <a:t>The dataset has two separate parts: 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entury Gothic"/>
                <a:cs typeface="Times New Roman"/>
              </a:rPr>
              <a:t>1) Market Data (2007 to 2016-12-31) provided by </a:t>
            </a:r>
            <a:r>
              <a:rPr lang="en-US" sz="1800" dirty="0" err="1">
                <a:latin typeface="Century Gothic"/>
                <a:cs typeface="Times New Roman"/>
              </a:rPr>
              <a:t>Intrinio</a:t>
            </a:r>
            <a:r>
              <a:rPr lang="en-US" sz="1800" dirty="0">
                <a:latin typeface="Century Gothic"/>
                <a:cs typeface="Times New Roman"/>
              </a:rPr>
              <a:t> (Stock Price API) contains financial market information such as opening price, closing price, trading volume, calculated returns, etc. 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entury Gothic"/>
                <a:cs typeface="Times New Roman"/>
              </a:rPr>
              <a:t>2) News Data (2007 to 2016-12-31) Source: Thomson Reuters - contains information about news articles/alerts published about assets, such as article details, sentiment, and other commentary. Each asset is identified by an </a:t>
            </a:r>
            <a:r>
              <a:rPr lang="en-US" sz="1800" dirty="0" err="1">
                <a:latin typeface="Century Gothic"/>
                <a:cs typeface="Times New Roman"/>
              </a:rPr>
              <a:t>assetCode</a:t>
            </a:r>
            <a:r>
              <a:rPr lang="en-US" sz="1800" dirty="0">
                <a:latin typeface="Century Gothic"/>
                <a:cs typeface="Times New Roman"/>
              </a:rPr>
              <a:t> (note that a single company may have multiple </a:t>
            </a:r>
            <a:r>
              <a:rPr lang="en-US" sz="1800" dirty="0" err="1">
                <a:latin typeface="Century Gothic"/>
                <a:cs typeface="Times New Roman"/>
              </a:rPr>
              <a:t>assetCodes</a:t>
            </a:r>
            <a:r>
              <a:rPr lang="en-US" sz="1800" dirty="0">
                <a:latin typeface="Century Gothic"/>
                <a:cs typeface="Times New Roman"/>
              </a:rPr>
              <a:t>).</a:t>
            </a:r>
            <a:endParaRPr lang="en-US" sz="1800" dirty="0">
              <a:latin typeface="Century Gothi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2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095C-8090-49D7-8296-2F69FEF3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F6A0-3BAB-49A8-9686-62EB9DD2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https://www.kaggle.com/guannanshen/two-sigma-eda-and-preliminary-modelling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32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Savon</vt:lpstr>
      <vt:lpstr>Two Sigma: Using News to Predict Stock Movements</vt:lpstr>
      <vt:lpstr>Outline </vt:lpstr>
      <vt:lpstr>Introduction </vt:lpstr>
      <vt:lpstr>Datasets </vt:lpstr>
      <vt:lpstr>Analysis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93</cp:revision>
  <dcterms:created xsi:type="dcterms:W3CDTF">2013-07-15T20:26:40Z</dcterms:created>
  <dcterms:modified xsi:type="dcterms:W3CDTF">2018-11-28T08:05:15Z</dcterms:modified>
</cp:coreProperties>
</file>