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5" r:id="rId4"/>
    <p:sldId id="266" r:id="rId5"/>
    <p:sldId id="267" r:id="rId6"/>
    <p:sldId id="268" r:id="rId7"/>
    <p:sldId id="269" r:id="rId8"/>
    <p:sldId id="270" r:id="rId9"/>
    <p:sldId id="271" r:id="rId10"/>
    <p:sldId id="272" r:id="rId11"/>
    <p:sldId id="275" r:id="rId12"/>
    <p:sldId id="273" r:id="rId13"/>
    <p:sldId id="274" r:id="rId14"/>
    <p:sldId id="276" r:id="rId15"/>
    <p:sldId id="277" r:id="rId16"/>
    <p:sldId id="278" r:id="rId17"/>
    <p:sldId id="280" r:id="rId18"/>
    <p:sldId id="281" r:id="rId19"/>
    <p:sldId id="282" r:id="rId20"/>
    <p:sldId id="283" r:id="rId21"/>
    <p:sldId id="28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4F6326-1600-B22E-90DC-3073E6785355}" v="8" dt="2019-04-23T07:08:09.501"/>
    <p1510:client id="{F19293C4-D70E-3FA5-F06F-69E758B0EF42}" v="4" dt="2019-04-23T18:34:42.7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24"/>
  </p:normalViewPr>
  <p:slideViewPr>
    <p:cSldViewPr snapToGrid="0" snapToObjects="1">
      <p:cViewPr varScale="1">
        <p:scale>
          <a:sx n="76" d="100"/>
          <a:sy n="76" d="100"/>
        </p:scale>
        <p:origin x="216"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n, Guannan" userId="S::guannan.shen@ucdenver.edu::f1cb1996-ae0f-468e-9ec0-7a85d0f8b506" providerId="AD" clId="Web-{F19293C4-D70E-3FA5-F06F-69E758B0EF42}"/>
    <pc:docChg chg="addSld delSld modSld">
      <pc:chgData name="Shen, Guannan" userId="S::guannan.shen@ucdenver.edu::f1cb1996-ae0f-468e-9ec0-7a85d0f8b506" providerId="AD" clId="Web-{F19293C4-D70E-3FA5-F06F-69E758B0EF42}" dt="2019-04-23T20:45:14.337" v="1634" actId="20577"/>
      <pc:docMkLst>
        <pc:docMk/>
      </pc:docMkLst>
      <pc:sldChg chg="modSp">
        <pc:chgData name="Shen, Guannan" userId="S::guannan.shen@ucdenver.edu::f1cb1996-ae0f-468e-9ec0-7a85d0f8b506" providerId="AD" clId="Web-{F19293C4-D70E-3FA5-F06F-69E758B0EF42}" dt="2019-04-23T20:26:35.128" v="1197" actId="20577"/>
        <pc:sldMkLst>
          <pc:docMk/>
          <pc:sldMk cId="2697103261" sldId="264"/>
        </pc:sldMkLst>
        <pc:spChg chg="mod">
          <ac:chgData name="Shen, Guannan" userId="S::guannan.shen@ucdenver.edu::f1cb1996-ae0f-468e-9ec0-7a85d0f8b506" providerId="AD" clId="Web-{F19293C4-D70E-3FA5-F06F-69E758B0EF42}" dt="2019-04-23T20:26:35.128" v="1197" actId="20577"/>
          <ac:spMkLst>
            <pc:docMk/>
            <pc:sldMk cId="2697103261" sldId="264"/>
            <ac:spMk id="3" creationId="{6B83110F-D140-4955-9D77-E43BB27B6EBF}"/>
          </ac:spMkLst>
        </pc:spChg>
      </pc:sldChg>
      <pc:sldChg chg="modSp">
        <pc:chgData name="Shen, Guannan" userId="S::guannan.shen@ucdenver.edu::f1cb1996-ae0f-468e-9ec0-7a85d0f8b506" providerId="AD" clId="Web-{F19293C4-D70E-3FA5-F06F-69E758B0EF42}" dt="2019-04-23T18:12:37.448" v="276" actId="20577"/>
        <pc:sldMkLst>
          <pc:docMk/>
          <pc:sldMk cId="2211086666" sldId="269"/>
        </pc:sldMkLst>
        <pc:spChg chg="mod">
          <ac:chgData name="Shen, Guannan" userId="S::guannan.shen@ucdenver.edu::f1cb1996-ae0f-468e-9ec0-7a85d0f8b506" providerId="AD" clId="Web-{F19293C4-D70E-3FA5-F06F-69E758B0EF42}" dt="2019-04-23T18:12:37.448" v="276" actId="20577"/>
          <ac:spMkLst>
            <pc:docMk/>
            <pc:sldMk cId="2211086666" sldId="269"/>
            <ac:spMk id="3" creationId="{1A0EFF26-2BCC-4052-9679-EA8D5F82CF6D}"/>
          </ac:spMkLst>
        </pc:spChg>
      </pc:sldChg>
      <pc:sldChg chg="new del">
        <pc:chgData name="Shen, Guannan" userId="S::guannan.shen@ucdenver.edu::f1cb1996-ae0f-468e-9ec0-7a85d0f8b506" providerId="AD" clId="Web-{F19293C4-D70E-3FA5-F06F-69E758B0EF42}" dt="2019-04-23T17:25:59.536" v="100"/>
        <pc:sldMkLst>
          <pc:docMk/>
          <pc:sldMk cId="1863170792" sldId="270"/>
        </pc:sldMkLst>
      </pc:sldChg>
      <pc:sldChg chg="modSp new">
        <pc:chgData name="Shen, Guannan" userId="S::guannan.shen@ucdenver.edu::f1cb1996-ae0f-468e-9ec0-7a85d0f8b506" providerId="AD" clId="Web-{F19293C4-D70E-3FA5-F06F-69E758B0EF42}" dt="2019-04-23T17:26:43.427" v="157" actId="20577"/>
        <pc:sldMkLst>
          <pc:docMk/>
          <pc:sldMk cId="3859330036" sldId="270"/>
        </pc:sldMkLst>
        <pc:spChg chg="mod">
          <ac:chgData name="Shen, Guannan" userId="S::guannan.shen@ucdenver.edu::f1cb1996-ae0f-468e-9ec0-7a85d0f8b506" providerId="AD" clId="Web-{F19293C4-D70E-3FA5-F06F-69E758B0EF42}" dt="2019-04-23T17:26:11.536" v="117" actId="20577"/>
          <ac:spMkLst>
            <pc:docMk/>
            <pc:sldMk cId="3859330036" sldId="270"/>
            <ac:spMk id="2" creationId="{569E4438-F569-4C84-89AC-A8D916933EA3}"/>
          </ac:spMkLst>
        </pc:spChg>
        <pc:spChg chg="mod">
          <ac:chgData name="Shen, Guannan" userId="S::guannan.shen@ucdenver.edu::f1cb1996-ae0f-468e-9ec0-7a85d0f8b506" providerId="AD" clId="Web-{F19293C4-D70E-3FA5-F06F-69E758B0EF42}" dt="2019-04-23T17:26:43.427" v="157" actId="20577"/>
          <ac:spMkLst>
            <pc:docMk/>
            <pc:sldMk cId="3859330036" sldId="270"/>
            <ac:spMk id="3" creationId="{9F9D3B3B-2666-4F49-91F7-050087C92CB4}"/>
          </ac:spMkLst>
        </pc:spChg>
      </pc:sldChg>
      <pc:sldChg chg="delSp modSp new">
        <pc:chgData name="Shen, Guannan" userId="S::guannan.shen@ucdenver.edu::f1cb1996-ae0f-468e-9ec0-7a85d0f8b506" providerId="AD" clId="Web-{F19293C4-D70E-3FA5-F06F-69E758B0EF42}" dt="2019-04-23T18:45:49.095" v="925" actId="20577"/>
        <pc:sldMkLst>
          <pc:docMk/>
          <pc:sldMk cId="1390362884" sldId="271"/>
        </pc:sldMkLst>
        <pc:spChg chg="del mod">
          <ac:chgData name="Shen, Guannan" userId="S::guannan.shen@ucdenver.edu::f1cb1996-ae0f-468e-9ec0-7a85d0f8b506" providerId="AD" clId="Web-{F19293C4-D70E-3FA5-F06F-69E758B0EF42}" dt="2019-04-23T18:10:37.261" v="222"/>
          <ac:spMkLst>
            <pc:docMk/>
            <pc:sldMk cId="1390362884" sldId="271"/>
            <ac:spMk id="2" creationId="{2FD494C6-B988-49C6-AFB2-DD0E81768389}"/>
          </ac:spMkLst>
        </pc:spChg>
        <pc:spChg chg="mod">
          <ac:chgData name="Shen, Guannan" userId="S::guannan.shen@ucdenver.edu::f1cb1996-ae0f-468e-9ec0-7a85d0f8b506" providerId="AD" clId="Web-{F19293C4-D70E-3FA5-F06F-69E758B0EF42}" dt="2019-04-23T18:45:49.095" v="925" actId="20577"/>
          <ac:spMkLst>
            <pc:docMk/>
            <pc:sldMk cId="1390362884" sldId="271"/>
            <ac:spMk id="3" creationId="{D5AACA48-EC87-4A54-9EBF-425AB998F4D0}"/>
          </ac:spMkLst>
        </pc:spChg>
      </pc:sldChg>
      <pc:sldChg chg="addSp modSp new">
        <pc:chgData name="Shen, Guannan" userId="S::guannan.shen@ucdenver.edu::f1cb1996-ae0f-468e-9ec0-7a85d0f8b506" providerId="AD" clId="Web-{F19293C4-D70E-3FA5-F06F-69E758B0EF42}" dt="2019-04-23T18:26:09.616" v="610" actId="20577"/>
        <pc:sldMkLst>
          <pc:docMk/>
          <pc:sldMk cId="474168672" sldId="272"/>
        </pc:sldMkLst>
        <pc:spChg chg="mod">
          <ac:chgData name="Shen, Guannan" userId="S::guannan.shen@ucdenver.edu::f1cb1996-ae0f-468e-9ec0-7a85d0f8b506" providerId="AD" clId="Web-{F19293C4-D70E-3FA5-F06F-69E758B0EF42}" dt="2019-04-23T18:20:41.008" v="475" actId="14100"/>
          <ac:spMkLst>
            <pc:docMk/>
            <pc:sldMk cId="474168672" sldId="272"/>
            <ac:spMk id="2" creationId="{50EA911B-5368-463E-8715-6ED6B81B73B9}"/>
          </ac:spMkLst>
        </pc:spChg>
        <pc:spChg chg="mod">
          <ac:chgData name="Shen, Guannan" userId="S::guannan.shen@ucdenver.edu::f1cb1996-ae0f-468e-9ec0-7a85d0f8b506" providerId="AD" clId="Web-{F19293C4-D70E-3FA5-F06F-69E758B0EF42}" dt="2019-04-23T18:26:09.616" v="610" actId="20577"/>
          <ac:spMkLst>
            <pc:docMk/>
            <pc:sldMk cId="474168672" sldId="272"/>
            <ac:spMk id="3" creationId="{ECD492D1-121A-4C0E-9F68-B76993C38228}"/>
          </ac:spMkLst>
        </pc:spChg>
        <pc:picChg chg="add mod">
          <ac:chgData name="Shen, Guannan" userId="S::guannan.shen@ucdenver.edu::f1cb1996-ae0f-468e-9ec0-7a85d0f8b506" providerId="AD" clId="Web-{F19293C4-D70E-3FA5-F06F-69E758B0EF42}" dt="2019-04-23T18:24:04.163" v="517" actId="1076"/>
          <ac:picMkLst>
            <pc:docMk/>
            <pc:sldMk cId="474168672" sldId="272"/>
            <ac:picMk id="4" creationId="{DEAD20BF-08B1-4F99-9005-28728DE93D39}"/>
          </ac:picMkLst>
        </pc:picChg>
      </pc:sldChg>
      <pc:sldChg chg="addSp delSp modSp add mod replId setBg">
        <pc:chgData name="Shen, Guannan" userId="S::guannan.shen@ucdenver.edu::f1cb1996-ae0f-468e-9ec0-7a85d0f8b506" providerId="AD" clId="Web-{F19293C4-D70E-3FA5-F06F-69E758B0EF42}" dt="2019-04-23T18:36:24.644" v="768" actId="1076"/>
        <pc:sldMkLst>
          <pc:docMk/>
          <pc:sldMk cId="1949502205" sldId="273"/>
        </pc:sldMkLst>
        <pc:spChg chg="mod">
          <ac:chgData name="Shen, Guannan" userId="S::guannan.shen@ucdenver.edu::f1cb1996-ae0f-468e-9ec0-7a85d0f8b506" providerId="AD" clId="Web-{F19293C4-D70E-3FA5-F06F-69E758B0EF42}" dt="2019-04-23T18:35:46.957" v="762"/>
          <ac:spMkLst>
            <pc:docMk/>
            <pc:sldMk cId="1949502205" sldId="273"/>
            <ac:spMk id="2" creationId="{50EA911B-5368-463E-8715-6ED6B81B73B9}"/>
          </ac:spMkLst>
        </pc:spChg>
        <pc:spChg chg="mod">
          <ac:chgData name="Shen, Guannan" userId="S::guannan.shen@ucdenver.edu::f1cb1996-ae0f-468e-9ec0-7a85d0f8b506" providerId="AD" clId="Web-{F19293C4-D70E-3FA5-F06F-69E758B0EF42}" dt="2019-04-23T18:35:46.957" v="762"/>
          <ac:spMkLst>
            <pc:docMk/>
            <pc:sldMk cId="1949502205" sldId="273"/>
            <ac:spMk id="3" creationId="{ECD492D1-121A-4C0E-9F68-B76993C38228}"/>
          </ac:spMkLst>
        </pc:spChg>
        <pc:spChg chg="add mod">
          <ac:chgData name="Shen, Guannan" userId="S::guannan.shen@ucdenver.edu::f1cb1996-ae0f-468e-9ec0-7a85d0f8b506" providerId="AD" clId="Web-{F19293C4-D70E-3FA5-F06F-69E758B0EF42}" dt="2019-04-23T18:36:24.644" v="768" actId="1076"/>
          <ac:spMkLst>
            <pc:docMk/>
            <pc:sldMk cId="1949502205" sldId="273"/>
            <ac:spMk id="9" creationId="{193B41B4-43C2-4B50-9D12-C440C7B0EC1C}"/>
          </ac:spMkLst>
        </pc:spChg>
        <pc:spChg chg="add del">
          <ac:chgData name="Shen, Guannan" userId="S::guannan.shen@ucdenver.edu::f1cb1996-ae0f-468e-9ec0-7a85d0f8b506" providerId="AD" clId="Web-{F19293C4-D70E-3FA5-F06F-69E758B0EF42}" dt="2019-04-23T18:34:27.067" v="749"/>
          <ac:spMkLst>
            <pc:docMk/>
            <pc:sldMk cId="1949502205" sldId="273"/>
            <ac:spMk id="10" creationId="{374BD3A9-25D1-4691-BE05-149182EC4C13}"/>
          </ac:spMkLst>
        </pc:spChg>
        <pc:spChg chg="add del">
          <ac:chgData name="Shen, Guannan" userId="S::guannan.shen@ucdenver.edu::f1cb1996-ae0f-468e-9ec0-7a85d0f8b506" providerId="AD" clId="Web-{F19293C4-D70E-3FA5-F06F-69E758B0EF42}" dt="2019-04-23T18:34:27.067" v="749"/>
          <ac:spMkLst>
            <pc:docMk/>
            <pc:sldMk cId="1949502205" sldId="273"/>
            <ac:spMk id="12" creationId="{8D49CF1A-01DD-4115-A6BB-CFA8F704534E}"/>
          </ac:spMkLst>
        </pc:spChg>
        <pc:spChg chg="add del">
          <ac:chgData name="Shen, Guannan" userId="S::guannan.shen@ucdenver.edu::f1cb1996-ae0f-468e-9ec0-7a85d0f8b506" providerId="AD" clId="Web-{F19293C4-D70E-3FA5-F06F-69E758B0EF42}" dt="2019-04-23T18:34:27.067" v="749"/>
          <ac:spMkLst>
            <pc:docMk/>
            <pc:sldMk cId="1949502205" sldId="273"/>
            <ac:spMk id="14" creationId="{5FDAFA16-9D2D-4BEC-89D0-B4EABEE911B1}"/>
          </ac:spMkLst>
        </pc:spChg>
        <pc:picChg chg="del">
          <ac:chgData name="Shen, Guannan" userId="S::guannan.shen@ucdenver.edu::f1cb1996-ae0f-468e-9ec0-7a85d0f8b506" providerId="AD" clId="Web-{F19293C4-D70E-3FA5-F06F-69E758B0EF42}" dt="2019-04-23T18:26:43.538" v="619"/>
          <ac:picMkLst>
            <pc:docMk/>
            <pc:sldMk cId="1949502205" sldId="273"/>
            <ac:picMk id="4" creationId="{DEAD20BF-08B1-4F99-9005-28728DE93D39}"/>
          </ac:picMkLst>
        </pc:picChg>
        <pc:picChg chg="add del mod">
          <ac:chgData name="Shen, Guannan" userId="S::guannan.shen@ucdenver.edu::f1cb1996-ae0f-468e-9ec0-7a85d0f8b506" providerId="AD" clId="Web-{F19293C4-D70E-3FA5-F06F-69E758B0EF42}" dt="2019-04-23T18:34:45.973" v="754"/>
          <ac:picMkLst>
            <pc:docMk/>
            <pc:sldMk cId="1949502205" sldId="273"/>
            <ac:picMk id="5" creationId="{83D8748B-DC21-4BAB-8C99-EE50783CDB72}"/>
          </ac:picMkLst>
        </pc:picChg>
        <pc:picChg chg="add mod">
          <ac:chgData name="Shen, Guannan" userId="S::guannan.shen@ucdenver.edu::f1cb1996-ae0f-468e-9ec0-7a85d0f8b506" providerId="AD" clId="Web-{F19293C4-D70E-3FA5-F06F-69E758B0EF42}" dt="2019-04-23T18:36:01.332" v="764" actId="1076"/>
          <ac:picMkLst>
            <pc:docMk/>
            <pc:sldMk cId="1949502205" sldId="273"/>
            <ac:picMk id="7" creationId="{F82DB3FA-07DF-4EEF-B557-81CCA909250B}"/>
          </ac:picMkLst>
        </pc:picChg>
      </pc:sldChg>
      <pc:sldChg chg="modSp new del">
        <pc:chgData name="Shen, Guannan" userId="S::guannan.shen@ucdenver.edu::f1cb1996-ae0f-468e-9ec0-7a85d0f8b506" providerId="AD" clId="Web-{F19293C4-D70E-3FA5-F06F-69E758B0EF42}" dt="2019-04-23T18:26:36.116" v="617"/>
        <pc:sldMkLst>
          <pc:docMk/>
          <pc:sldMk cId="4260634816" sldId="273"/>
        </pc:sldMkLst>
        <pc:spChg chg="mod">
          <ac:chgData name="Shen, Guannan" userId="S::guannan.shen@ucdenver.edu::f1cb1996-ae0f-468e-9ec0-7a85d0f8b506" providerId="AD" clId="Web-{F19293C4-D70E-3FA5-F06F-69E758B0EF42}" dt="2019-04-23T18:26:33.522" v="614" actId="20577"/>
          <ac:spMkLst>
            <pc:docMk/>
            <pc:sldMk cId="4260634816" sldId="273"/>
            <ac:spMk id="2" creationId="{F4BB7026-8C6E-42D9-9943-87AAAC434D35}"/>
          </ac:spMkLst>
        </pc:spChg>
      </pc:sldChg>
      <pc:sldChg chg="new del">
        <pc:chgData name="Shen, Guannan" userId="S::guannan.shen@ucdenver.edu::f1cb1996-ae0f-468e-9ec0-7a85d0f8b506" providerId="AD" clId="Web-{F19293C4-D70E-3FA5-F06F-69E758B0EF42}" dt="2019-04-23T18:36:45.863" v="770"/>
        <pc:sldMkLst>
          <pc:docMk/>
          <pc:sldMk cId="2197493019" sldId="274"/>
        </pc:sldMkLst>
      </pc:sldChg>
      <pc:sldChg chg="addSp delSp modSp add replId">
        <pc:chgData name="Shen, Guannan" userId="S::guannan.shen@ucdenver.edu::f1cb1996-ae0f-468e-9ec0-7a85d0f8b506" providerId="AD" clId="Web-{F19293C4-D70E-3FA5-F06F-69E758B0EF42}" dt="2019-04-23T20:30:56.218" v="1276" actId="1076"/>
        <pc:sldMkLst>
          <pc:docMk/>
          <pc:sldMk cId="3686273855" sldId="274"/>
        </pc:sldMkLst>
        <pc:spChg chg="mod">
          <ac:chgData name="Shen, Guannan" userId="S::guannan.shen@ucdenver.edu::f1cb1996-ae0f-468e-9ec0-7a85d0f8b506" providerId="AD" clId="Web-{F19293C4-D70E-3FA5-F06F-69E758B0EF42}" dt="2019-04-23T18:36:58.035" v="782" actId="20577"/>
          <ac:spMkLst>
            <pc:docMk/>
            <pc:sldMk cId="3686273855" sldId="274"/>
            <ac:spMk id="2" creationId="{50EA911B-5368-463E-8715-6ED6B81B73B9}"/>
          </ac:spMkLst>
        </pc:spChg>
        <pc:spChg chg="mod">
          <ac:chgData name="Shen, Guannan" userId="S::guannan.shen@ucdenver.edu::f1cb1996-ae0f-468e-9ec0-7a85d0f8b506" providerId="AD" clId="Web-{F19293C4-D70E-3FA5-F06F-69E758B0EF42}" dt="2019-04-23T20:30:42.827" v="1272" actId="20577"/>
          <ac:spMkLst>
            <pc:docMk/>
            <pc:sldMk cId="3686273855" sldId="274"/>
            <ac:spMk id="3" creationId="{ECD492D1-121A-4C0E-9F68-B76993C38228}"/>
          </ac:spMkLst>
        </pc:spChg>
        <pc:picChg chg="del">
          <ac:chgData name="Shen, Guannan" userId="S::guannan.shen@ucdenver.edu::f1cb1996-ae0f-468e-9ec0-7a85d0f8b506" providerId="AD" clId="Web-{F19293C4-D70E-3FA5-F06F-69E758B0EF42}" dt="2019-04-23T18:45:02.283" v="919"/>
          <ac:picMkLst>
            <pc:docMk/>
            <pc:sldMk cId="3686273855" sldId="274"/>
            <ac:picMk id="4" creationId="{DEAD20BF-08B1-4F99-9005-28728DE93D39}"/>
          </ac:picMkLst>
        </pc:picChg>
        <pc:picChg chg="add mod">
          <ac:chgData name="Shen, Guannan" userId="S::guannan.shen@ucdenver.edu::f1cb1996-ae0f-468e-9ec0-7a85d0f8b506" providerId="AD" clId="Web-{F19293C4-D70E-3FA5-F06F-69E758B0EF42}" dt="2019-04-23T19:48:20.533" v="1068" actId="1076"/>
          <ac:picMkLst>
            <pc:docMk/>
            <pc:sldMk cId="3686273855" sldId="274"/>
            <ac:picMk id="4" creationId="{ECBD61E1-DC70-4CFC-AC66-A818906E04E4}"/>
          </ac:picMkLst>
        </pc:picChg>
        <pc:picChg chg="add mod">
          <ac:chgData name="Shen, Guannan" userId="S::guannan.shen@ucdenver.edu::f1cb1996-ae0f-468e-9ec0-7a85d0f8b506" providerId="AD" clId="Web-{F19293C4-D70E-3FA5-F06F-69E758B0EF42}" dt="2019-04-23T20:30:52.281" v="1275" actId="1076"/>
          <ac:picMkLst>
            <pc:docMk/>
            <pc:sldMk cId="3686273855" sldId="274"/>
            <ac:picMk id="5" creationId="{3CE75287-7CD3-47E2-9D3C-89A3D4B1CAED}"/>
          </ac:picMkLst>
        </pc:picChg>
        <pc:picChg chg="add mod">
          <ac:chgData name="Shen, Guannan" userId="S::guannan.shen@ucdenver.edu::f1cb1996-ae0f-468e-9ec0-7a85d0f8b506" providerId="AD" clId="Web-{F19293C4-D70E-3FA5-F06F-69E758B0EF42}" dt="2019-04-23T20:30:56.218" v="1276" actId="1076"/>
          <ac:picMkLst>
            <pc:docMk/>
            <pc:sldMk cId="3686273855" sldId="274"/>
            <ac:picMk id="7" creationId="{22567E48-1F21-4F21-9547-8CA8CA3011CF}"/>
          </ac:picMkLst>
        </pc:picChg>
      </pc:sldChg>
      <pc:sldChg chg="delSp modSp add replId">
        <pc:chgData name="Shen, Guannan" userId="S::guannan.shen@ucdenver.edu::f1cb1996-ae0f-468e-9ec0-7a85d0f8b506" providerId="AD" clId="Web-{F19293C4-D70E-3FA5-F06F-69E758B0EF42}" dt="2019-04-23T18:52:03.249" v="944" actId="20577"/>
        <pc:sldMkLst>
          <pc:docMk/>
          <pc:sldMk cId="316386579" sldId="275"/>
        </pc:sldMkLst>
        <pc:spChg chg="mod">
          <ac:chgData name="Shen, Guannan" userId="S::guannan.shen@ucdenver.edu::f1cb1996-ae0f-468e-9ec0-7a85d0f8b506" providerId="AD" clId="Web-{F19293C4-D70E-3FA5-F06F-69E758B0EF42}" dt="2019-04-23T18:49:44.515" v="929" actId="20577"/>
          <ac:spMkLst>
            <pc:docMk/>
            <pc:sldMk cId="316386579" sldId="275"/>
            <ac:spMk id="2" creationId="{50EA911B-5368-463E-8715-6ED6B81B73B9}"/>
          </ac:spMkLst>
        </pc:spChg>
        <pc:spChg chg="mod">
          <ac:chgData name="Shen, Guannan" userId="S::guannan.shen@ucdenver.edu::f1cb1996-ae0f-468e-9ec0-7a85d0f8b506" providerId="AD" clId="Web-{F19293C4-D70E-3FA5-F06F-69E758B0EF42}" dt="2019-04-23T18:52:03.249" v="944" actId="20577"/>
          <ac:spMkLst>
            <pc:docMk/>
            <pc:sldMk cId="316386579" sldId="275"/>
            <ac:spMk id="3" creationId="{ECD492D1-121A-4C0E-9F68-B76993C38228}"/>
          </ac:spMkLst>
        </pc:spChg>
        <pc:picChg chg="del">
          <ac:chgData name="Shen, Guannan" userId="S::guannan.shen@ucdenver.edu::f1cb1996-ae0f-468e-9ec0-7a85d0f8b506" providerId="AD" clId="Web-{F19293C4-D70E-3FA5-F06F-69E758B0EF42}" dt="2019-04-23T18:51:30.344" v="932"/>
          <ac:picMkLst>
            <pc:docMk/>
            <pc:sldMk cId="316386579" sldId="275"/>
            <ac:picMk id="4" creationId="{DEAD20BF-08B1-4F99-9005-28728DE93D39}"/>
          </ac:picMkLst>
        </pc:picChg>
      </pc:sldChg>
      <pc:sldChg chg="addSp delSp modSp add replId">
        <pc:chgData name="Shen, Guannan" userId="S::guannan.shen@ucdenver.edu::f1cb1996-ae0f-468e-9ec0-7a85d0f8b506" providerId="AD" clId="Web-{F19293C4-D70E-3FA5-F06F-69E758B0EF42}" dt="2019-04-23T20:10:15.129" v="1116" actId="20577"/>
        <pc:sldMkLst>
          <pc:docMk/>
          <pc:sldMk cId="3120120345" sldId="276"/>
        </pc:sldMkLst>
        <pc:spChg chg="mod">
          <ac:chgData name="Shen, Guannan" userId="S::guannan.shen@ucdenver.edu::f1cb1996-ae0f-468e-9ec0-7a85d0f8b506" providerId="AD" clId="Web-{F19293C4-D70E-3FA5-F06F-69E758B0EF42}" dt="2019-04-23T20:05:45.788" v="1084" actId="20577"/>
          <ac:spMkLst>
            <pc:docMk/>
            <pc:sldMk cId="3120120345" sldId="276"/>
            <ac:spMk id="2" creationId="{50EA911B-5368-463E-8715-6ED6B81B73B9}"/>
          </ac:spMkLst>
        </pc:spChg>
        <pc:spChg chg="mod">
          <ac:chgData name="Shen, Guannan" userId="S::guannan.shen@ucdenver.edu::f1cb1996-ae0f-468e-9ec0-7a85d0f8b506" providerId="AD" clId="Web-{F19293C4-D70E-3FA5-F06F-69E758B0EF42}" dt="2019-04-23T20:10:15.129" v="1116" actId="20577"/>
          <ac:spMkLst>
            <pc:docMk/>
            <pc:sldMk cId="3120120345" sldId="276"/>
            <ac:spMk id="3" creationId="{ECD492D1-121A-4C0E-9F68-B76993C38228}"/>
          </ac:spMkLst>
        </pc:spChg>
        <pc:picChg chg="del">
          <ac:chgData name="Shen, Guannan" userId="S::guannan.shen@ucdenver.edu::f1cb1996-ae0f-468e-9ec0-7a85d0f8b506" providerId="AD" clId="Web-{F19293C4-D70E-3FA5-F06F-69E758B0EF42}" dt="2019-04-23T20:05:49.835" v="1087"/>
          <ac:picMkLst>
            <pc:docMk/>
            <pc:sldMk cId="3120120345" sldId="276"/>
            <ac:picMk id="4" creationId="{DEAD20BF-08B1-4F99-9005-28728DE93D39}"/>
          </ac:picMkLst>
        </pc:picChg>
        <pc:picChg chg="add mod">
          <ac:chgData name="Shen, Guannan" userId="S::guannan.shen@ucdenver.edu::f1cb1996-ae0f-468e-9ec0-7a85d0f8b506" providerId="AD" clId="Web-{F19293C4-D70E-3FA5-F06F-69E758B0EF42}" dt="2019-04-23T20:06:25.899" v="1090" actId="14100"/>
          <ac:picMkLst>
            <pc:docMk/>
            <pc:sldMk cId="3120120345" sldId="276"/>
            <ac:picMk id="5" creationId="{463BC2ED-112D-435E-A9A7-A943D71CD085}"/>
          </ac:picMkLst>
        </pc:picChg>
      </pc:sldChg>
      <pc:sldChg chg="addSp delSp modSp add replId">
        <pc:chgData name="Shen, Guannan" userId="S::guannan.shen@ucdenver.edu::f1cb1996-ae0f-468e-9ec0-7a85d0f8b506" providerId="AD" clId="Web-{F19293C4-D70E-3FA5-F06F-69E758B0EF42}" dt="2019-04-23T20:25:41.829" v="1187" actId="1076"/>
        <pc:sldMkLst>
          <pc:docMk/>
          <pc:sldMk cId="4050931857" sldId="277"/>
        </pc:sldMkLst>
        <pc:spChg chg="mod">
          <ac:chgData name="Shen, Guannan" userId="S::guannan.shen@ucdenver.edu::f1cb1996-ae0f-468e-9ec0-7a85d0f8b506" providerId="AD" clId="Web-{F19293C4-D70E-3FA5-F06F-69E758B0EF42}" dt="2019-04-23T20:23:24.885" v="1120" actId="20577"/>
          <ac:spMkLst>
            <pc:docMk/>
            <pc:sldMk cId="4050931857" sldId="277"/>
            <ac:spMk id="2" creationId="{50EA911B-5368-463E-8715-6ED6B81B73B9}"/>
          </ac:spMkLst>
        </pc:spChg>
        <pc:spChg chg="mod">
          <ac:chgData name="Shen, Guannan" userId="S::guannan.shen@ucdenver.edu::f1cb1996-ae0f-468e-9ec0-7a85d0f8b506" providerId="AD" clId="Web-{F19293C4-D70E-3FA5-F06F-69E758B0EF42}" dt="2019-04-23T20:25:05.468" v="1182" actId="20577"/>
          <ac:spMkLst>
            <pc:docMk/>
            <pc:sldMk cId="4050931857" sldId="277"/>
            <ac:spMk id="3" creationId="{ECD492D1-121A-4C0E-9F68-B76993C38228}"/>
          </ac:spMkLst>
        </pc:spChg>
        <pc:picChg chg="add mod">
          <ac:chgData name="Shen, Guannan" userId="S::guannan.shen@ucdenver.edu::f1cb1996-ae0f-468e-9ec0-7a85d0f8b506" providerId="AD" clId="Web-{F19293C4-D70E-3FA5-F06F-69E758B0EF42}" dt="2019-04-23T20:25:41.829" v="1187" actId="1076"/>
          <ac:picMkLst>
            <pc:docMk/>
            <pc:sldMk cId="4050931857" sldId="277"/>
            <ac:picMk id="4" creationId="{1F496151-EF9E-4AD3-9443-47D3DF15C51E}"/>
          </ac:picMkLst>
        </pc:picChg>
        <pc:picChg chg="del">
          <ac:chgData name="Shen, Guannan" userId="S::guannan.shen@ucdenver.edu::f1cb1996-ae0f-468e-9ec0-7a85d0f8b506" providerId="AD" clId="Web-{F19293C4-D70E-3FA5-F06F-69E758B0EF42}" dt="2019-04-23T20:23:27.588" v="1123"/>
          <ac:picMkLst>
            <pc:docMk/>
            <pc:sldMk cId="4050931857" sldId="277"/>
            <ac:picMk id="5" creationId="{463BC2ED-112D-435E-A9A7-A943D71CD085}"/>
          </ac:picMkLst>
        </pc:picChg>
      </pc:sldChg>
      <pc:sldChg chg="delSp modSp new">
        <pc:chgData name="Shen, Guannan" userId="S::guannan.shen@ucdenver.edu::f1cb1996-ae0f-468e-9ec0-7a85d0f8b506" providerId="AD" clId="Web-{F19293C4-D70E-3FA5-F06F-69E758B0EF42}" dt="2019-04-23T20:27:35.912" v="1202"/>
        <pc:sldMkLst>
          <pc:docMk/>
          <pc:sldMk cId="2690434303" sldId="278"/>
        </pc:sldMkLst>
        <pc:spChg chg="mod">
          <ac:chgData name="Shen, Guannan" userId="S::guannan.shen@ucdenver.edu::f1cb1996-ae0f-468e-9ec0-7a85d0f8b506" providerId="AD" clId="Web-{F19293C4-D70E-3FA5-F06F-69E758B0EF42}" dt="2019-04-23T20:27:21.818" v="1199" actId="20577"/>
          <ac:spMkLst>
            <pc:docMk/>
            <pc:sldMk cId="2690434303" sldId="278"/>
            <ac:spMk id="2" creationId="{A5451D7A-69AB-406D-9BED-ABBAF1A0C233}"/>
          </ac:spMkLst>
        </pc:spChg>
        <pc:spChg chg="del">
          <ac:chgData name="Shen, Guannan" userId="S::guannan.shen@ucdenver.edu::f1cb1996-ae0f-468e-9ec0-7a85d0f8b506" providerId="AD" clId="Web-{F19293C4-D70E-3FA5-F06F-69E758B0EF42}" dt="2019-04-23T20:27:35.912" v="1202"/>
          <ac:spMkLst>
            <pc:docMk/>
            <pc:sldMk cId="2690434303" sldId="278"/>
            <ac:spMk id="3" creationId="{FCA17F4C-6998-41AE-AC6C-2EE737BFA871}"/>
          </ac:spMkLst>
        </pc:spChg>
      </pc:sldChg>
      <pc:sldChg chg="new del">
        <pc:chgData name="Shen, Guannan" userId="S::guannan.shen@ucdenver.edu::f1cb1996-ae0f-468e-9ec0-7a85d0f8b506" providerId="AD" clId="Web-{F19293C4-D70E-3FA5-F06F-69E758B0EF42}" dt="2019-04-23T20:28:34.275" v="1205"/>
        <pc:sldMkLst>
          <pc:docMk/>
          <pc:sldMk cId="2050689549" sldId="279"/>
        </pc:sldMkLst>
      </pc:sldChg>
      <pc:sldChg chg="addSp delSp modSp add replId">
        <pc:chgData name="Shen, Guannan" userId="S::guannan.shen@ucdenver.edu::f1cb1996-ae0f-468e-9ec0-7a85d0f8b506" providerId="AD" clId="Web-{F19293C4-D70E-3FA5-F06F-69E758B0EF42}" dt="2019-04-23T20:29:14.932" v="1220" actId="20577"/>
        <pc:sldMkLst>
          <pc:docMk/>
          <pc:sldMk cId="682354465" sldId="280"/>
        </pc:sldMkLst>
        <pc:spChg chg="mod">
          <ac:chgData name="Shen, Guannan" userId="S::guannan.shen@ucdenver.edu::f1cb1996-ae0f-468e-9ec0-7a85d0f8b506" providerId="AD" clId="Web-{F19293C4-D70E-3FA5-F06F-69E758B0EF42}" dt="2019-04-23T20:29:14.932" v="1220" actId="20577"/>
          <ac:spMkLst>
            <pc:docMk/>
            <pc:sldMk cId="682354465" sldId="280"/>
            <ac:spMk id="2" creationId="{50EA911B-5368-463E-8715-6ED6B81B73B9}"/>
          </ac:spMkLst>
        </pc:spChg>
        <pc:spChg chg="del mod">
          <ac:chgData name="Shen, Guannan" userId="S::guannan.shen@ucdenver.edu::f1cb1996-ae0f-468e-9ec0-7a85d0f8b506" providerId="AD" clId="Web-{F19293C4-D70E-3FA5-F06F-69E758B0EF42}" dt="2019-04-23T20:28:54.447" v="1212"/>
          <ac:spMkLst>
            <pc:docMk/>
            <pc:sldMk cId="682354465" sldId="280"/>
            <ac:spMk id="3" creationId="{ECD492D1-121A-4C0E-9F68-B76993C38228}"/>
          </ac:spMkLst>
        </pc:spChg>
        <pc:picChg chg="add mod ord">
          <ac:chgData name="Shen, Guannan" userId="S::guannan.shen@ucdenver.edu::f1cb1996-ae0f-468e-9ec0-7a85d0f8b506" providerId="AD" clId="Web-{F19293C4-D70E-3FA5-F06F-69E758B0EF42}" dt="2019-04-23T20:29:03.182" v="1215" actId="1076"/>
          <ac:picMkLst>
            <pc:docMk/>
            <pc:sldMk cId="682354465" sldId="280"/>
            <ac:picMk id="4" creationId="{7F925B0F-DC5B-4BCF-BB22-C4E260A27DDE}"/>
          </ac:picMkLst>
        </pc:picChg>
        <pc:picChg chg="del">
          <ac:chgData name="Shen, Guannan" userId="S::guannan.shen@ucdenver.edu::f1cb1996-ae0f-468e-9ec0-7a85d0f8b506" providerId="AD" clId="Web-{F19293C4-D70E-3FA5-F06F-69E758B0EF42}" dt="2019-04-23T20:28:38.963" v="1209"/>
          <ac:picMkLst>
            <pc:docMk/>
            <pc:sldMk cId="682354465" sldId="280"/>
            <ac:picMk id="5" creationId="{463BC2ED-112D-435E-A9A7-A943D71CD085}"/>
          </ac:picMkLst>
        </pc:picChg>
      </pc:sldChg>
      <pc:sldChg chg="modSp add replId">
        <pc:chgData name="Shen, Guannan" userId="S::guannan.shen@ucdenver.edu::f1cb1996-ae0f-468e-9ec0-7a85d0f8b506" providerId="AD" clId="Web-{F19293C4-D70E-3FA5-F06F-69E758B0EF42}" dt="2019-04-23T20:35:26.309" v="1372" actId="20577"/>
        <pc:sldMkLst>
          <pc:docMk/>
          <pc:sldMk cId="2129818644" sldId="281"/>
        </pc:sldMkLst>
        <pc:spChg chg="mod">
          <ac:chgData name="Shen, Guannan" userId="S::guannan.shen@ucdenver.edu::f1cb1996-ae0f-468e-9ec0-7a85d0f8b506" providerId="AD" clId="Web-{F19293C4-D70E-3FA5-F06F-69E758B0EF42}" dt="2019-04-23T20:29:33.011" v="1237" actId="20577"/>
          <ac:spMkLst>
            <pc:docMk/>
            <pc:sldMk cId="2129818644" sldId="281"/>
            <ac:spMk id="2" creationId="{50EA911B-5368-463E-8715-6ED6B81B73B9}"/>
          </ac:spMkLst>
        </pc:spChg>
        <pc:spChg chg="mod">
          <ac:chgData name="Shen, Guannan" userId="S::guannan.shen@ucdenver.edu::f1cb1996-ae0f-468e-9ec0-7a85d0f8b506" providerId="AD" clId="Web-{F19293C4-D70E-3FA5-F06F-69E758B0EF42}" dt="2019-04-23T20:35:26.309" v="1372" actId="20577"/>
          <ac:spMkLst>
            <pc:docMk/>
            <pc:sldMk cId="2129818644" sldId="281"/>
            <ac:spMk id="3" creationId="{ECD492D1-121A-4C0E-9F68-B76993C38228}"/>
          </ac:spMkLst>
        </pc:spChg>
      </pc:sldChg>
      <pc:sldChg chg="addSp delSp modSp add replId">
        <pc:chgData name="Shen, Guannan" userId="S::guannan.shen@ucdenver.edu::f1cb1996-ae0f-468e-9ec0-7a85d0f8b506" providerId="AD" clId="Web-{F19293C4-D70E-3FA5-F06F-69E758B0EF42}" dt="2019-04-23T20:39:19.494" v="1392" actId="1076"/>
        <pc:sldMkLst>
          <pc:docMk/>
          <pc:sldMk cId="3153128689" sldId="282"/>
        </pc:sldMkLst>
        <pc:spChg chg="mod">
          <ac:chgData name="Shen, Guannan" userId="S::guannan.shen@ucdenver.edu::f1cb1996-ae0f-468e-9ec0-7a85d0f8b506" providerId="AD" clId="Web-{F19293C4-D70E-3FA5-F06F-69E758B0EF42}" dt="2019-04-23T20:35:38.232" v="1376" actId="20577"/>
          <ac:spMkLst>
            <pc:docMk/>
            <pc:sldMk cId="3153128689" sldId="282"/>
            <ac:spMk id="2" creationId="{50EA911B-5368-463E-8715-6ED6B81B73B9}"/>
          </ac:spMkLst>
        </pc:spChg>
        <pc:spChg chg="del">
          <ac:chgData name="Shen, Guannan" userId="S::guannan.shen@ucdenver.edu::f1cb1996-ae0f-468e-9ec0-7a85d0f8b506" providerId="AD" clId="Web-{F19293C4-D70E-3FA5-F06F-69E758B0EF42}" dt="2019-04-23T20:38:08.348" v="1379"/>
          <ac:spMkLst>
            <pc:docMk/>
            <pc:sldMk cId="3153128689" sldId="282"/>
            <ac:spMk id="3" creationId="{ECD492D1-121A-4C0E-9F68-B76993C38228}"/>
          </ac:spMkLst>
        </pc:spChg>
        <pc:picChg chg="add mod ord">
          <ac:chgData name="Shen, Guannan" userId="S::guannan.shen@ucdenver.edu::f1cb1996-ae0f-468e-9ec0-7a85d0f8b506" providerId="AD" clId="Web-{F19293C4-D70E-3FA5-F06F-69E758B0EF42}" dt="2019-04-23T20:39:16.289" v="1390" actId="1076"/>
          <ac:picMkLst>
            <pc:docMk/>
            <pc:sldMk cId="3153128689" sldId="282"/>
            <ac:picMk id="4" creationId="{B63D0081-F431-4E9F-BE2A-5EFBDF255E46}"/>
          </ac:picMkLst>
        </pc:picChg>
        <pc:picChg chg="add mod">
          <ac:chgData name="Shen, Guannan" userId="S::guannan.shen@ucdenver.edu::f1cb1996-ae0f-468e-9ec0-7a85d0f8b506" providerId="AD" clId="Web-{F19293C4-D70E-3FA5-F06F-69E758B0EF42}" dt="2019-04-23T20:39:17.742" v="1391" actId="1076"/>
          <ac:picMkLst>
            <pc:docMk/>
            <pc:sldMk cId="3153128689" sldId="282"/>
            <ac:picMk id="6" creationId="{298B43E9-AA9E-46CD-8894-2D3BDF1600AE}"/>
          </ac:picMkLst>
        </pc:picChg>
        <pc:picChg chg="add mod">
          <ac:chgData name="Shen, Guannan" userId="S::guannan.shen@ucdenver.edu::f1cb1996-ae0f-468e-9ec0-7a85d0f8b506" providerId="AD" clId="Web-{F19293C4-D70E-3FA5-F06F-69E758B0EF42}" dt="2019-04-23T20:39:19.494" v="1392" actId="1076"/>
          <ac:picMkLst>
            <pc:docMk/>
            <pc:sldMk cId="3153128689" sldId="282"/>
            <ac:picMk id="8" creationId="{CD01B82E-43BD-4398-AF40-23394EBE6A80}"/>
          </ac:picMkLst>
        </pc:picChg>
      </pc:sldChg>
      <pc:sldChg chg="addSp delSp modSp add replId">
        <pc:chgData name="Shen, Guannan" userId="S::guannan.shen@ucdenver.edu::f1cb1996-ae0f-468e-9ec0-7a85d0f8b506" providerId="AD" clId="Web-{F19293C4-D70E-3FA5-F06F-69E758B0EF42}" dt="2019-04-23T20:41:35.670" v="1416" actId="1076"/>
        <pc:sldMkLst>
          <pc:docMk/>
          <pc:sldMk cId="539495956" sldId="283"/>
        </pc:sldMkLst>
        <pc:spChg chg="mod">
          <ac:chgData name="Shen, Guannan" userId="S::guannan.shen@ucdenver.edu::f1cb1996-ae0f-468e-9ec0-7a85d0f8b506" providerId="AD" clId="Web-{F19293C4-D70E-3FA5-F06F-69E758B0EF42}" dt="2019-04-23T20:40:17.088" v="1404" actId="20577"/>
          <ac:spMkLst>
            <pc:docMk/>
            <pc:sldMk cId="539495956" sldId="283"/>
            <ac:spMk id="2" creationId="{50EA911B-5368-463E-8715-6ED6B81B73B9}"/>
          </ac:spMkLst>
        </pc:spChg>
        <pc:spChg chg="del mod">
          <ac:chgData name="Shen, Guannan" userId="S::guannan.shen@ucdenver.edu::f1cb1996-ae0f-468e-9ec0-7a85d0f8b506" providerId="AD" clId="Web-{F19293C4-D70E-3FA5-F06F-69E758B0EF42}" dt="2019-04-23T20:41:06.137" v="1407"/>
          <ac:spMkLst>
            <pc:docMk/>
            <pc:sldMk cId="539495956" sldId="283"/>
            <ac:spMk id="3" creationId="{ECD492D1-121A-4C0E-9F68-B76993C38228}"/>
          </ac:spMkLst>
        </pc:spChg>
        <pc:picChg chg="add mod ord">
          <ac:chgData name="Shen, Guannan" userId="S::guannan.shen@ucdenver.edu::f1cb1996-ae0f-468e-9ec0-7a85d0f8b506" providerId="AD" clId="Web-{F19293C4-D70E-3FA5-F06F-69E758B0EF42}" dt="2019-04-23T20:41:31.858" v="1415" actId="1076"/>
          <ac:picMkLst>
            <pc:docMk/>
            <pc:sldMk cId="539495956" sldId="283"/>
            <ac:picMk id="4" creationId="{BD5441B1-C956-4438-8A12-AFA829DB82FF}"/>
          </ac:picMkLst>
        </pc:picChg>
        <pc:picChg chg="add mod">
          <ac:chgData name="Shen, Guannan" userId="S::guannan.shen@ucdenver.edu::f1cb1996-ae0f-468e-9ec0-7a85d0f8b506" providerId="AD" clId="Web-{F19293C4-D70E-3FA5-F06F-69E758B0EF42}" dt="2019-04-23T20:41:35.670" v="1416" actId="1076"/>
          <ac:picMkLst>
            <pc:docMk/>
            <pc:sldMk cId="539495956" sldId="283"/>
            <ac:picMk id="6" creationId="{0302E15C-21B4-4688-8A06-7D5F8C7325E3}"/>
          </ac:picMkLst>
        </pc:picChg>
      </pc:sldChg>
      <pc:sldChg chg="modSp add replId">
        <pc:chgData name="Shen, Guannan" userId="S::guannan.shen@ucdenver.edu::f1cb1996-ae0f-468e-9ec0-7a85d0f8b506" providerId="AD" clId="Web-{F19293C4-D70E-3FA5-F06F-69E758B0EF42}" dt="2019-04-23T20:45:12.868" v="1632" actId="20577"/>
        <pc:sldMkLst>
          <pc:docMk/>
          <pc:sldMk cId="3802307301" sldId="284"/>
        </pc:sldMkLst>
        <pc:spChg chg="mod">
          <ac:chgData name="Shen, Guannan" userId="S::guannan.shen@ucdenver.edu::f1cb1996-ae0f-468e-9ec0-7a85d0f8b506" providerId="AD" clId="Web-{F19293C4-D70E-3FA5-F06F-69E758B0EF42}" dt="2019-04-23T20:40:12.947" v="1399" actId="20577"/>
          <ac:spMkLst>
            <pc:docMk/>
            <pc:sldMk cId="3802307301" sldId="284"/>
            <ac:spMk id="2" creationId="{50EA911B-5368-463E-8715-6ED6B81B73B9}"/>
          </ac:spMkLst>
        </pc:spChg>
        <pc:spChg chg="mod">
          <ac:chgData name="Shen, Guannan" userId="S::guannan.shen@ucdenver.edu::f1cb1996-ae0f-468e-9ec0-7a85d0f8b506" providerId="AD" clId="Web-{F19293C4-D70E-3FA5-F06F-69E758B0EF42}" dt="2019-04-23T20:45:12.868" v="1632" actId="20577"/>
          <ac:spMkLst>
            <pc:docMk/>
            <pc:sldMk cId="3802307301" sldId="284"/>
            <ac:spMk id="3" creationId="{ECD492D1-121A-4C0E-9F68-B76993C38228}"/>
          </ac:spMkLst>
        </pc:spChg>
      </pc:sldChg>
    </pc:docChg>
  </pc:docChgLst>
  <pc:docChgLst>
    <pc:chgData name="Shen, Guannan" userId="S::guannan.shen@ucdenver.edu::f1cb1996-ae0f-468e-9ec0-7a85d0f8b506" providerId="AD" clId="Web-{7FD03176-FB3A-0BB1-BC3D-6A32EA0D4B08}"/>
    <pc:docChg chg="modSld">
      <pc:chgData name="Shen, Guannan" userId="S::guannan.shen@ucdenver.edu::f1cb1996-ae0f-468e-9ec0-7a85d0f8b506" providerId="AD" clId="Web-{7FD03176-FB3A-0BB1-BC3D-6A32EA0D4B08}" dt="2019-04-24T05:37:42.765" v="11" actId="20577"/>
      <pc:docMkLst>
        <pc:docMk/>
      </pc:docMkLst>
      <pc:sldChg chg="modSp">
        <pc:chgData name="Shen, Guannan" userId="S::guannan.shen@ucdenver.edu::f1cb1996-ae0f-468e-9ec0-7a85d0f8b506" providerId="AD" clId="Web-{7FD03176-FB3A-0BB1-BC3D-6A32EA0D4B08}" dt="2019-04-24T05:37:42.765" v="11" actId="20577"/>
        <pc:sldMkLst>
          <pc:docMk/>
          <pc:sldMk cId="2697103261" sldId="264"/>
        </pc:sldMkLst>
        <pc:spChg chg="mod">
          <ac:chgData name="Shen, Guannan" userId="S::guannan.shen@ucdenver.edu::f1cb1996-ae0f-468e-9ec0-7a85d0f8b506" providerId="AD" clId="Web-{7FD03176-FB3A-0BB1-BC3D-6A32EA0D4B08}" dt="2019-04-24T05:37:42.765" v="11" actId="20577"/>
          <ac:spMkLst>
            <pc:docMk/>
            <pc:sldMk cId="2697103261" sldId="264"/>
            <ac:spMk id="3" creationId="{6B83110F-D140-4955-9D77-E43BB27B6EBF}"/>
          </ac:spMkLst>
        </pc:spChg>
      </pc:sldChg>
    </pc:docChg>
  </pc:docChgLst>
  <pc:docChgLst>
    <pc:chgData name="Shen, Guannan" userId="S::guannan.shen@ucdenver.edu::f1cb1996-ae0f-468e-9ec0-7a85d0f8b506" providerId="AD" clId="Web-{5F4F6326-1600-B22E-90DC-3073E6785355}"/>
    <pc:docChg chg="addSld delSld modSld sldOrd">
      <pc:chgData name="Shen, Guannan" userId="S::guannan.shen@ucdenver.edu::f1cb1996-ae0f-468e-9ec0-7a85d0f8b506" providerId="AD" clId="Web-{5F4F6326-1600-B22E-90DC-3073E6785355}" dt="2019-04-23T08:23:36.558" v="252" actId="14100"/>
      <pc:docMkLst>
        <pc:docMk/>
      </pc:docMkLst>
      <pc:sldChg chg="addSp delSp modSp">
        <pc:chgData name="Shen, Guannan" userId="S::guannan.shen@ucdenver.edu::f1cb1996-ae0f-468e-9ec0-7a85d0f8b506" providerId="AD" clId="Web-{5F4F6326-1600-B22E-90DC-3073E6785355}" dt="2019-04-23T07:09:55.158" v="43" actId="20577"/>
        <pc:sldMkLst>
          <pc:docMk/>
          <pc:sldMk cId="1615069305" sldId="256"/>
        </pc:sldMkLst>
        <pc:spChg chg="mod">
          <ac:chgData name="Shen, Guannan" userId="S::guannan.shen@ucdenver.edu::f1cb1996-ae0f-468e-9ec0-7a85d0f8b506" providerId="AD" clId="Web-{5F4F6326-1600-B22E-90DC-3073E6785355}" dt="2019-04-23T07:09:39.392" v="38" actId="1076"/>
          <ac:spMkLst>
            <pc:docMk/>
            <pc:sldMk cId="1615069305" sldId="256"/>
            <ac:spMk id="2" creationId="{4998591B-0B40-114F-A030-B8D95F3D5110}"/>
          </ac:spMkLst>
        </pc:spChg>
        <pc:spChg chg="mod">
          <ac:chgData name="Shen, Guannan" userId="S::guannan.shen@ucdenver.edu::f1cb1996-ae0f-468e-9ec0-7a85d0f8b506" providerId="AD" clId="Web-{5F4F6326-1600-B22E-90DC-3073E6785355}" dt="2019-04-23T07:09:55.158" v="43" actId="20577"/>
          <ac:spMkLst>
            <pc:docMk/>
            <pc:sldMk cId="1615069305" sldId="256"/>
            <ac:spMk id="3" creationId="{05F629E9-C6E1-7842-AE81-266546652ADC}"/>
          </ac:spMkLst>
        </pc:spChg>
        <pc:picChg chg="add del mod">
          <ac:chgData name="Shen, Guannan" userId="S::guannan.shen@ucdenver.edu::f1cb1996-ae0f-468e-9ec0-7a85d0f8b506" providerId="AD" clId="Web-{5F4F6326-1600-B22E-90DC-3073E6785355}" dt="2019-04-23T07:06:14.532" v="14"/>
          <ac:picMkLst>
            <pc:docMk/>
            <pc:sldMk cId="1615069305" sldId="256"/>
            <ac:picMk id="4" creationId="{AC21B0AA-300C-43C0-A87E-F7E787E02C49}"/>
          </ac:picMkLst>
        </pc:picChg>
        <pc:picChg chg="add mod">
          <ac:chgData name="Shen, Guannan" userId="S::guannan.shen@ucdenver.edu::f1cb1996-ae0f-468e-9ec0-7a85d0f8b506" providerId="AD" clId="Web-{5F4F6326-1600-B22E-90DC-3073E6785355}" dt="2019-04-23T07:08:07.111" v="24" actId="1076"/>
          <ac:picMkLst>
            <pc:docMk/>
            <pc:sldMk cId="1615069305" sldId="256"/>
            <ac:picMk id="5" creationId="{65E0E2AF-721E-44A1-AF02-682D2865D37F}"/>
          </ac:picMkLst>
        </pc:picChg>
      </pc:sldChg>
      <pc:sldChg chg="del">
        <pc:chgData name="Shen, Guannan" userId="S::guannan.shen@ucdenver.edu::f1cb1996-ae0f-468e-9ec0-7a85d0f8b506" providerId="AD" clId="Web-{5F4F6326-1600-B22E-90DC-3073E6785355}" dt="2019-04-23T07:05:13.732" v="0"/>
        <pc:sldMkLst>
          <pc:docMk/>
          <pc:sldMk cId="2132975824" sldId="257"/>
        </pc:sldMkLst>
      </pc:sldChg>
      <pc:sldChg chg="del">
        <pc:chgData name="Shen, Guannan" userId="S::guannan.shen@ucdenver.edu::f1cb1996-ae0f-468e-9ec0-7a85d0f8b506" providerId="AD" clId="Web-{5F4F6326-1600-B22E-90DC-3073E6785355}" dt="2019-04-23T07:05:14.872" v="1"/>
        <pc:sldMkLst>
          <pc:docMk/>
          <pc:sldMk cId="3869375986" sldId="258"/>
        </pc:sldMkLst>
      </pc:sldChg>
      <pc:sldChg chg="del">
        <pc:chgData name="Shen, Guannan" userId="S::guannan.shen@ucdenver.edu::f1cb1996-ae0f-468e-9ec0-7a85d0f8b506" providerId="AD" clId="Web-{5F4F6326-1600-B22E-90DC-3073E6785355}" dt="2019-04-23T07:05:15.654" v="2"/>
        <pc:sldMkLst>
          <pc:docMk/>
          <pc:sldMk cId="249271743" sldId="259"/>
        </pc:sldMkLst>
      </pc:sldChg>
      <pc:sldChg chg="del">
        <pc:chgData name="Shen, Guannan" userId="S::guannan.shen@ucdenver.edu::f1cb1996-ae0f-468e-9ec0-7a85d0f8b506" providerId="AD" clId="Web-{5F4F6326-1600-B22E-90DC-3073E6785355}" dt="2019-04-23T07:05:16.466" v="3"/>
        <pc:sldMkLst>
          <pc:docMk/>
          <pc:sldMk cId="1534505494" sldId="260"/>
        </pc:sldMkLst>
      </pc:sldChg>
      <pc:sldChg chg="del">
        <pc:chgData name="Shen, Guannan" userId="S::guannan.shen@ucdenver.edu::f1cb1996-ae0f-468e-9ec0-7a85d0f8b506" providerId="AD" clId="Web-{5F4F6326-1600-B22E-90DC-3073E6785355}" dt="2019-04-23T07:05:17.388" v="4"/>
        <pc:sldMkLst>
          <pc:docMk/>
          <pc:sldMk cId="1721716987" sldId="261"/>
        </pc:sldMkLst>
      </pc:sldChg>
      <pc:sldChg chg="del">
        <pc:chgData name="Shen, Guannan" userId="S::guannan.shen@ucdenver.edu::f1cb1996-ae0f-468e-9ec0-7a85d0f8b506" providerId="AD" clId="Web-{5F4F6326-1600-B22E-90DC-3073E6785355}" dt="2019-04-23T07:05:20.435" v="5"/>
        <pc:sldMkLst>
          <pc:docMk/>
          <pc:sldMk cId="2174074556" sldId="262"/>
        </pc:sldMkLst>
      </pc:sldChg>
      <pc:sldChg chg="del">
        <pc:chgData name="Shen, Guannan" userId="S::guannan.shen@ucdenver.edu::f1cb1996-ae0f-468e-9ec0-7a85d0f8b506" providerId="AD" clId="Web-{5F4F6326-1600-B22E-90DC-3073E6785355}" dt="2019-04-23T07:05:38.954" v="7"/>
        <pc:sldMkLst>
          <pc:docMk/>
          <pc:sldMk cId="2874804607" sldId="263"/>
        </pc:sldMkLst>
      </pc:sldChg>
      <pc:sldChg chg="modSp ord">
        <pc:chgData name="Shen, Guannan" userId="S::guannan.shen@ucdenver.edu::f1cb1996-ae0f-468e-9ec0-7a85d0f8b506" providerId="AD" clId="Web-{5F4F6326-1600-B22E-90DC-3073E6785355}" dt="2019-04-23T08:01:15.636" v="223" actId="14100"/>
        <pc:sldMkLst>
          <pc:docMk/>
          <pc:sldMk cId="2697103261" sldId="264"/>
        </pc:sldMkLst>
        <pc:spChg chg="mod">
          <ac:chgData name="Shen, Guannan" userId="S::guannan.shen@ucdenver.edu::f1cb1996-ae0f-468e-9ec0-7a85d0f8b506" providerId="AD" clId="Web-{5F4F6326-1600-B22E-90DC-3073E6785355}" dt="2019-04-23T07:57:45.310" v="153" actId="14100"/>
          <ac:spMkLst>
            <pc:docMk/>
            <pc:sldMk cId="2697103261" sldId="264"/>
            <ac:spMk id="2" creationId="{848FEABF-5BC7-4C35-A51B-7973D0756BD0}"/>
          </ac:spMkLst>
        </pc:spChg>
        <pc:spChg chg="mod">
          <ac:chgData name="Shen, Guannan" userId="S::guannan.shen@ucdenver.edu::f1cb1996-ae0f-468e-9ec0-7a85d0f8b506" providerId="AD" clId="Web-{5F4F6326-1600-B22E-90DC-3073E6785355}" dt="2019-04-23T08:01:15.636" v="223" actId="14100"/>
          <ac:spMkLst>
            <pc:docMk/>
            <pc:sldMk cId="2697103261" sldId="264"/>
            <ac:spMk id="3" creationId="{6B83110F-D140-4955-9D77-E43BB27B6EBF}"/>
          </ac:spMkLst>
        </pc:spChg>
      </pc:sldChg>
      <pc:sldChg chg="addSp delSp modSp new mod ord setBg">
        <pc:chgData name="Shen, Guannan" userId="S::guannan.shen@ucdenver.edu::f1cb1996-ae0f-468e-9ec0-7a85d0f8b506" providerId="AD" clId="Web-{5F4F6326-1600-B22E-90DC-3073E6785355}" dt="2019-04-23T08:01:29.855" v="225" actId="14100"/>
        <pc:sldMkLst>
          <pc:docMk/>
          <pc:sldMk cId="1036887272" sldId="265"/>
        </pc:sldMkLst>
        <pc:spChg chg="mod">
          <ac:chgData name="Shen, Guannan" userId="S::guannan.shen@ucdenver.edu::f1cb1996-ae0f-468e-9ec0-7a85d0f8b506" providerId="AD" clId="Web-{5F4F6326-1600-B22E-90DC-3073E6785355}" dt="2019-04-23T08:01:27.590" v="224" actId="14100"/>
          <ac:spMkLst>
            <pc:docMk/>
            <pc:sldMk cId="1036887272" sldId="265"/>
            <ac:spMk id="2" creationId="{ADE5227D-906B-44E1-A8D0-4204A99C1576}"/>
          </ac:spMkLst>
        </pc:spChg>
        <pc:spChg chg="del mod">
          <ac:chgData name="Shen, Guannan" userId="S::guannan.shen@ucdenver.edu::f1cb1996-ae0f-468e-9ec0-7a85d0f8b506" providerId="AD" clId="Web-{5F4F6326-1600-B22E-90DC-3073E6785355}" dt="2019-04-23T07:53:54.643" v="91"/>
          <ac:spMkLst>
            <pc:docMk/>
            <pc:sldMk cId="1036887272" sldId="265"/>
            <ac:spMk id="3" creationId="{236FFF70-5ACC-430C-B833-D571313FFDD9}"/>
          </ac:spMkLst>
        </pc:spChg>
        <pc:spChg chg="add mod">
          <ac:chgData name="Shen, Guannan" userId="S::guannan.shen@ucdenver.edu::f1cb1996-ae0f-468e-9ec0-7a85d0f8b506" providerId="AD" clId="Web-{5F4F6326-1600-B22E-90DC-3073E6785355}" dt="2019-04-23T08:00:27.191" v="204" actId="1076"/>
          <ac:spMkLst>
            <pc:docMk/>
            <pc:sldMk cId="1036887272" sldId="265"/>
            <ac:spMk id="4" creationId="{88B9D6F3-4E68-4AE7-BCB7-3EB644D1E599}"/>
          </ac:spMkLst>
        </pc:spChg>
        <pc:spChg chg="add mod">
          <ac:chgData name="Shen, Guannan" userId="S::guannan.shen@ucdenver.edu::f1cb1996-ae0f-468e-9ec0-7a85d0f8b506" providerId="AD" clId="Web-{5F4F6326-1600-B22E-90DC-3073E6785355}" dt="2019-04-23T08:00:11.300" v="202" actId="1076"/>
          <ac:spMkLst>
            <pc:docMk/>
            <pc:sldMk cId="1036887272" sldId="265"/>
            <ac:spMk id="8" creationId="{8FFFD504-5479-4371-8FB9-D1C1E89DAFFE}"/>
          </ac:spMkLst>
        </pc:spChg>
        <pc:spChg chg="add mod">
          <ac:chgData name="Shen, Guannan" userId="S::guannan.shen@ucdenver.edu::f1cb1996-ae0f-468e-9ec0-7a85d0f8b506" providerId="AD" clId="Web-{5F4F6326-1600-B22E-90DC-3073E6785355}" dt="2019-04-23T08:01:29.855" v="225" actId="14100"/>
          <ac:spMkLst>
            <pc:docMk/>
            <pc:sldMk cId="1036887272" sldId="265"/>
            <ac:spMk id="9" creationId="{271103F2-373A-4FE3-B53E-2D316FEA72FF}"/>
          </ac:spMkLst>
        </pc:spChg>
        <pc:spChg chg="add mod">
          <ac:chgData name="Shen, Guannan" userId="S::guannan.shen@ucdenver.edu::f1cb1996-ae0f-468e-9ec0-7a85d0f8b506" providerId="AD" clId="Web-{5F4F6326-1600-B22E-90DC-3073E6785355}" dt="2019-04-23T08:00:45.320" v="211" actId="1076"/>
          <ac:spMkLst>
            <pc:docMk/>
            <pc:sldMk cId="1036887272" sldId="265"/>
            <ac:spMk id="10" creationId="{54D71EB8-22B6-4C35-8904-990F19733595}"/>
          </ac:spMkLst>
        </pc:spChg>
        <pc:picChg chg="add del mod ord replId">
          <ac:chgData name="Shen, Guannan" userId="S::guannan.shen@ucdenver.edu::f1cb1996-ae0f-468e-9ec0-7a85d0f8b506" providerId="AD" clId="Web-{5F4F6326-1600-B22E-90DC-3073E6785355}" dt="2019-04-23T07:54:27.410" v="92"/>
          <ac:picMkLst>
            <pc:docMk/>
            <pc:sldMk cId="1036887272" sldId="265"/>
            <ac:picMk id="6" creationId="{CB70365D-ECB3-437A-8951-12BC04AF1F32}"/>
          </ac:picMkLst>
        </pc:picChg>
        <pc:picChg chg="add">
          <ac:chgData name="Shen, Guannan" userId="S::guannan.shen@ucdenver.edu::f1cb1996-ae0f-468e-9ec0-7a85d0f8b506" providerId="AD" clId="Web-{5F4F6326-1600-B22E-90DC-3073E6785355}" dt="2019-04-23T07:54:27.410" v="92"/>
          <ac:picMkLst>
            <pc:docMk/>
            <pc:sldMk cId="1036887272" sldId="265"/>
            <ac:picMk id="7" creationId="{CB70365D-ECB3-437A-8951-12BC04AF1F32}"/>
          </ac:picMkLst>
        </pc:picChg>
      </pc:sldChg>
      <pc:sldChg chg="addSp delSp modSp new">
        <pc:chgData name="Shen, Guannan" userId="S::guannan.shen@ucdenver.edu::f1cb1996-ae0f-468e-9ec0-7a85d0f8b506" providerId="AD" clId="Web-{5F4F6326-1600-B22E-90DC-3073E6785355}" dt="2019-04-23T08:14:38.911" v="228" actId="20577"/>
        <pc:sldMkLst>
          <pc:docMk/>
          <pc:sldMk cId="3956482086" sldId="266"/>
        </pc:sldMkLst>
        <pc:spChg chg="mod">
          <ac:chgData name="Shen, Guannan" userId="S::guannan.shen@ucdenver.edu::f1cb1996-ae0f-468e-9ec0-7a85d0f8b506" providerId="AD" clId="Web-{5F4F6326-1600-B22E-90DC-3073E6785355}" dt="2019-04-23T08:14:38.911" v="228" actId="20577"/>
          <ac:spMkLst>
            <pc:docMk/>
            <pc:sldMk cId="3956482086" sldId="266"/>
            <ac:spMk id="2" creationId="{3B932153-4252-4B5A-B759-3908E95082BD}"/>
          </ac:spMkLst>
        </pc:spChg>
        <pc:spChg chg="del">
          <ac:chgData name="Shen, Guannan" userId="S::guannan.shen@ucdenver.edu::f1cb1996-ae0f-468e-9ec0-7a85d0f8b506" providerId="AD" clId="Web-{5F4F6326-1600-B22E-90DC-3073E6785355}" dt="2019-04-23T08:12:49.344" v="227"/>
          <ac:spMkLst>
            <pc:docMk/>
            <pc:sldMk cId="3956482086" sldId="266"/>
            <ac:spMk id="3" creationId="{F0360A44-1A66-43DC-A7B6-52C0BFA85BDA}"/>
          </ac:spMkLst>
        </pc:spChg>
        <pc:picChg chg="add mod ord">
          <ac:chgData name="Shen, Guannan" userId="S::guannan.shen@ucdenver.edu::f1cb1996-ae0f-468e-9ec0-7a85d0f8b506" providerId="AD" clId="Web-{5F4F6326-1600-B22E-90DC-3073E6785355}" dt="2019-04-23T08:12:49.344" v="227"/>
          <ac:picMkLst>
            <pc:docMk/>
            <pc:sldMk cId="3956482086" sldId="266"/>
            <ac:picMk id="4" creationId="{EDDB9C79-584A-4823-A93E-797B9B55C9CE}"/>
          </ac:picMkLst>
        </pc:picChg>
      </pc:sldChg>
      <pc:sldChg chg="addSp delSp modSp new">
        <pc:chgData name="Shen, Guannan" userId="S::guannan.shen@ucdenver.edu::f1cb1996-ae0f-468e-9ec0-7a85d0f8b506" providerId="AD" clId="Web-{5F4F6326-1600-B22E-90DC-3073E6785355}" dt="2019-04-23T08:16:47.822" v="235"/>
        <pc:sldMkLst>
          <pc:docMk/>
          <pc:sldMk cId="1685265024" sldId="267"/>
        </pc:sldMkLst>
        <pc:spChg chg="mod">
          <ac:chgData name="Shen, Guannan" userId="S::guannan.shen@ucdenver.edu::f1cb1996-ae0f-468e-9ec0-7a85d0f8b506" providerId="AD" clId="Web-{5F4F6326-1600-B22E-90DC-3073E6785355}" dt="2019-04-23T08:16:16.789" v="232" actId="20577"/>
          <ac:spMkLst>
            <pc:docMk/>
            <pc:sldMk cId="1685265024" sldId="267"/>
            <ac:spMk id="2" creationId="{CA7C4C69-6F75-43BD-AC13-53B95E03156B}"/>
          </ac:spMkLst>
        </pc:spChg>
        <pc:spChg chg="del">
          <ac:chgData name="Shen, Guannan" userId="S::guannan.shen@ucdenver.edu::f1cb1996-ae0f-468e-9ec0-7a85d0f8b506" providerId="AD" clId="Web-{5F4F6326-1600-B22E-90DC-3073E6785355}" dt="2019-04-23T08:16:47.822" v="235"/>
          <ac:spMkLst>
            <pc:docMk/>
            <pc:sldMk cId="1685265024" sldId="267"/>
            <ac:spMk id="3" creationId="{9F8E0E87-74AE-466F-8D41-A3B0AEA3EC57}"/>
          </ac:spMkLst>
        </pc:spChg>
        <pc:picChg chg="add mod ord">
          <ac:chgData name="Shen, Guannan" userId="S::guannan.shen@ucdenver.edu::f1cb1996-ae0f-468e-9ec0-7a85d0f8b506" providerId="AD" clId="Web-{5F4F6326-1600-B22E-90DC-3073E6785355}" dt="2019-04-23T08:16:47.822" v="235"/>
          <ac:picMkLst>
            <pc:docMk/>
            <pc:sldMk cId="1685265024" sldId="267"/>
            <ac:picMk id="4" creationId="{A7D56CDC-25C6-43F6-906B-86666A46A8CE}"/>
          </ac:picMkLst>
        </pc:picChg>
      </pc:sldChg>
      <pc:sldChg chg="addSp delSp modSp new">
        <pc:chgData name="Shen, Guannan" userId="S::guannan.shen@ucdenver.edu::f1cb1996-ae0f-468e-9ec0-7a85d0f8b506" providerId="AD" clId="Web-{5F4F6326-1600-B22E-90DC-3073E6785355}" dt="2019-04-23T08:22:42.728" v="238" actId="20577"/>
        <pc:sldMkLst>
          <pc:docMk/>
          <pc:sldMk cId="4284495202" sldId="268"/>
        </pc:sldMkLst>
        <pc:spChg chg="mod">
          <ac:chgData name="Shen, Guannan" userId="S::guannan.shen@ucdenver.edu::f1cb1996-ae0f-468e-9ec0-7a85d0f8b506" providerId="AD" clId="Web-{5F4F6326-1600-B22E-90DC-3073E6785355}" dt="2019-04-23T08:22:42.728" v="238" actId="20577"/>
          <ac:spMkLst>
            <pc:docMk/>
            <pc:sldMk cId="4284495202" sldId="268"/>
            <ac:spMk id="2" creationId="{E6AD6F5B-95D0-47B2-91D2-860C9511B817}"/>
          </ac:spMkLst>
        </pc:spChg>
        <pc:spChg chg="del">
          <ac:chgData name="Shen, Guannan" userId="S::guannan.shen@ucdenver.edu::f1cb1996-ae0f-468e-9ec0-7a85d0f8b506" providerId="AD" clId="Web-{5F4F6326-1600-B22E-90DC-3073E6785355}" dt="2019-04-23T08:22:35.884" v="237"/>
          <ac:spMkLst>
            <pc:docMk/>
            <pc:sldMk cId="4284495202" sldId="268"/>
            <ac:spMk id="3" creationId="{A5471C48-8E6B-4878-9392-E0FCECCB596C}"/>
          </ac:spMkLst>
        </pc:spChg>
        <pc:picChg chg="add mod ord">
          <ac:chgData name="Shen, Guannan" userId="S::guannan.shen@ucdenver.edu::f1cb1996-ae0f-468e-9ec0-7a85d0f8b506" providerId="AD" clId="Web-{5F4F6326-1600-B22E-90DC-3073E6785355}" dt="2019-04-23T08:22:35.884" v="237"/>
          <ac:picMkLst>
            <pc:docMk/>
            <pc:sldMk cId="4284495202" sldId="268"/>
            <ac:picMk id="4" creationId="{AD833199-4D1A-4D6A-801A-639BB74F4AE6}"/>
          </ac:picMkLst>
        </pc:picChg>
      </pc:sldChg>
      <pc:sldChg chg="modSp new">
        <pc:chgData name="Shen, Guannan" userId="S::guannan.shen@ucdenver.edu::f1cb1996-ae0f-468e-9ec0-7a85d0f8b506" providerId="AD" clId="Web-{5F4F6326-1600-B22E-90DC-3073E6785355}" dt="2019-04-23T08:23:36.558" v="252" actId="14100"/>
        <pc:sldMkLst>
          <pc:docMk/>
          <pc:sldMk cId="2211086666" sldId="269"/>
        </pc:sldMkLst>
        <pc:spChg chg="mod">
          <ac:chgData name="Shen, Guannan" userId="S::guannan.shen@ucdenver.edu::f1cb1996-ae0f-468e-9ec0-7a85d0f8b506" providerId="AD" clId="Web-{5F4F6326-1600-B22E-90DC-3073E6785355}" dt="2019-04-23T08:23:34.558" v="251" actId="14100"/>
          <ac:spMkLst>
            <pc:docMk/>
            <pc:sldMk cId="2211086666" sldId="269"/>
            <ac:spMk id="2" creationId="{840D2E3F-8616-49DB-9DCF-F9C1181CC09A}"/>
          </ac:spMkLst>
        </pc:spChg>
        <pc:spChg chg="mod">
          <ac:chgData name="Shen, Guannan" userId="S::guannan.shen@ucdenver.edu::f1cb1996-ae0f-468e-9ec0-7a85d0f8b506" providerId="AD" clId="Web-{5F4F6326-1600-B22E-90DC-3073E6785355}" dt="2019-04-23T08:23:36.558" v="252" actId="14100"/>
          <ac:spMkLst>
            <pc:docMk/>
            <pc:sldMk cId="2211086666" sldId="269"/>
            <ac:spMk id="3" creationId="{1A0EFF26-2BCC-4052-9679-EA8D5F82CF6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4/23/2019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4/23/2019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4/23/2019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4/23/2019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4/23/2019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4/23/2019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4/23/2019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4/23/2019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cs231n.github.io/neural-networks-2/"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8591B-0B40-114F-A030-B8D95F3D5110}"/>
              </a:ext>
            </a:extLst>
          </p:cNvPr>
          <p:cNvSpPr>
            <a:spLocks noGrp="1"/>
          </p:cNvSpPr>
          <p:nvPr>
            <p:ph type="ctrTitle"/>
          </p:nvPr>
        </p:nvSpPr>
        <p:spPr>
          <a:xfrm>
            <a:off x="514445" y="1316102"/>
            <a:ext cx="11446573" cy="4315820"/>
          </a:xfrm>
        </p:spPr>
        <p:txBody>
          <a:bodyPr/>
          <a:lstStyle/>
          <a:p>
            <a:r>
              <a:rPr lang="en-US" sz="6000" dirty="0">
                <a:latin typeface="Calibri"/>
                <a:cs typeface="Calibri"/>
              </a:rPr>
              <a:t>ImageNet Classification with Deep Convolutional Neural Networks: </a:t>
            </a:r>
            <a:r>
              <a:rPr lang="en-US" sz="6000" b="1" dirty="0" err="1">
                <a:latin typeface="Calibri"/>
                <a:cs typeface="Calibri"/>
              </a:rPr>
              <a:t>Alexnet</a:t>
            </a:r>
            <a:endParaRPr lang="en-US" sz="6000" dirty="0">
              <a:latin typeface="Calibri"/>
              <a:cs typeface="Calibri"/>
            </a:endParaRPr>
          </a:p>
        </p:txBody>
      </p:sp>
      <p:sp>
        <p:nvSpPr>
          <p:cNvPr id="3" name="Subtitle 2">
            <a:extLst>
              <a:ext uri="{FF2B5EF4-FFF2-40B4-BE49-F238E27FC236}">
                <a16:creationId xmlns:a16="http://schemas.microsoft.com/office/drawing/2014/main" id="{05F629E9-C6E1-7842-AE81-266546652ADC}"/>
              </a:ext>
            </a:extLst>
          </p:cNvPr>
          <p:cNvSpPr>
            <a:spLocks noGrp="1"/>
          </p:cNvSpPr>
          <p:nvPr>
            <p:ph type="subTitle" idx="1"/>
          </p:nvPr>
        </p:nvSpPr>
        <p:spPr>
          <a:xfrm>
            <a:off x="2215045" y="5880236"/>
            <a:ext cx="8045373" cy="841239"/>
          </a:xfrm>
        </p:spPr>
        <p:txBody>
          <a:bodyPr/>
          <a:lstStyle/>
          <a:p>
            <a:pPr algn="l">
              <a:lnSpc>
                <a:spcPct val="90000"/>
              </a:lnSpc>
              <a:spcBef>
                <a:spcPts val="1200"/>
              </a:spcBef>
              <a:spcAft>
                <a:spcPts val="200"/>
              </a:spcAft>
            </a:pPr>
            <a:r>
              <a:rPr lang="en-US" b="0" dirty="0"/>
              <a:t>GUANNAN SHEN</a:t>
            </a:r>
          </a:p>
          <a:p>
            <a:pPr algn="l">
              <a:lnSpc>
                <a:spcPct val="90000"/>
              </a:lnSpc>
              <a:spcBef>
                <a:spcPts val="1200"/>
              </a:spcBef>
              <a:spcAft>
                <a:spcPts val="200"/>
              </a:spcAft>
            </a:pPr>
            <a:r>
              <a:rPr lang="en-US" b="0" dirty="0"/>
              <a:t>4-24-2019 </a:t>
            </a:r>
            <a:endParaRPr lang="en-US" dirty="0"/>
          </a:p>
        </p:txBody>
      </p:sp>
      <p:pic>
        <p:nvPicPr>
          <p:cNvPr id="5" name="Graphic 1" descr="Brain in head">
            <a:extLst>
              <a:ext uri="{FF2B5EF4-FFF2-40B4-BE49-F238E27FC236}">
                <a16:creationId xmlns:a16="http://schemas.microsoft.com/office/drawing/2014/main" id="{65E0E2AF-721E-44A1-AF02-682D2865D3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7610" y="-123379"/>
            <a:ext cx="2449486" cy="2449486"/>
          </a:xfrm>
          <a:prstGeom prst="rect">
            <a:avLst/>
          </a:prstGeom>
        </p:spPr>
      </p:pic>
    </p:spTree>
    <p:extLst>
      <p:ext uri="{BB962C8B-B14F-4D97-AF65-F5344CB8AC3E}">
        <p14:creationId xmlns:p14="http://schemas.microsoft.com/office/powerpoint/2010/main" val="1615069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911B-5368-463E-8715-6ED6B81B73B9}"/>
              </a:ext>
            </a:extLst>
          </p:cNvPr>
          <p:cNvSpPr>
            <a:spLocks noGrp="1"/>
          </p:cNvSpPr>
          <p:nvPr>
            <p:ph type="title"/>
          </p:nvPr>
        </p:nvSpPr>
        <p:spPr>
          <a:xfrm>
            <a:off x="1251678" y="382385"/>
            <a:ext cx="10178322" cy="1056704"/>
          </a:xfrm>
        </p:spPr>
        <p:txBody>
          <a:bodyPr/>
          <a:lstStyle/>
          <a:p>
            <a:r>
              <a:rPr lang="en-US">
                <a:latin typeface="Calibri"/>
                <a:cs typeface="Calibri"/>
              </a:rPr>
              <a:t>Relu </a:t>
            </a:r>
          </a:p>
        </p:txBody>
      </p:sp>
      <p:sp>
        <p:nvSpPr>
          <p:cNvPr id="3" name="Content Placeholder 2">
            <a:extLst>
              <a:ext uri="{FF2B5EF4-FFF2-40B4-BE49-F238E27FC236}">
                <a16:creationId xmlns:a16="http://schemas.microsoft.com/office/drawing/2014/main" id="{ECD492D1-121A-4C0E-9F68-B76993C38228}"/>
              </a:ext>
            </a:extLst>
          </p:cNvPr>
          <p:cNvSpPr>
            <a:spLocks noGrp="1"/>
          </p:cNvSpPr>
          <p:nvPr>
            <p:ph idx="1"/>
          </p:nvPr>
        </p:nvSpPr>
        <p:spPr>
          <a:xfrm>
            <a:off x="1251678" y="1434937"/>
            <a:ext cx="5537050" cy="4444655"/>
          </a:xfrm>
        </p:spPr>
        <p:txBody>
          <a:bodyPr vert="horz" lIns="91440" tIns="45720" rIns="91440" bIns="45720" rtlCol="0" anchor="t">
            <a:normAutofit/>
          </a:bodyPr>
          <a:lstStyle/>
          <a:p>
            <a:r>
              <a:rPr lang="en-US"/>
              <a:t>Non-saturating nonlinearity: Rectified Linear Units (ReLUs).</a:t>
            </a:r>
          </a:p>
          <a:p>
            <a:r>
              <a:rPr lang="en-US"/>
              <a:t>f(x) = max(0, x). </a:t>
            </a:r>
          </a:p>
          <a:p>
            <a:r>
              <a:rPr lang="en-US"/>
              <a:t>Previously, tanh(x) or sigmoid function (saturating nonlinearity) is the standard way. </a:t>
            </a:r>
            <a:r>
              <a:rPr lang="en-US" dirty="0"/>
              <a:t> </a:t>
            </a:r>
          </a:p>
          <a:p>
            <a:r>
              <a:rPr lang="en-US"/>
              <a:t>Faster learning:</a:t>
            </a:r>
            <a:endParaRPr lang="en-US" dirty="0"/>
          </a:p>
          <a:p>
            <a:pPr lvl="1"/>
            <a:r>
              <a:rPr lang="en-US"/>
              <a:t>Six times faster than an equivalent network with tanh neurons.</a:t>
            </a:r>
          </a:p>
        </p:txBody>
      </p:sp>
      <p:pic>
        <p:nvPicPr>
          <p:cNvPr id="4" name="Picture 4" descr="A screenshot of a cell phone&#10;&#10;Description generated with very high confidence">
            <a:extLst>
              <a:ext uri="{FF2B5EF4-FFF2-40B4-BE49-F238E27FC236}">
                <a16:creationId xmlns:a16="http://schemas.microsoft.com/office/drawing/2014/main" id="{DEAD20BF-08B1-4F99-9005-28728DE93D39}"/>
              </a:ext>
            </a:extLst>
          </p:cNvPr>
          <p:cNvPicPr>
            <a:picLocks noChangeAspect="1"/>
          </p:cNvPicPr>
          <p:nvPr/>
        </p:nvPicPr>
        <p:blipFill>
          <a:blip r:embed="rId2"/>
          <a:stretch>
            <a:fillRect/>
          </a:stretch>
        </p:blipFill>
        <p:spPr>
          <a:xfrm>
            <a:off x="7247906" y="1928315"/>
            <a:ext cx="4267199" cy="3466485"/>
          </a:xfrm>
          <a:prstGeom prst="rect">
            <a:avLst/>
          </a:prstGeom>
        </p:spPr>
      </p:pic>
    </p:spTree>
    <p:extLst>
      <p:ext uri="{BB962C8B-B14F-4D97-AF65-F5344CB8AC3E}">
        <p14:creationId xmlns:p14="http://schemas.microsoft.com/office/powerpoint/2010/main" val="474168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911B-5368-463E-8715-6ED6B81B73B9}"/>
              </a:ext>
            </a:extLst>
          </p:cNvPr>
          <p:cNvSpPr>
            <a:spLocks noGrp="1"/>
          </p:cNvSpPr>
          <p:nvPr>
            <p:ph type="title"/>
          </p:nvPr>
        </p:nvSpPr>
        <p:spPr>
          <a:xfrm>
            <a:off x="1251678" y="382385"/>
            <a:ext cx="10178322" cy="1056704"/>
          </a:xfrm>
        </p:spPr>
        <p:txBody>
          <a:bodyPr/>
          <a:lstStyle/>
          <a:p>
            <a:r>
              <a:rPr lang="en-US">
                <a:latin typeface="Calibri"/>
                <a:cs typeface="Calibri"/>
              </a:rPr>
              <a:t>Overlapping Max Pooling</a:t>
            </a:r>
            <a:endParaRPr lang="en-US"/>
          </a:p>
        </p:txBody>
      </p:sp>
      <p:sp>
        <p:nvSpPr>
          <p:cNvPr id="3" name="Content Placeholder 2">
            <a:extLst>
              <a:ext uri="{FF2B5EF4-FFF2-40B4-BE49-F238E27FC236}">
                <a16:creationId xmlns:a16="http://schemas.microsoft.com/office/drawing/2014/main" id="{ECD492D1-121A-4C0E-9F68-B76993C38228}"/>
              </a:ext>
            </a:extLst>
          </p:cNvPr>
          <p:cNvSpPr>
            <a:spLocks noGrp="1"/>
          </p:cNvSpPr>
          <p:nvPr>
            <p:ph idx="1"/>
          </p:nvPr>
        </p:nvSpPr>
        <p:spPr>
          <a:xfrm>
            <a:off x="1251678" y="1434937"/>
            <a:ext cx="9614244" cy="4444655"/>
          </a:xfrm>
        </p:spPr>
        <p:txBody>
          <a:bodyPr vert="horz" lIns="91440" tIns="45720" rIns="91440" bIns="45720" rtlCol="0" anchor="t">
            <a:normAutofit/>
          </a:bodyPr>
          <a:lstStyle/>
          <a:p>
            <a:r>
              <a:rPr lang="en-US" sz="2400"/>
              <a:t>Pooling windows of size 3×3 with a stride of 2 between the adjacent windows. </a:t>
            </a:r>
          </a:p>
          <a:p>
            <a:r>
              <a:rPr lang="en-US" sz="2400"/>
              <a:t>This overlapping nature of pooling helped reduce the top-1 error rate by 0.4% and top-5 error rate by 0.3% respectively when compared to using non-overlapping pooling windows of size 2×2 with a stride of 2. </a:t>
            </a:r>
          </a:p>
        </p:txBody>
      </p:sp>
    </p:spTree>
    <p:extLst>
      <p:ext uri="{BB962C8B-B14F-4D97-AF65-F5344CB8AC3E}">
        <p14:creationId xmlns:p14="http://schemas.microsoft.com/office/powerpoint/2010/main" val="31638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911B-5368-463E-8715-6ED6B81B73B9}"/>
              </a:ext>
            </a:extLst>
          </p:cNvPr>
          <p:cNvSpPr>
            <a:spLocks noGrp="1"/>
          </p:cNvSpPr>
          <p:nvPr>
            <p:ph type="title"/>
          </p:nvPr>
        </p:nvSpPr>
        <p:spPr>
          <a:xfrm>
            <a:off x="1251678" y="382385"/>
            <a:ext cx="10178322" cy="1056704"/>
          </a:xfrm>
        </p:spPr>
        <p:txBody>
          <a:bodyPr/>
          <a:lstStyle/>
          <a:p>
            <a:r>
              <a:rPr lang="en-US">
                <a:latin typeface="Calibri"/>
                <a:cs typeface="Calibri"/>
              </a:rPr>
              <a:t>DROPout </a:t>
            </a:r>
          </a:p>
        </p:txBody>
      </p:sp>
      <p:sp>
        <p:nvSpPr>
          <p:cNvPr id="3" name="Content Placeholder 2">
            <a:extLst>
              <a:ext uri="{FF2B5EF4-FFF2-40B4-BE49-F238E27FC236}">
                <a16:creationId xmlns:a16="http://schemas.microsoft.com/office/drawing/2014/main" id="{ECD492D1-121A-4C0E-9F68-B76993C38228}"/>
              </a:ext>
            </a:extLst>
          </p:cNvPr>
          <p:cNvSpPr>
            <a:spLocks noGrp="1"/>
          </p:cNvSpPr>
          <p:nvPr>
            <p:ph idx="1"/>
          </p:nvPr>
        </p:nvSpPr>
        <p:spPr>
          <a:xfrm>
            <a:off x="974587" y="1434937"/>
            <a:ext cx="4676090" cy="5275927"/>
          </a:xfrm>
        </p:spPr>
        <p:txBody>
          <a:bodyPr vert="horz" lIns="91440" tIns="45720" rIns="91440" bIns="45720" rtlCol="0" anchor="t">
            <a:normAutofit/>
          </a:bodyPr>
          <a:lstStyle/>
          <a:p>
            <a:r>
              <a:rPr lang="en-US"/>
              <a:t>Setting to zero the output of each hidden neuron with probability 0.5. </a:t>
            </a:r>
            <a:endParaRPr lang="en-US" dirty="0"/>
          </a:p>
          <a:p>
            <a:r>
              <a:rPr lang="en-US"/>
              <a:t>Dropout roughly doubles the number of iterations required to converge.</a:t>
            </a:r>
            <a:endParaRPr lang="en-US" dirty="0"/>
          </a:p>
          <a:p>
            <a:r>
              <a:rPr lang="en-US"/>
              <a:t>Can be considered as combining the predictions of many different models.</a:t>
            </a:r>
          </a:p>
          <a:p>
            <a:r>
              <a:rPr lang="en-US"/>
              <a:t>Those "dropped out" neurons do not contribute to either forward or backward propagation</a:t>
            </a:r>
          </a:p>
          <a:p>
            <a:r>
              <a:rPr lang="en-US"/>
              <a:t>This is an extremely effective and simple regularization technique. This technique reduces complex co-adaptations of neurons and overfitting. </a:t>
            </a:r>
          </a:p>
        </p:txBody>
      </p:sp>
      <p:pic>
        <p:nvPicPr>
          <p:cNvPr id="7" name="Picture 7" descr="A close up of a map&#10;&#10;Description generated with high confidence">
            <a:extLst>
              <a:ext uri="{FF2B5EF4-FFF2-40B4-BE49-F238E27FC236}">
                <a16:creationId xmlns:a16="http://schemas.microsoft.com/office/drawing/2014/main" id="{F82DB3FA-07DF-4EEF-B557-81CCA909250B}"/>
              </a:ext>
            </a:extLst>
          </p:cNvPr>
          <p:cNvPicPr>
            <a:picLocks noChangeAspect="1"/>
          </p:cNvPicPr>
          <p:nvPr/>
        </p:nvPicPr>
        <p:blipFill>
          <a:blip r:embed="rId2"/>
          <a:stretch>
            <a:fillRect/>
          </a:stretch>
        </p:blipFill>
        <p:spPr>
          <a:xfrm>
            <a:off x="5654634" y="2405714"/>
            <a:ext cx="5682342" cy="2966911"/>
          </a:xfrm>
          <a:prstGeom prst="rect">
            <a:avLst/>
          </a:prstGeom>
        </p:spPr>
      </p:pic>
      <p:sp>
        <p:nvSpPr>
          <p:cNvPr id="9" name="TextBox 8">
            <a:extLst>
              <a:ext uri="{FF2B5EF4-FFF2-40B4-BE49-F238E27FC236}">
                <a16:creationId xmlns:a16="http://schemas.microsoft.com/office/drawing/2014/main" id="{193B41B4-43C2-4B50-9D12-C440C7B0EC1C}"/>
              </a:ext>
            </a:extLst>
          </p:cNvPr>
          <p:cNvSpPr txBox="1"/>
          <p:nvPr/>
        </p:nvSpPr>
        <p:spPr>
          <a:xfrm>
            <a:off x="6525491" y="5555673"/>
            <a:ext cx="48114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3"/>
              </a:rPr>
              <a:t>http://cs231n.github.io/neural-networks-2/</a:t>
            </a:r>
            <a:endParaRPr lang="en-US"/>
          </a:p>
        </p:txBody>
      </p:sp>
    </p:spTree>
    <p:extLst>
      <p:ext uri="{BB962C8B-B14F-4D97-AF65-F5344CB8AC3E}">
        <p14:creationId xmlns:p14="http://schemas.microsoft.com/office/powerpoint/2010/main" val="1949502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911B-5368-463E-8715-6ED6B81B73B9}"/>
              </a:ext>
            </a:extLst>
          </p:cNvPr>
          <p:cNvSpPr>
            <a:spLocks noGrp="1"/>
          </p:cNvSpPr>
          <p:nvPr>
            <p:ph type="title"/>
          </p:nvPr>
        </p:nvSpPr>
        <p:spPr>
          <a:xfrm>
            <a:off x="1251678" y="382385"/>
            <a:ext cx="10178322" cy="1056704"/>
          </a:xfrm>
        </p:spPr>
        <p:txBody>
          <a:bodyPr/>
          <a:lstStyle/>
          <a:p>
            <a:r>
              <a:rPr lang="en-US">
                <a:latin typeface="Calibri"/>
                <a:cs typeface="Calibri"/>
              </a:rPr>
              <a:t>PCA Color augmentation</a:t>
            </a:r>
          </a:p>
        </p:txBody>
      </p:sp>
      <p:sp>
        <p:nvSpPr>
          <p:cNvPr id="3" name="Content Placeholder 2">
            <a:extLst>
              <a:ext uri="{FF2B5EF4-FFF2-40B4-BE49-F238E27FC236}">
                <a16:creationId xmlns:a16="http://schemas.microsoft.com/office/drawing/2014/main" id="{ECD492D1-121A-4C0E-9F68-B76993C38228}"/>
              </a:ext>
            </a:extLst>
          </p:cNvPr>
          <p:cNvSpPr>
            <a:spLocks noGrp="1"/>
          </p:cNvSpPr>
          <p:nvPr>
            <p:ph idx="1"/>
          </p:nvPr>
        </p:nvSpPr>
        <p:spPr>
          <a:xfrm>
            <a:off x="1251678" y="1434937"/>
            <a:ext cx="6101127" cy="5087901"/>
          </a:xfrm>
        </p:spPr>
        <p:txBody>
          <a:bodyPr vert="horz" lIns="91440" tIns="45720" rIns="91440" bIns="45720" rtlCol="0" anchor="t">
            <a:normAutofit fontScale="85000" lnSpcReduction="10000"/>
          </a:bodyPr>
          <a:lstStyle/>
          <a:p>
            <a:r>
              <a:rPr lang="en-US"/>
              <a:t>This is to alter the color balance of the image. Images with heavy red values and minimal green values will have their red values altered the most through PCA Color Augmentation.</a:t>
            </a:r>
            <a:endParaRPr lang="en-US" dirty="0"/>
          </a:p>
          <a:p>
            <a:r>
              <a:rPr lang="en-US"/>
              <a:t>PCA was performed on the set of RGB pixel values throughout the ImageNet training set.</a:t>
            </a:r>
          </a:p>
          <a:p>
            <a:endParaRPr lang="en-US" dirty="0"/>
          </a:p>
          <a:p>
            <a:r>
              <a:rPr lang="en-US"/>
              <a:t>Therefore to each RGB image pixel</a:t>
            </a:r>
            <a:endParaRPr lang="en-US" dirty="0"/>
          </a:p>
          <a:p>
            <a:r>
              <a:rPr lang="en-US"/>
              <a:t>Add</a:t>
            </a:r>
            <a:endParaRPr lang="en-US" dirty="0"/>
          </a:p>
          <a:p>
            <a:endParaRPr lang="en-US" dirty="0"/>
          </a:p>
          <a:p>
            <a:r>
              <a:rPr lang="en-US"/>
              <a:t>Where alpha a random variable drawn from a Gaussian with mean zero and standard deviation 0.1.</a:t>
            </a:r>
            <a:endParaRPr lang="en-US" dirty="0"/>
          </a:p>
          <a:p>
            <a:r>
              <a:rPr lang="en-US"/>
              <a:t>Simple method: horizontal reflections and Random Crops of 227 * 227 image patches from 256 * 256 images. This increases the size of the training set by a factor of 2048.</a:t>
            </a:r>
          </a:p>
          <a:p>
            <a:r>
              <a:rPr lang="en-US"/>
              <a:t>Enlarge the dataset by Label preserving transformations to reduce overfitting. </a:t>
            </a:r>
            <a:endParaRPr lang="en-US" dirty="0"/>
          </a:p>
          <a:p>
            <a:endParaRPr lang="en-US" dirty="0"/>
          </a:p>
        </p:txBody>
      </p:sp>
      <p:pic>
        <p:nvPicPr>
          <p:cNvPr id="5" name="Picture 5">
            <a:extLst>
              <a:ext uri="{FF2B5EF4-FFF2-40B4-BE49-F238E27FC236}">
                <a16:creationId xmlns:a16="http://schemas.microsoft.com/office/drawing/2014/main" id="{3CE75287-7CD3-47E2-9D3C-89A3D4B1CAED}"/>
              </a:ext>
            </a:extLst>
          </p:cNvPr>
          <p:cNvPicPr>
            <a:picLocks noChangeAspect="1"/>
          </p:cNvPicPr>
          <p:nvPr/>
        </p:nvPicPr>
        <p:blipFill>
          <a:blip r:embed="rId2"/>
          <a:stretch>
            <a:fillRect/>
          </a:stretch>
        </p:blipFill>
        <p:spPr>
          <a:xfrm>
            <a:off x="4913724" y="3200400"/>
            <a:ext cx="2047875" cy="457200"/>
          </a:xfrm>
          <a:prstGeom prst="rect">
            <a:avLst/>
          </a:prstGeom>
        </p:spPr>
      </p:pic>
      <p:pic>
        <p:nvPicPr>
          <p:cNvPr id="7" name="Picture 7" descr="A picture containing object&#10;&#10;Description generated with high confidence">
            <a:extLst>
              <a:ext uri="{FF2B5EF4-FFF2-40B4-BE49-F238E27FC236}">
                <a16:creationId xmlns:a16="http://schemas.microsoft.com/office/drawing/2014/main" id="{22567E48-1F21-4F21-9547-8CA8CA3011CF}"/>
              </a:ext>
            </a:extLst>
          </p:cNvPr>
          <p:cNvPicPr>
            <a:picLocks noChangeAspect="1"/>
          </p:cNvPicPr>
          <p:nvPr/>
        </p:nvPicPr>
        <p:blipFill>
          <a:blip r:embed="rId3"/>
          <a:stretch>
            <a:fillRect/>
          </a:stretch>
        </p:blipFill>
        <p:spPr>
          <a:xfrm>
            <a:off x="2101933" y="3722032"/>
            <a:ext cx="2743200" cy="502508"/>
          </a:xfrm>
          <a:prstGeom prst="rect">
            <a:avLst/>
          </a:prstGeom>
        </p:spPr>
      </p:pic>
      <p:pic>
        <p:nvPicPr>
          <p:cNvPr id="4" name="Picture 5">
            <a:extLst>
              <a:ext uri="{FF2B5EF4-FFF2-40B4-BE49-F238E27FC236}">
                <a16:creationId xmlns:a16="http://schemas.microsoft.com/office/drawing/2014/main" id="{ECBD61E1-DC70-4CFC-AC66-A818906E04E4}"/>
              </a:ext>
            </a:extLst>
          </p:cNvPr>
          <p:cNvPicPr>
            <a:picLocks noChangeAspect="1"/>
          </p:cNvPicPr>
          <p:nvPr/>
        </p:nvPicPr>
        <p:blipFill>
          <a:blip r:embed="rId4"/>
          <a:stretch>
            <a:fillRect/>
          </a:stretch>
        </p:blipFill>
        <p:spPr>
          <a:xfrm>
            <a:off x="7623958" y="2240070"/>
            <a:ext cx="3802083" cy="1022093"/>
          </a:xfrm>
          <a:prstGeom prst="rect">
            <a:avLst/>
          </a:prstGeom>
        </p:spPr>
      </p:pic>
    </p:spTree>
    <p:extLst>
      <p:ext uri="{BB962C8B-B14F-4D97-AF65-F5344CB8AC3E}">
        <p14:creationId xmlns:p14="http://schemas.microsoft.com/office/powerpoint/2010/main" val="3686273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911B-5368-463E-8715-6ED6B81B73B9}"/>
              </a:ext>
            </a:extLst>
          </p:cNvPr>
          <p:cNvSpPr>
            <a:spLocks noGrp="1"/>
          </p:cNvSpPr>
          <p:nvPr>
            <p:ph type="title"/>
          </p:nvPr>
        </p:nvSpPr>
        <p:spPr>
          <a:xfrm>
            <a:off x="1251678" y="382385"/>
            <a:ext cx="10178322" cy="1056704"/>
          </a:xfrm>
        </p:spPr>
        <p:txBody>
          <a:bodyPr/>
          <a:lstStyle/>
          <a:p>
            <a:r>
              <a:rPr lang="en-US">
                <a:latin typeface="Calibri"/>
                <a:cs typeface="Calibri"/>
              </a:rPr>
              <a:t>Multiple GPUs </a:t>
            </a:r>
            <a:endParaRPr lang="en-US" dirty="0">
              <a:latin typeface="Calibri"/>
              <a:cs typeface="Calibri"/>
            </a:endParaRPr>
          </a:p>
        </p:txBody>
      </p:sp>
      <p:sp>
        <p:nvSpPr>
          <p:cNvPr id="3" name="Content Placeholder 2">
            <a:extLst>
              <a:ext uri="{FF2B5EF4-FFF2-40B4-BE49-F238E27FC236}">
                <a16:creationId xmlns:a16="http://schemas.microsoft.com/office/drawing/2014/main" id="{ECD492D1-121A-4C0E-9F68-B76993C38228}"/>
              </a:ext>
            </a:extLst>
          </p:cNvPr>
          <p:cNvSpPr>
            <a:spLocks noGrp="1"/>
          </p:cNvSpPr>
          <p:nvPr>
            <p:ph idx="1"/>
          </p:nvPr>
        </p:nvSpPr>
        <p:spPr>
          <a:xfrm>
            <a:off x="1251678" y="1434937"/>
            <a:ext cx="6071439" cy="4444655"/>
          </a:xfrm>
        </p:spPr>
        <p:txBody>
          <a:bodyPr vert="horz" lIns="91440" tIns="45720" rIns="91440" bIns="45720" rtlCol="0" anchor="t">
            <a:normAutofit/>
          </a:bodyPr>
          <a:lstStyle/>
          <a:p>
            <a:r>
              <a:rPr lang="en-US" sz="2400"/>
              <a:t>A single GTX 580 GPU has only 3GB of memory, which limits the maximum size of the networks that can be trained on it.</a:t>
            </a:r>
          </a:p>
          <a:p>
            <a:r>
              <a:rPr lang="en-US" sz="2400"/>
              <a:t>The parallelization scheme that we employ essentially puts half of the kernels (or neurons) on each GPU, with one additional trick: the GPUs communicate only in certain layers.</a:t>
            </a:r>
            <a:endParaRPr lang="en-US" sz="2400" dirty="0"/>
          </a:p>
        </p:txBody>
      </p:sp>
      <p:pic>
        <p:nvPicPr>
          <p:cNvPr id="5" name="Picture 5" descr="A close up of electronics&#10;&#10;Description generated with high confidence">
            <a:extLst>
              <a:ext uri="{FF2B5EF4-FFF2-40B4-BE49-F238E27FC236}">
                <a16:creationId xmlns:a16="http://schemas.microsoft.com/office/drawing/2014/main" id="{463BC2ED-112D-435E-A9A7-A943D71CD085}"/>
              </a:ext>
            </a:extLst>
          </p:cNvPr>
          <p:cNvPicPr>
            <a:picLocks noChangeAspect="1"/>
          </p:cNvPicPr>
          <p:nvPr/>
        </p:nvPicPr>
        <p:blipFill>
          <a:blip r:embed="rId2"/>
          <a:stretch>
            <a:fillRect/>
          </a:stretch>
        </p:blipFill>
        <p:spPr>
          <a:xfrm>
            <a:off x="7643751" y="1219899"/>
            <a:ext cx="3574472" cy="1657187"/>
          </a:xfrm>
          <a:prstGeom prst="rect">
            <a:avLst/>
          </a:prstGeom>
        </p:spPr>
      </p:pic>
    </p:spTree>
    <p:extLst>
      <p:ext uri="{BB962C8B-B14F-4D97-AF65-F5344CB8AC3E}">
        <p14:creationId xmlns:p14="http://schemas.microsoft.com/office/powerpoint/2010/main" val="3120120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911B-5368-463E-8715-6ED6B81B73B9}"/>
              </a:ext>
            </a:extLst>
          </p:cNvPr>
          <p:cNvSpPr>
            <a:spLocks noGrp="1"/>
          </p:cNvSpPr>
          <p:nvPr>
            <p:ph type="title"/>
          </p:nvPr>
        </p:nvSpPr>
        <p:spPr>
          <a:xfrm>
            <a:off x="1251678" y="382385"/>
            <a:ext cx="10178322" cy="1056704"/>
          </a:xfrm>
        </p:spPr>
        <p:txBody>
          <a:bodyPr/>
          <a:lstStyle/>
          <a:p>
            <a:r>
              <a:rPr lang="en-US">
                <a:latin typeface="Calibri"/>
                <a:cs typeface="Calibri"/>
              </a:rPr>
              <a:t>Local Response Normalization</a:t>
            </a:r>
            <a:endParaRPr lang="en-US"/>
          </a:p>
        </p:txBody>
      </p:sp>
      <p:sp>
        <p:nvSpPr>
          <p:cNvPr id="3" name="Content Placeholder 2">
            <a:extLst>
              <a:ext uri="{FF2B5EF4-FFF2-40B4-BE49-F238E27FC236}">
                <a16:creationId xmlns:a16="http://schemas.microsoft.com/office/drawing/2014/main" id="{ECD492D1-121A-4C0E-9F68-B76993C38228}"/>
              </a:ext>
            </a:extLst>
          </p:cNvPr>
          <p:cNvSpPr>
            <a:spLocks noGrp="1"/>
          </p:cNvSpPr>
          <p:nvPr>
            <p:ph idx="1"/>
          </p:nvPr>
        </p:nvSpPr>
        <p:spPr>
          <a:xfrm>
            <a:off x="1251678" y="1434937"/>
            <a:ext cx="6071439" cy="4444655"/>
          </a:xfrm>
        </p:spPr>
        <p:txBody>
          <a:bodyPr vert="horz" lIns="91440" tIns="45720" rIns="91440" bIns="45720" rtlCol="0" anchor="t">
            <a:normAutofit/>
          </a:bodyPr>
          <a:lstStyle/>
          <a:p>
            <a:r>
              <a:rPr lang="en-US" sz="2400"/>
              <a:t>The constants k; n; α, and β are hyper-parameters whose values are determined using a validation set; we used k = 2, n = 5, α = 10−4, and β = 0.75.</a:t>
            </a:r>
          </a:p>
          <a:p>
            <a:r>
              <a:rPr lang="en-US" sz="2400"/>
              <a:t>This is not common right now. </a:t>
            </a:r>
            <a:r>
              <a:rPr lang="en-US" sz="2400" dirty="0"/>
              <a:t> </a:t>
            </a:r>
          </a:p>
        </p:txBody>
      </p:sp>
      <p:pic>
        <p:nvPicPr>
          <p:cNvPr id="4" name="Picture 5" descr="A picture containing sky, object&#10;&#10;Description generated with very high confidence">
            <a:extLst>
              <a:ext uri="{FF2B5EF4-FFF2-40B4-BE49-F238E27FC236}">
                <a16:creationId xmlns:a16="http://schemas.microsoft.com/office/drawing/2014/main" id="{1F496151-EF9E-4AD3-9443-47D3DF15C51E}"/>
              </a:ext>
            </a:extLst>
          </p:cNvPr>
          <p:cNvPicPr>
            <a:picLocks noChangeAspect="1"/>
          </p:cNvPicPr>
          <p:nvPr/>
        </p:nvPicPr>
        <p:blipFill>
          <a:blip r:embed="rId2"/>
          <a:stretch>
            <a:fillRect/>
          </a:stretch>
        </p:blipFill>
        <p:spPr>
          <a:xfrm>
            <a:off x="5110348" y="4123114"/>
            <a:ext cx="6196940" cy="1501435"/>
          </a:xfrm>
          <a:prstGeom prst="rect">
            <a:avLst/>
          </a:prstGeom>
        </p:spPr>
      </p:pic>
    </p:spTree>
    <p:extLst>
      <p:ext uri="{BB962C8B-B14F-4D97-AF65-F5344CB8AC3E}">
        <p14:creationId xmlns:p14="http://schemas.microsoft.com/office/powerpoint/2010/main" val="4050931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51D7A-69AB-406D-9BED-ABBAF1A0C233}"/>
              </a:ext>
            </a:extLst>
          </p:cNvPr>
          <p:cNvSpPr>
            <a:spLocks noGrp="1"/>
          </p:cNvSpPr>
          <p:nvPr>
            <p:ph type="title"/>
          </p:nvPr>
        </p:nvSpPr>
        <p:spPr/>
        <p:txBody>
          <a:bodyPr/>
          <a:lstStyle/>
          <a:p>
            <a:r>
              <a:rPr lang="en-US" b="1"/>
              <a:t>Architecture and Training</a:t>
            </a:r>
            <a:endParaRPr lang="en-US"/>
          </a:p>
        </p:txBody>
      </p:sp>
    </p:spTree>
    <p:extLst>
      <p:ext uri="{BB962C8B-B14F-4D97-AF65-F5344CB8AC3E}">
        <p14:creationId xmlns:p14="http://schemas.microsoft.com/office/powerpoint/2010/main" val="2690434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911B-5368-463E-8715-6ED6B81B73B9}"/>
              </a:ext>
            </a:extLst>
          </p:cNvPr>
          <p:cNvSpPr>
            <a:spLocks noGrp="1"/>
          </p:cNvSpPr>
          <p:nvPr>
            <p:ph type="title"/>
          </p:nvPr>
        </p:nvSpPr>
        <p:spPr>
          <a:xfrm>
            <a:off x="1251678" y="382385"/>
            <a:ext cx="10178322" cy="1056704"/>
          </a:xfrm>
        </p:spPr>
        <p:txBody>
          <a:bodyPr/>
          <a:lstStyle/>
          <a:p>
            <a:r>
              <a:rPr lang="en-US">
                <a:latin typeface="Calibri"/>
                <a:cs typeface="Calibri"/>
              </a:rPr>
              <a:t>architecture</a:t>
            </a:r>
            <a:endParaRPr lang="en-US" dirty="0">
              <a:latin typeface="Calibri"/>
              <a:cs typeface="Calibri"/>
            </a:endParaRPr>
          </a:p>
        </p:txBody>
      </p:sp>
      <p:pic>
        <p:nvPicPr>
          <p:cNvPr id="4" name="Picture 5" descr="A close up of a map&#10;&#10;Description generated with high confidence">
            <a:extLst>
              <a:ext uri="{FF2B5EF4-FFF2-40B4-BE49-F238E27FC236}">
                <a16:creationId xmlns:a16="http://schemas.microsoft.com/office/drawing/2014/main" id="{7F925B0F-DC5B-4BCF-BB22-C4E260A27DDE}"/>
              </a:ext>
            </a:extLst>
          </p:cNvPr>
          <p:cNvPicPr>
            <a:picLocks noGrp="1" noChangeAspect="1"/>
          </p:cNvPicPr>
          <p:nvPr>
            <p:ph idx="1"/>
          </p:nvPr>
        </p:nvPicPr>
        <p:blipFill>
          <a:blip r:embed="rId2"/>
          <a:stretch>
            <a:fillRect/>
          </a:stretch>
        </p:blipFill>
        <p:spPr>
          <a:xfrm>
            <a:off x="2201704" y="1637196"/>
            <a:ext cx="8288166" cy="4089616"/>
          </a:xfrm>
          <a:prstGeom prst="rect">
            <a:avLst/>
          </a:prstGeom>
        </p:spPr>
      </p:pic>
    </p:spTree>
    <p:extLst>
      <p:ext uri="{BB962C8B-B14F-4D97-AF65-F5344CB8AC3E}">
        <p14:creationId xmlns:p14="http://schemas.microsoft.com/office/powerpoint/2010/main" val="682354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911B-5368-463E-8715-6ED6B81B73B9}"/>
              </a:ext>
            </a:extLst>
          </p:cNvPr>
          <p:cNvSpPr>
            <a:spLocks noGrp="1"/>
          </p:cNvSpPr>
          <p:nvPr>
            <p:ph type="title"/>
          </p:nvPr>
        </p:nvSpPr>
        <p:spPr>
          <a:xfrm>
            <a:off x="1251678" y="382385"/>
            <a:ext cx="10178322" cy="1056704"/>
          </a:xfrm>
        </p:spPr>
        <p:txBody>
          <a:bodyPr/>
          <a:lstStyle/>
          <a:p>
            <a:r>
              <a:rPr lang="en-US">
                <a:latin typeface="Calibri"/>
                <a:cs typeface="Calibri"/>
              </a:rPr>
              <a:t>Details of learning</a:t>
            </a:r>
            <a:endParaRPr lang="en-US" dirty="0">
              <a:latin typeface="Calibri"/>
              <a:cs typeface="Calibri"/>
            </a:endParaRPr>
          </a:p>
        </p:txBody>
      </p:sp>
      <p:sp>
        <p:nvSpPr>
          <p:cNvPr id="3" name="Content Placeholder 2">
            <a:extLst>
              <a:ext uri="{FF2B5EF4-FFF2-40B4-BE49-F238E27FC236}">
                <a16:creationId xmlns:a16="http://schemas.microsoft.com/office/drawing/2014/main" id="{ECD492D1-121A-4C0E-9F68-B76993C38228}"/>
              </a:ext>
            </a:extLst>
          </p:cNvPr>
          <p:cNvSpPr>
            <a:spLocks noGrp="1"/>
          </p:cNvSpPr>
          <p:nvPr>
            <p:ph idx="1"/>
          </p:nvPr>
        </p:nvSpPr>
        <p:spPr>
          <a:xfrm>
            <a:off x="1251678" y="1434937"/>
            <a:ext cx="10178322" cy="4444655"/>
          </a:xfrm>
        </p:spPr>
        <p:txBody>
          <a:bodyPr vert="horz" lIns="91440" tIns="45720" rIns="91440" bIns="45720" rtlCol="0" anchor="t">
            <a:normAutofit/>
          </a:bodyPr>
          <a:lstStyle/>
          <a:p>
            <a:r>
              <a:rPr lang="en-US" sz="2400"/>
              <a:t>Abatch size of 128 examples, momentum of 0.9, roughly 90 cycles, and weight decay of 0.0005.</a:t>
            </a:r>
          </a:p>
          <a:p>
            <a:r>
              <a:rPr lang="en-US" sz="2400"/>
              <a:t>Initialized the weights in each layer from a zero-mean Gaussian distribution with standard deviation 0.01.</a:t>
            </a:r>
          </a:p>
          <a:p>
            <a:r>
              <a:rPr lang="en-US" sz="2400"/>
              <a:t>Initialized the neuron biases with the constant 1, in the second, fourth, and fifth convolutional layers, as well as in the fully-connected hidden layers. Otherwise, 0.</a:t>
            </a:r>
            <a:endParaRPr lang="en-US"/>
          </a:p>
          <a:p>
            <a:r>
              <a:rPr lang="en-US" sz="2400"/>
              <a:t>Divided the learning rate by 10 when the validation error rate stopped improving with the current learning rate. The learning rate was initialized at 0.01 and reduced three times prior to termination.</a:t>
            </a:r>
            <a:endParaRPr lang="en-US"/>
          </a:p>
        </p:txBody>
      </p:sp>
    </p:spTree>
    <p:extLst>
      <p:ext uri="{BB962C8B-B14F-4D97-AF65-F5344CB8AC3E}">
        <p14:creationId xmlns:p14="http://schemas.microsoft.com/office/powerpoint/2010/main" val="2129818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911B-5368-463E-8715-6ED6B81B73B9}"/>
              </a:ext>
            </a:extLst>
          </p:cNvPr>
          <p:cNvSpPr>
            <a:spLocks noGrp="1"/>
          </p:cNvSpPr>
          <p:nvPr>
            <p:ph type="title"/>
          </p:nvPr>
        </p:nvSpPr>
        <p:spPr>
          <a:xfrm>
            <a:off x="1251678" y="382385"/>
            <a:ext cx="10178322" cy="1056704"/>
          </a:xfrm>
        </p:spPr>
        <p:txBody>
          <a:bodyPr/>
          <a:lstStyle/>
          <a:p>
            <a:r>
              <a:rPr lang="en-US">
                <a:latin typeface="Calibri"/>
                <a:cs typeface="Calibri"/>
              </a:rPr>
              <a:t>Details of learning</a:t>
            </a:r>
            <a:endParaRPr lang="en-US"/>
          </a:p>
        </p:txBody>
      </p:sp>
      <p:pic>
        <p:nvPicPr>
          <p:cNvPr id="4" name="Picture 4">
            <a:extLst>
              <a:ext uri="{FF2B5EF4-FFF2-40B4-BE49-F238E27FC236}">
                <a16:creationId xmlns:a16="http://schemas.microsoft.com/office/drawing/2014/main" id="{B63D0081-F431-4E9F-BE2A-5EFBDF255E46}"/>
              </a:ext>
            </a:extLst>
          </p:cNvPr>
          <p:cNvPicPr>
            <a:picLocks noGrp="1" noChangeAspect="1"/>
          </p:cNvPicPr>
          <p:nvPr>
            <p:ph idx="1"/>
          </p:nvPr>
        </p:nvPicPr>
        <p:blipFill>
          <a:blip r:embed="rId2"/>
          <a:stretch>
            <a:fillRect/>
          </a:stretch>
        </p:blipFill>
        <p:spPr>
          <a:xfrm>
            <a:off x="935003" y="1750325"/>
            <a:ext cx="6071439" cy="1181516"/>
          </a:xfrm>
          <a:prstGeom prst="rect">
            <a:avLst/>
          </a:prstGeom>
        </p:spPr>
      </p:pic>
      <p:pic>
        <p:nvPicPr>
          <p:cNvPr id="6" name="Picture 6" descr="A close up of a logo&#10;&#10;Description generated with very high confidence">
            <a:extLst>
              <a:ext uri="{FF2B5EF4-FFF2-40B4-BE49-F238E27FC236}">
                <a16:creationId xmlns:a16="http://schemas.microsoft.com/office/drawing/2014/main" id="{298B43E9-AA9E-46CD-8894-2D3BDF1600AE}"/>
              </a:ext>
            </a:extLst>
          </p:cNvPr>
          <p:cNvPicPr>
            <a:picLocks noChangeAspect="1"/>
          </p:cNvPicPr>
          <p:nvPr/>
        </p:nvPicPr>
        <p:blipFill>
          <a:blip r:embed="rId3"/>
          <a:stretch>
            <a:fillRect/>
          </a:stretch>
        </p:blipFill>
        <p:spPr>
          <a:xfrm>
            <a:off x="934810" y="3279259"/>
            <a:ext cx="4097729" cy="1259402"/>
          </a:xfrm>
          <a:prstGeom prst="rect">
            <a:avLst/>
          </a:prstGeom>
        </p:spPr>
      </p:pic>
      <p:pic>
        <p:nvPicPr>
          <p:cNvPr id="8" name="Picture 8" descr="A screenshot of a cell phone&#10;&#10;Description generated with very high confidence">
            <a:extLst>
              <a:ext uri="{FF2B5EF4-FFF2-40B4-BE49-F238E27FC236}">
                <a16:creationId xmlns:a16="http://schemas.microsoft.com/office/drawing/2014/main" id="{CD01B82E-43BD-4398-AF40-23394EBE6A80}"/>
              </a:ext>
            </a:extLst>
          </p:cNvPr>
          <p:cNvPicPr>
            <a:picLocks noChangeAspect="1"/>
          </p:cNvPicPr>
          <p:nvPr/>
        </p:nvPicPr>
        <p:blipFill>
          <a:blip r:embed="rId4"/>
          <a:stretch>
            <a:fillRect/>
          </a:stretch>
        </p:blipFill>
        <p:spPr>
          <a:xfrm>
            <a:off x="7346867" y="1465212"/>
            <a:ext cx="4336472" cy="3769237"/>
          </a:xfrm>
          <a:prstGeom prst="rect">
            <a:avLst/>
          </a:prstGeom>
        </p:spPr>
      </p:pic>
    </p:spTree>
    <p:extLst>
      <p:ext uri="{BB962C8B-B14F-4D97-AF65-F5344CB8AC3E}">
        <p14:creationId xmlns:p14="http://schemas.microsoft.com/office/powerpoint/2010/main" val="3153128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EABF-5BC7-4C35-A51B-7973D0756BD0}"/>
              </a:ext>
            </a:extLst>
          </p:cNvPr>
          <p:cNvSpPr>
            <a:spLocks noGrp="1"/>
          </p:cNvSpPr>
          <p:nvPr>
            <p:ph type="title"/>
          </p:nvPr>
        </p:nvSpPr>
        <p:spPr>
          <a:xfrm>
            <a:off x="1251678" y="382385"/>
            <a:ext cx="10178322" cy="987431"/>
          </a:xfrm>
        </p:spPr>
        <p:txBody>
          <a:bodyPr/>
          <a:lstStyle/>
          <a:p>
            <a:r>
              <a:rPr lang="en-US" dirty="0"/>
              <a:t>Outline </a:t>
            </a:r>
          </a:p>
        </p:txBody>
      </p:sp>
      <p:sp>
        <p:nvSpPr>
          <p:cNvPr id="3" name="Content Placeholder 2">
            <a:extLst>
              <a:ext uri="{FF2B5EF4-FFF2-40B4-BE49-F238E27FC236}">
                <a16:creationId xmlns:a16="http://schemas.microsoft.com/office/drawing/2014/main" id="{6B83110F-D140-4955-9D77-E43BB27B6EBF}"/>
              </a:ext>
            </a:extLst>
          </p:cNvPr>
          <p:cNvSpPr>
            <a:spLocks noGrp="1"/>
          </p:cNvSpPr>
          <p:nvPr>
            <p:ph idx="1"/>
          </p:nvPr>
        </p:nvSpPr>
        <p:spPr>
          <a:xfrm>
            <a:off x="1251678" y="1642755"/>
            <a:ext cx="10178322" cy="4345694"/>
          </a:xfrm>
        </p:spPr>
        <p:txBody>
          <a:bodyPr vert="horz" lIns="91440" tIns="45720" rIns="91440" bIns="45720" rtlCol="0" anchor="t">
            <a:noAutofit/>
          </a:bodyPr>
          <a:lstStyle/>
          <a:p>
            <a:r>
              <a:rPr lang="en-US" sz="3200" dirty="0"/>
              <a:t>Authors</a:t>
            </a:r>
          </a:p>
          <a:p>
            <a:r>
              <a:rPr lang="en-US" sz="3200" dirty="0"/>
              <a:t>Background</a:t>
            </a:r>
          </a:p>
          <a:p>
            <a:r>
              <a:rPr lang="en-US" sz="3200" b="1" dirty="0"/>
              <a:t>Novel Ideas</a:t>
            </a:r>
          </a:p>
          <a:p>
            <a:r>
              <a:rPr lang="en-US" sz="3200" b="1" dirty="0"/>
              <a:t>Architecture and Training</a:t>
            </a:r>
          </a:p>
          <a:p>
            <a:r>
              <a:rPr lang="en-US" sz="3200" dirty="0"/>
              <a:t>More Details </a:t>
            </a:r>
          </a:p>
          <a:p>
            <a:r>
              <a:rPr lang="en-US" sz="3200" dirty="0"/>
              <a:t>Results</a:t>
            </a:r>
          </a:p>
          <a:p>
            <a:r>
              <a:rPr lang="en-US" sz="3200" dirty="0"/>
              <a:t>Summary </a:t>
            </a:r>
          </a:p>
          <a:p>
            <a:endParaRPr lang="en-US" dirty="0"/>
          </a:p>
        </p:txBody>
      </p:sp>
    </p:spTree>
    <p:extLst>
      <p:ext uri="{BB962C8B-B14F-4D97-AF65-F5344CB8AC3E}">
        <p14:creationId xmlns:p14="http://schemas.microsoft.com/office/powerpoint/2010/main" val="2697103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911B-5368-463E-8715-6ED6B81B73B9}"/>
              </a:ext>
            </a:extLst>
          </p:cNvPr>
          <p:cNvSpPr>
            <a:spLocks noGrp="1"/>
          </p:cNvSpPr>
          <p:nvPr>
            <p:ph type="title"/>
          </p:nvPr>
        </p:nvSpPr>
        <p:spPr>
          <a:xfrm>
            <a:off x="1251678" y="382385"/>
            <a:ext cx="10178322" cy="1056704"/>
          </a:xfrm>
        </p:spPr>
        <p:txBody>
          <a:bodyPr/>
          <a:lstStyle/>
          <a:p>
            <a:r>
              <a:rPr lang="en-US">
                <a:latin typeface="Calibri"/>
                <a:cs typeface="Calibri"/>
              </a:rPr>
              <a:t>results</a:t>
            </a:r>
            <a:endParaRPr lang="en-US" dirty="0">
              <a:latin typeface="Calibri"/>
              <a:cs typeface="Calibri"/>
            </a:endParaRPr>
          </a:p>
        </p:txBody>
      </p:sp>
      <p:pic>
        <p:nvPicPr>
          <p:cNvPr id="4" name="Picture 4" descr="A close up of text on a white background&#10;&#10;Description generated with very high confidence">
            <a:extLst>
              <a:ext uri="{FF2B5EF4-FFF2-40B4-BE49-F238E27FC236}">
                <a16:creationId xmlns:a16="http://schemas.microsoft.com/office/drawing/2014/main" id="{BD5441B1-C956-4438-8A12-AFA829DB82FF}"/>
              </a:ext>
            </a:extLst>
          </p:cNvPr>
          <p:cNvPicPr>
            <a:picLocks noGrp="1" noChangeAspect="1"/>
          </p:cNvPicPr>
          <p:nvPr>
            <p:ph idx="1"/>
          </p:nvPr>
        </p:nvPicPr>
        <p:blipFill>
          <a:blip r:embed="rId2"/>
          <a:stretch>
            <a:fillRect/>
          </a:stretch>
        </p:blipFill>
        <p:spPr>
          <a:xfrm>
            <a:off x="437565" y="1735194"/>
            <a:ext cx="5067300" cy="2933700"/>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0302E15C-21B4-4688-8A06-7D5F8C7325E3}"/>
              </a:ext>
            </a:extLst>
          </p:cNvPr>
          <p:cNvPicPr>
            <a:picLocks noChangeAspect="1"/>
          </p:cNvPicPr>
          <p:nvPr/>
        </p:nvPicPr>
        <p:blipFill>
          <a:blip r:embed="rId3"/>
          <a:stretch>
            <a:fillRect/>
          </a:stretch>
        </p:blipFill>
        <p:spPr>
          <a:xfrm>
            <a:off x="5882244" y="1736585"/>
            <a:ext cx="5919849" cy="2929607"/>
          </a:xfrm>
          <a:prstGeom prst="rect">
            <a:avLst/>
          </a:prstGeom>
        </p:spPr>
      </p:pic>
    </p:spTree>
    <p:extLst>
      <p:ext uri="{BB962C8B-B14F-4D97-AF65-F5344CB8AC3E}">
        <p14:creationId xmlns:p14="http://schemas.microsoft.com/office/powerpoint/2010/main" val="539495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911B-5368-463E-8715-6ED6B81B73B9}"/>
              </a:ext>
            </a:extLst>
          </p:cNvPr>
          <p:cNvSpPr>
            <a:spLocks noGrp="1"/>
          </p:cNvSpPr>
          <p:nvPr>
            <p:ph type="title"/>
          </p:nvPr>
        </p:nvSpPr>
        <p:spPr>
          <a:xfrm>
            <a:off x="1251678" y="382385"/>
            <a:ext cx="10178322" cy="1056704"/>
          </a:xfrm>
        </p:spPr>
        <p:txBody>
          <a:bodyPr/>
          <a:lstStyle/>
          <a:p>
            <a:r>
              <a:rPr lang="en-US">
                <a:latin typeface="Calibri"/>
                <a:cs typeface="Calibri"/>
              </a:rPr>
              <a:t>Summary</a:t>
            </a:r>
            <a:endParaRPr lang="en-US" dirty="0">
              <a:latin typeface="Calibri"/>
              <a:cs typeface="Calibri"/>
            </a:endParaRPr>
          </a:p>
        </p:txBody>
      </p:sp>
      <p:sp>
        <p:nvSpPr>
          <p:cNvPr id="3" name="Content Placeholder 2">
            <a:extLst>
              <a:ext uri="{FF2B5EF4-FFF2-40B4-BE49-F238E27FC236}">
                <a16:creationId xmlns:a16="http://schemas.microsoft.com/office/drawing/2014/main" id="{ECD492D1-121A-4C0E-9F68-B76993C38228}"/>
              </a:ext>
            </a:extLst>
          </p:cNvPr>
          <p:cNvSpPr>
            <a:spLocks noGrp="1"/>
          </p:cNvSpPr>
          <p:nvPr>
            <p:ph idx="1"/>
          </p:nvPr>
        </p:nvSpPr>
        <p:spPr>
          <a:xfrm>
            <a:off x="1251678" y="1434937"/>
            <a:ext cx="10148633" cy="4771226"/>
          </a:xfrm>
        </p:spPr>
        <p:txBody>
          <a:bodyPr vert="horz" lIns="91440" tIns="45720" rIns="91440" bIns="45720" rtlCol="0" anchor="t">
            <a:normAutofit/>
          </a:bodyPr>
          <a:lstStyle/>
          <a:p>
            <a:r>
              <a:rPr lang="en-US" sz="2400"/>
              <a:t>Showed that a </a:t>
            </a:r>
            <a:r>
              <a:rPr lang="en-US" sz="2400" b="1"/>
              <a:t>large, deep convolutional neural network</a:t>
            </a:r>
            <a:r>
              <a:rPr lang="en-US" sz="2400" dirty="0"/>
              <a:t> </a:t>
            </a:r>
            <a:r>
              <a:rPr lang="en-US" sz="2400"/>
              <a:t>is capable of achieving recordbreaking results on a highly challenging dataset using purely supervised learning.</a:t>
            </a:r>
            <a:endParaRPr lang="en-US" sz="2400" dirty="0"/>
          </a:p>
          <a:p>
            <a:r>
              <a:rPr lang="en-US" sz="2400"/>
              <a:t>Activation function</a:t>
            </a:r>
          </a:p>
          <a:p>
            <a:pPr lvl="1"/>
            <a:r>
              <a:rPr lang="en-US" sz="2200"/>
              <a:t>ReLU</a:t>
            </a:r>
          </a:p>
          <a:p>
            <a:r>
              <a:rPr lang="en-US"/>
              <a:t>Max Pooling Layer</a:t>
            </a:r>
            <a:endParaRPr lang="en-US" dirty="0"/>
          </a:p>
          <a:p>
            <a:r>
              <a:rPr lang="en-US"/>
              <a:t>Reducing Overfitting </a:t>
            </a:r>
          </a:p>
          <a:p>
            <a:pPr lvl="1"/>
            <a:r>
              <a:rPr lang="en-US"/>
              <a:t>Dropout </a:t>
            </a:r>
          </a:p>
          <a:p>
            <a:pPr lvl="1"/>
            <a:r>
              <a:rPr lang="en-US"/>
              <a:t>Data Augmentation</a:t>
            </a:r>
          </a:p>
          <a:p>
            <a:r>
              <a:rPr lang="en-US"/>
              <a:t>Initialization of parameters. </a:t>
            </a:r>
            <a:endParaRPr lang="en-US" dirty="0"/>
          </a:p>
          <a:p>
            <a:r>
              <a:rPr lang="en-US"/>
              <a:t>Pretrained weights are available.  </a:t>
            </a:r>
            <a:endParaRPr lang="en-US" dirty="0"/>
          </a:p>
        </p:txBody>
      </p:sp>
    </p:spTree>
    <p:extLst>
      <p:ext uri="{BB962C8B-B14F-4D97-AF65-F5344CB8AC3E}">
        <p14:creationId xmlns:p14="http://schemas.microsoft.com/office/powerpoint/2010/main" val="3802307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5227D-906B-44E1-A8D0-4204A99C1576}"/>
              </a:ext>
            </a:extLst>
          </p:cNvPr>
          <p:cNvSpPr>
            <a:spLocks noGrp="1"/>
          </p:cNvSpPr>
          <p:nvPr>
            <p:ph type="title"/>
          </p:nvPr>
        </p:nvSpPr>
        <p:spPr>
          <a:xfrm>
            <a:off x="1251679" y="645107"/>
            <a:ext cx="3384329" cy="1136193"/>
          </a:xfrm>
        </p:spPr>
        <p:txBody>
          <a:bodyPr anchor="t">
            <a:normAutofit/>
          </a:bodyPr>
          <a:lstStyle/>
          <a:p>
            <a:r>
              <a:rPr lang="en-US" sz="4000"/>
              <a:t>Authors </a:t>
            </a:r>
          </a:p>
        </p:txBody>
      </p:sp>
      <p:sp>
        <p:nvSpPr>
          <p:cNvPr id="9" name="Content Placeholder 8">
            <a:extLst>
              <a:ext uri="{FF2B5EF4-FFF2-40B4-BE49-F238E27FC236}">
                <a16:creationId xmlns:a16="http://schemas.microsoft.com/office/drawing/2014/main" id="{271103F2-373A-4FE3-B53E-2D316FEA72FF}"/>
              </a:ext>
            </a:extLst>
          </p:cNvPr>
          <p:cNvSpPr>
            <a:spLocks noGrp="1"/>
          </p:cNvSpPr>
          <p:nvPr>
            <p:ph idx="1"/>
          </p:nvPr>
        </p:nvSpPr>
        <p:spPr>
          <a:xfrm>
            <a:off x="1251679" y="1880261"/>
            <a:ext cx="3384330" cy="4356480"/>
          </a:xfrm>
        </p:spPr>
        <p:txBody>
          <a:bodyPr vert="horz" lIns="91440" tIns="45720" rIns="91440" bIns="45720" rtlCol="0" anchor="t">
            <a:normAutofit/>
          </a:bodyPr>
          <a:lstStyle/>
          <a:p>
            <a:r>
              <a:rPr lang="en-US"/>
              <a:t>Alex Krizhevsky</a:t>
            </a:r>
          </a:p>
          <a:p>
            <a:r>
              <a:rPr lang="en-US"/>
              <a:t>Ilya Sutskever</a:t>
            </a:r>
          </a:p>
          <a:p>
            <a:r>
              <a:rPr lang="en-US"/>
              <a:t>Geoffrey E. Hinton</a:t>
            </a:r>
          </a:p>
          <a:p>
            <a:pPr lvl="1"/>
            <a:r>
              <a:rPr lang="en-US"/>
              <a:t>University of Toronto</a:t>
            </a:r>
          </a:p>
        </p:txBody>
      </p:sp>
      <p:pic>
        <p:nvPicPr>
          <p:cNvPr id="7" name="Picture 4" descr="A person standing in front of a group of people posing for the camera&#10;&#10;Description generated with very high confidence">
            <a:extLst>
              <a:ext uri="{FF2B5EF4-FFF2-40B4-BE49-F238E27FC236}">
                <a16:creationId xmlns:a16="http://schemas.microsoft.com/office/drawing/2014/main" id="{CB70365D-ECB3-437A-8951-12BC04AF1F32}"/>
              </a:ext>
            </a:extLst>
          </p:cNvPr>
          <p:cNvPicPr>
            <a:picLocks noChangeAspect="1"/>
          </p:cNvPicPr>
          <p:nvPr/>
        </p:nvPicPr>
        <p:blipFill rotWithShape="1">
          <a:blip r:embed="rId2"/>
          <a:srcRect l="24027" r="4432" b="-2"/>
          <a:stretch/>
        </p:blipFill>
        <p:spPr>
          <a:xfrm>
            <a:off x="5279472" y="645107"/>
            <a:ext cx="5995465" cy="5594047"/>
          </a:xfrm>
          <a:prstGeom prst="rect">
            <a:avLst/>
          </a:prstGeom>
        </p:spPr>
      </p:pic>
      <p:sp>
        <p:nvSpPr>
          <p:cNvPr id="4" name="TextBox 3">
            <a:extLst>
              <a:ext uri="{FF2B5EF4-FFF2-40B4-BE49-F238E27FC236}">
                <a16:creationId xmlns:a16="http://schemas.microsoft.com/office/drawing/2014/main" id="{88B9D6F3-4E68-4AE7-BCB7-3EB644D1E599}"/>
              </a:ext>
            </a:extLst>
          </p:cNvPr>
          <p:cNvSpPr txBox="1"/>
          <p:nvPr/>
        </p:nvSpPr>
        <p:spPr>
          <a:xfrm>
            <a:off x="7208322" y="904504"/>
            <a:ext cx="19218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Geoffrey E. Hinton</a:t>
            </a:r>
          </a:p>
        </p:txBody>
      </p:sp>
      <p:sp>
        <p:nvSpPr>
          <p:cNvPr id="8" name="TextBox 7">
            <a:extLst>
              <a:ext uri="{FF2B5EF4-FFF2-40B4-BE49-F238E27FC236}">
                <a16:creationId xmlns:a16="http://schemas.microsoft.com/office/drawing/2014/main" id="{8FFFD504-5479-4371-8FB9-D1C1E89DAFFE}"/>
              </a:ext>
            </a:extLst>
          </p:cNvPr>
          <p:cNvSpPr txBox="1"/>
          <p:nvPr/>
        </p:nvSpPr>
        <p:spPr>
          <a:xfrm>
            <a:off x="5278582" y="1379517"/>
            <a:ext cx="14666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Ilya Sutskever</a:t>
            </a:r>
          </a:p>
        </p:txBody>
      </p:sp>
      <p:sp>
        <p:nvSpPr>
          <p:cNvPr id="10" name="TextBox 9">
            <a:extLst>
              <a:ext uri="{FF2B5EF4-FFF2-40B4-BE49-F238E27FC236}">
                <a16:creationId xmlns:a16="http://schemas.microsoft.com/office/drawing/2014/main" id="{54D71EB8-22B6-4C35-8904-990F19733595}"/>
              </a:ext>
            </a:extLst>
          </p:cNvPr>
          <p:cNvSpPr txBox="1"/>
          <p:nvPr/>
        </p:nvSpPr>
        <p:spPr>
          <a:xfrm>
            <a:off x="6594764" y="2131621"/>
            <a:ext cx="18030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Alex Krizhevsky</a:t>
            </a:r>
          </a:p>
        </p:txBody>
      </p:sp>
    </p:spTree>
    <p:extLst>
      <p:ext uri="{BB962C8B-B14F-4D97-AF65-F5344CB8AC3E}">
        <p14:creationId xmlns:p14="http://schemas.microsoft.com/office/powerpoint/2010/main" val="103688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2153-4252-4B5A-B759-3908E95082BD}"/>
              </a:ext>
            </a:extLst>
          </p:cNvPr>
          <p:cNvSpPr>
            <a:spLocks noGrp="1"/>
          </p:cNvSpPr>
          <p:nvPr>
            <p:ph type="title"/>
          </p:nvPr>
        </p:nvSpPr>
        <p:spPr/>
        <p:txBody>
          <a:bodyPr/>
          <a:lstStyle/>
          <a:p>
            <a:r>
              <a:rPr lang="en-US"/>
              <a:t>Alex Krizhevsky</a:t>
            </a:r>
          </a:p>
        </p:txBody>
      </p:sp>
      <p:pic>
        <p:nvPicPr>
          <p:cNvPr id="4" name="Picture 4" descr="A screenshot of a cell phone&#10;&#10;Description generated with very high confidence">
            <a:extLst>
              <a:ext uri="{FF2B5EF4-FFF2-40B4-BE49-F238E27FC236}">
                <a16:creationId xmlns:a16="http://schemas.microsoft.com/office/drawing/2014/main" id="{EDDB9C79-584A-4823-A93E-797B9B55C9CE}"/>
              </a:ext>
            </a:extLst>
          </p:cNvPr>
          <p:cNvPicPr>
            <a:picLocks noGrp="1" noChangeAspect="1"/>
          </p:cNvPicPr>
          <p:nvPr>
            <p:ph idx="1"/>
          </p:nvPr>
        </p:nvPicPr>
        <p:blipFill>
          <a:blip r:embed="rId2"/>
          <a:stretch>
            <a:fillRect/>
          </a:stretch>
        </p:blipFill>
        <p:spPr>
          <a:xfrm>
            <a:off x="1287098" y="2286001"/>
            <a:ext cx="10107482" cy="3593591"/>
          </a:xfrm>
          <a:prstGeom prst="rect">
            <a:avLst/>
          </a:prstGeom>
        </p:spPr>
      </p:pic>
    </p:spTree>
    <p:extLst>
      <p:ext uri="{BB962C8B-B14F-4D97-AF65-F5344CB8AC3E}">
        <p14:creationId xmlns:p14="http://schemas.microsoft.com/office/powerpoint/2010/main" val="395648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4C69-6F75-43BD-AC13-53B95E03156B}"/>
              </a:ext>
            </a:extLst>
          </p:cNvPr>
          <p:cNvSpPr>
            <a:spLocks noGrp="1"/>
          </p:cNvSpPr>
          <p:nvPr>
            <p:ph type="title"/>
          </p:nvPr>
        </p:nvSpPr>
        <p:spPr/>
        <p:txBody>
          <a:bodyPr/>
          <a:lstStyle/>
          <a:p>
            <a:r>
              <a:rPr lang="en-US"/>
              <a:t>Ilya Sutskever</a:t>
            </a:r>
          </a:p>
        </p:txBody>
      </p:sp>
      <p:pic>
        <p:nvPicPr>
          <p:cNvPr id="4" name="Picture 4" descr="A screenshot of a cell phone&#10;&#10;Description generated with very high confidence">
            <a:extLst>
              <a:ext uri="{FF2B5EF4-FFF2-40B4-BE49-F238E27FC236}">
                <a16:creationId xmlns:a16="http://schemas.microsoft.com/office/drawing/2014/main" id="{A7D56CDC-25C6-43F6-906B-86666A46A8CE}"/>
              </a:ext>
            </a:extLst>
          </p:cNvPr>
          <p:cNvPicPr>
            <a:picLocks noGrp="1" noChangeAspect="1"/>
          </p:cNvPicPr>
          <p:nvPr>
            <p:ph idx="1"/>
          </p:nvPr>
        </p:nvPicPr>
        <p:blipFill>
          <a:blip r:embed="rId2"/>
          <a:stretch>
            <a:fillRect/>
          </a:stretch>
        </p:blipFill>
        <p:spPr>
          <a:xfrm>
            <a:off x="1256114" y="2286001"/>
            <a:ext cx="10169449" cy="3593591"/>
          </a:xfrm>
          <a:prstGeom prst="rect">
            <a:avLst/>
          </a:prstGeom>
        </p:spPr>
      </p:pic>
    </p:spTree>
    <p:extLst>
      <p:ext uri="{BB962C8B-B14F-4D97-AF65-F5344CB8AC3E}">
        <p14:creationId xmlns:p14="http://schemas.microsoft.com/office/powerpoint/2010/main" val="1685265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6F5B-95D0-47B2-91D2-860C9511B817}"/>
              </a:ext>
            </a:extLst>
          </p:cNvPr>
          <p:cNvSpPr>
            <a:spLocks noGrp="1"/>
          </p:cNvSpPr>
          <p:nvPr>
            <p:ph type="title"/>
          </p:nvPr>
        </p:nvSpPr>
        <p:spPr/>
        <p:txBody>
          <a:bodyPr/>
          <a:lstStyle/>
          <a:p>
            <a:r>
              <a:rPr lang="en-US"/>
              <a:t>Geoffrey Hinton</a:t>
            </a:r>
          </a:p>
        </p:txBody>
      </p:sp>
      <p:pic>
        <p:nvPicPr>
          <p:cNvPr id="4" name="Picture 4" descr="A screenshot of a social media post&#10;&#10;Description generated with very high confidence">
            <a:extLst>
              <a:ext uri="{FF2B5EF4-FFF2-40B4-BE49-F238E27FC236}">
                <a16:creationId xmlns:a16="http://schemas.microsoft.com/office/drawing/2014/main" id="{AD833199-4D1A-4D6A-801A-639BB74F4AE6}"/>
              </a:ext>
            </a:extLst>
          </p:cNvPr>
          <p:cNvPicPr>
            <a:picLocks noGrp="1" noChangeAspect="1"/>
          </p:cNvPicPr>
          <p:nvPr>
            <p:ph idx="1"/>
          </p:nvPr>
        </p:nvPicPr>
        <p:blipFill>
          <a:blip r:embed="rId2"/>
          <a:stretch>
            <a:fillRect/>
          </a:stretch>
        </p:blipFill>
        <p:spPr>
          <a:xfrm>
            <a:off x="1251678" y="2363153"/>
            <a:ext cx="10178322" cy="3439288"/>
          </a:xfrm>
          <a:prstGeom prst="rect">
            <a:avLst/>
          </a:prstGeom>
        </p:spPr>
      </p:pic>
    </p:spTree>
    <p:extLst>
      <p:ext uri="{BB962C8B-B14F-4D97-AF65-F5344CB8AC3E}">
        <p14:creationId xmlns:p14="http://schemas.microsoft.com/office/powerpoint/2010/main" val="428449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2E3F-8616-49DB-9DCF-F9C1181CC09A}"/>
              </a:ext>
            </a:extLst>
          </p:cNvPr>
          <p:cNvSpPr>
            <a:spLocks noGrp="1"/>
          </p:cNvSpPr>
          <p:nvPr>
            <p:ph type="title"/>
          </p:nvPr>
        </p:nvSpPr>
        <p:spPr>
          <a:xfrm>
            <a:off x="1251678" y="382385"/>
            <a:ext cx="10178322" cy="918158"/>
          </a:xfrm>
        </p:spPr>
        <p:txBody>
          <a:bodyPr/>
          <a:lstStyle/>
          <a:p>
            <a:r>
              <a:rPr lang="en-US"/>
              <a:t>Background </a:t>
            </a:r>
          </a:p>
        </p:txBody>
      </p:sp>
      <p:sp>
        <p:nvSpPr>
          <p:cNvPr id="3" name="Content Placeholder 2">
            <a:extLst>
              <a:ext uri="{FF2B5EF4-FFF2-40B4-BE49-F238E27FC236}">
                <a16:creationId xmlns:a16="http://schemas.microsoft.com/office/drawing/2014/main" id="{1A0EFF26-2BCC-4052-9679-EA8D5F82CF6D}"/>
              </a:ext>
            </a:extLst>
          </p:cNvPr>
          <p:cNvSpPr>
            <a:spLocks noGrp="1"/>
          </p:cNvSpPr>
          <p:nvPr>
            <p:ph idx="1"/>
          </p:nvPr>
        </p:nvSpPr>
        <p:spPr>
          <a:xfrm>
            <a:off x="1251679" y="1345871"/>
            <a:ext cx="10178322" cy="4998836"/>
          </a:xfrm>
        </p:spPr>
        <p:txBody>
          <a:bodyPr vert="horz" lIns="91440" tIns="45720" rIns="91440" bIns="45720" rtlCol="0" anchor="t">
            <a:normAutofit/>
          </a:bodyPr>
          <a:lstStyle/>
          <a:p>
            <a:r>
              <a:rPr lang="en-US" dirty="0"/>
              <a:t>History </a:t>
            </a:r>
          </a:p>
          <a:p>
            <a:pPr lvl="1"/>
            <a:r>
              <a:rPr lang="en-US" dirty="0"/>
              <a:t>The resultant architecture is somewhat similar to that of the “columnar” CNN employed by </a:t>
            </a:r>
            <a:r>
              <a:rPr lang="en-US" err="1"/>
              <a:t>Ciresan</a:t>
            </a:r>
            <a:r>
              <a:rPr lang="en-US" dirty="0"/>
              <a:t> et al. [5]. In fact, both are improved upon the CNN designs introduced by Yann </a:t>
            </a:r>
            <a:r>
              <a:rPr lang="en-US" err="1"/>
              <a:t>Lecun</a:t>
            </a:r>
            <a:r>
              <a:rPr lang="en-US" dirty="0"/>
              <a:t> et al. (1989)</a:t>
            </a:r>
          </a:p>
          <a:p>
            <a:r>
              <a:rPr lang="en-US" dirty="0"/>
              <a:t>Dataset </a:t>
            </a:r>
          </a:p>
          <a:p>
            <a:pPr lvl="1"/>
            <a:r>
              <a:rPr lang="en-US" dirty="0"/>
              <a:t>ImageNet is a dataset of over 15 million labeled high-resolution images belonging to roughly 22,000 categories.</a:t>
            </a:r>
          </a:p>
          <a:p>
            <a:pPr lvl="1"/>
            <a:r>
              <a:rPr lang="en-US" dirty="0"/>
              <a:t>An annual competition called the ImageNet Large-Scale Visual Recognition Challenge (ILSVRC) has been held. ILSVRC uses a subset of ImageNet with roughly 1000 images in each of 1000 categories. In all, there are roughly 1.2 million training images, 50,000 validation images, and 150,000 testing images.</a:t>
            </a:r>
          </a:p>
          <a:p>
            <a:r>
              <a:rPr lang="en-US"/>
              <a:t>Top-1 and top-5 error rates:</a:t>
            </a:r>
            <a:endParaRPr lang="en-US" dirty="0"/>
          </a:p>
          <a:p>
            <a:pPr lvl="1"/>
            <a:r>
              <a:rPr lang="en-US"/>
              <a:t>Where the top-5 error rate is the fraction of test images for which the correct label is not among the five labels considered most probable by the model.</a:t>
            </a:r>
          </a:p>
        </p:txBody>
      </p:sp>
    </p:spTree>
    <p:extLst>
      <p:ext uri="{BB962C8B-B14F-4D97-AF65-F5344CB8AC3E}">
        <p14:creationId xmlns:p14="http://schemas.microsoft.com/office/powerpoint/2010/main" val="221108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4438-F569-4C84-89AC-A8D916933EA3}"/>
              </a:ext>
            </a:extLst>
          </p:cNvPr>
          <p:cNvSpPr>
            <a:spLocks noGrp="1"/>
          </p:cNvSpPr>
          <p:nvPr>
            <p:ph type="title"/>
          </p:nvPr>
        </p:nvSpPr>
        <p:spPr/>
        <p:txBody>
          <a:bodyPr/>
          <a:lstStyle/>
          <a:p>
            <a:r>
              <a:rPr lang="en-US" dirty="0"/>
              <a:t>Novel Ideas </a:t>
            </a:r>
          </a:p>
        </p:txBody>
      </p:sp>
      <p:sp>
        <p:nvSpPr>
          <p:cNvPr id="3" name="Text Placeholder 2">
            <a:extLst>
              <a:ext uri="{FF2B5EF4-FFF2-40B4-BE49-F238E27FC236}">
                <a16:creationId xmlns:a16="http://schemas.microsoft.com/office/drawing/2014/main" id="{9F9D3B3B-2666-4F49-91F7-050087C92CB4}"/>
              </a:ext>
            </a:extLst>
          </p:cNvPr>
          <p:cNvSpPr>
            <a:spLocks noGrp="1"/>
          </p:cNvSpPr>
          <p:nvPr>
            <p:ph type="body" idx="1"/>
          </p:nvPr>
        </p:nvSpPr>
        <p:spPr/>
        <p:txBody>
          <a:bodyPr vert="horz" lIns="91440" tIns="45720" rIns="91440" bIns="45720" rtlCol="0" anchor="t">
            <a:normAutofit/>
          </a:bodyPr>
          <a:lstStyle/>
          <a:p>
            <a:r>
              <a:rPr lang="en-US" dirty="0"/>
              <a:t>What makes </a:t>
            </a:r>
            <a:r>
              <a:rPr lang="en-US" dirty="0" err="1"/>
              <a:t>Alexnet</a:t>
            </a:r>
            <a:r>
              <a:rPr lang="en-US" dirty="0"/>
              <a:t> powerful</a:t>
            </a:r>
          </a:p>
        </p:txBody>
      </p:sp>
    </p:spTree>
    <p:extLst>
      <p:ext uri="{BB962C8B-B14F-4D97-AF65-F5344CB8AC3E}">
        <p14:creationId xmlns:p14="http://schemas.microsoft.com/office/powerpoint/2010/main" val="3859330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ACA48-EC87-4A54-9EBF-425AB998F4D0}"/>
              </a:ext>
            </a:extLst>
          </p:cNvPr>
          <p:cNvSpPr>
            <a:spLocks noGrp="1"/>
          </p:cNvSpPr>
          <p:nvPr>
            <p:ph idx="1"/>
          </p:nvPr>
        </p:nvSpPr>
        <p:spPr>
          <a:xfrm>
            <a:off x="1251678" y="603666"/>
            <a:ext cx="10178322" cy="5622289"/>
          </a:xfrm>
        </p:spPr>
        <p:txBody>
          <a:bodyPr vert="horz" lIns="91440" tIns="45720" rIns="91440" bIns="45720" rtlCol="0" anchor="t">
            <a:normAutofit/>
          </a:bodyPr>
          <a:lstStyle/>
          <a:p>
            <a:r>
              <a:rPr lang="en-US"/>
              <a:t>Convolutional neural networks (CNNs). Their learning capacity can be controlled by varying their depth and breadth. </a:t>
            </a:r>
          </a:p>
          <a:p>
            <a:pPr lvl="1"/>
            <a:r>
              <a:rPr lang="en-US"/>
              <a:t>Correct assumptions about the nature of images (stationarity of statistics and locality of pixel dependencies</a:t>
            </a:r>
            <a:r>
              <a:rPr lang="en-US" dirty="0"/>
              <a:t>)</a:t>
            </a:r>
          </a:p>
          <a:p>
            <a:pPr lvl="1"/>
            <a:r>
              <a:rPr lang="en-US"/>
              <a:t>2D convolution</a:t>
            </a:r>
          </a:p>
          <a:p>
            <a:pPr lvl="1"/>
            <a:r>
              <a:rPr lang="en-US"/>
              <a:t>Depth of convolutional layers</a:t>
            </a:r>
            <a:endParaRPr lang="en-US" dirty="0"/>
          </a:p>
          <a:p>
            <a:r>
              <a:rPr lang="en-US"/>
              <a:t>ReLU Nonlinearity</a:t>
            </a:r>
          </a:p>
          <a:p>
            <a:r>
              <a:rPr lang="en-US"/>
              <a:t>Overlapping Max Pooling</a:t>
            </a:r>
            <a:endParaRPr lang="en-US" dirty="0"/>
          </a:p>
          <a:p>
            <a:r>
              <a:rPr lang="en-US"/>
              <a:t>Dropout regularization technique</a:t>
            </a:r>
            <a:endParaRPr lang="en-US" dirty="0"/>
          </a:p>
          <a:p>
            <a:r>
              <a:rPr lang="en-US"/>
              <a:t>PCA Color Augmentation</a:t>
            </a:r>
            <a:endParaRPr lang="en-US" dirty="0"/>
          </a:p>
          <a:p>
            <a:r>
              <a:rPr lang="en-US"/>
              <a:t>Training on Multiple GPUs</a:t>
            </a:r>
            <a:endParaRPr lang="en-US" dirty="0"/>
          </a:p>
          <a:p>
            <a:pPr lvl="1"/>
            <a:r>
              <a:rPr lang="en-US"/>
              <a:t>Two GTX 580 GPUs, each has 3GB of memory</a:t>
            </a:r>
          </a:p>
          <a:p>
            <a:r>
              <a:rPr lang="en-US"/>
              <a:t>Local Response Normalization</a:t>
            </a:r>
          </a:p>
          <a:p>
            <a:pPr lvl="1"/>
            <a:r>
              <a:rPr lang="en-US"/>
              <a:t>But following studies found the normalization layer cannot improve accuracy.</a:t>
            </a:r>
          </a:p>
        </p:txBody>
      </p:sp>
    </p:spTree>
    <p:extLst>
      <p:ext uri="{BB962C8B-B14F-4D97-AF65-F5344CB8AC3E}">
        <p14:creationId xmlns:p14="http://schemas.microsoft.com/office/powerpoint/2010/main" val="139036288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102</TotalTime>
  <Words>344</Words>
  <Application>Microsoft Office PowerPoint</Application>
  <PresentationFormat>Widescreen</PresentationFormat>
  <Paragraphs>52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Badge</vt:lpstr>
      <vt:lpstr>ImageNet Classification with Deep Convolutional Neural Networks: Alexnet</vt:lpstr>
      <vt:lpstr>Outline </vt:lpstr>
      <vt:lpstr>Authors </vt:lpstr>
      <vt:lpstr>Alex Krizhevsky</vt:lpstr>
      <vt:lpstr>Ilya Sutskever</vt:lpstr>
      <vt:lpstr>Geoffrey Hinton</vt:lpstr>
      <vt:lpstr>Background </vt:lpstr>
      <vt:lpstr>Novel Ideas </vt:lpstr>
      <vt:lpstr>PowerPoint Presentation</vt:lpstr>
      <vt:lpstr>Relu </vt:lpstr>
      <vt:lpstr>Overlapping Max Pooling</vt:lpstr>
      <vt:lpstr>DROPout </vt:lpstr>
      <vt:lpstr>PCA Color augmentation</vt:lpstr>
      <vt:lpstr>Multiple GPUs </vt:lpstr>
      <vt:lpstr>Local Response Normalization</vt:lpstr>
      <vt:lpstr>Architecture and Training</vt:lpstr>
      <vt:lpstr>architecture</vt:lpstr>
      <vt:lpstr>Details of learning</vt:lpstr>
      <vt:lpstr>Details of learning</vt:lpstr>
      <vt:lpstr>results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Comfort with rational dialectics</dc:title>
  <dc:creator>俞 琦文</dc:creator>
  <cp:lastModifiedBy>俞 琦文</cp:lastModifiedBy>
  <cp:revision>533</cp:revision>
  <dcterms:created xsi:type="dcterms:W3CDTF">2019-03-22T02:04:27Z</dcterms:created>
  <dcterms:modified xsi:type="dcterms:W3CDTF">2019-04-24T05:37:45Z</dcterms:modified>
</cp:coreProperties>
</file>