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13"/>
  </p:notesMasterIdLst>
  <p:sldIdLst>
    <p:sldId id="256" r:id="rId2"/>
    <p:sldId id="262" r:id="rId3"/>
    <p:sldId id="274" r:id="rId4"/>
    <p:sldId id="296" r:id="rId5"/>
    <p:sldId id="287" r:id="rId6"/>
    <p:sldId id="295" r:id="rId7"/>
    <p:sldId id="293" r:id="rId8"/>
    <p:sldId id="288" r:id="rId9"/>
    <p:sldId id="289" r:id="rId10"/>
    <p:sldId id="292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A17"/>
    <a:srgbClr val="F25F1C"/>
    <a:srgbClr val="FF9300"/>
    <a:srgbClr val="FF7E79"/>
    <a:srgbClr val="FF2600"/>
    <a:srgbClr val="F2F2F2"/>
    <a:srgbClr val="9D9F98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597"/>
  </p:normalViewPr>
  <p:slideViewPr>
    <p:cSldViewPr snapToGrid="0">
      <p:cViewPr varScale="1">
        <p:scale>
          <a:sx n="85" d="100"/>
          <a:sy n="8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58633-4373-4CA7-8461-2791D47D2DD8}" type="doc">
      <dgm:prSet loTypeId="urn:microsoft.com/office/officeart/2018/2/layout/IconVerticalSolidList#1" loCatId="icon" qsTypeId="urn:microsoft.com/office/officeart/2005/8/quickstyle/simple2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0128443C-5410-46DE-B29A-531D5CF5EB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D0B5CE1F-15DE-400A-8562-046904020028}" type="parTrans" cxnId="{9FE7A731-591C-43F5-AE4F-EB05C933E4E7}">
      <dgm:prSet/>
      <dgm:spPr/>
      <dgm:t>
        <a:bodyPr/>
        <a:lstStyle/>
        <a:p>
          <a:endParaRPr lang="en-US"/>
        </a:p>
      </dgm:t>
    </dgm:pt>
    <dgm:pt modelId="{9CA9130F-DFBB-4ECD-87F0-15BF9577576A}" type="sibTrans" cxnId="{9FE7A731-591C-43F5-AE4F-EB05C933E4E7}">
      <dgm:prSet/>
      <dgm:spPr/>
      <dgm:t>
        <a:bodyPr/>
        <a:lstStyle/>
        <a:p>
          <a:endParaRPr lang="en-US"/>
        </a:p>
      </dgm:t>
    </dgm:pt>
    <dgm:pt modelId="{5EB9FA62-8689-443C-A19D-F29C0BE5C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 Grading &amp; Evaluation</a:t>
          </a:r>
        </a:p>
      </dgm:t>
    </dgm:pt>
    <dgm:pt modelId="{9A0635E3-6D74-4CC3-8775-AA82832BA117}" type="parTrans" cxnId="{2FFC45C7-B54C-41D1-952F-FE477D445FCB}">
      <dgm:prSet/>
      <dgm:spPr/>
      <dgm:t>
        <a:bodyPr/>
        <a:lstStyle/>
        <a:p>
          <a:endParaRPr lang="en-US"/>
        </a:p>
      </dgm:t>
    </dgm:pt>
    <dgm:pt modelId="{82E5A455-0860-4F23-AF03-F27A7E0C59E7}" type="sibTrans" cxnId="{2FFC45C7-B54C-41D1-952F-FE477D445FCB}">
      <dgm:prSet/>
      <dgm:spPr/>
      <dgm:t>
        <a:bodyPr/>
        <a:lstStyle/>
        <a:p>
          <a:endParaRPr lang="en-US"/>
        </a:p>
      </dgm:t>
    </dgm:pt>
    <dgm:pt modelId="{2A0BDB82-3913-4A43-9032-2844B188D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Shiny APP - </a:t>
          </a:r>
          <a:r>
            <a:rPr lang="en-US" dirty="0">
              <a:ln w="0"/>
              <a:solidFill>
                <a:srgbClr val="F25F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  <a:cs typeface="Apple Chancery" panose="03020702040506060504" pitchFamily="66" charset="-79"/>
            </a:rPr>
            <a:t>Yelper</a:t>
          </a:r>
          <a:endParaRPr lang="en-US" dirty="0"/>
        </a:p>
      </dgm:t>
    </dgm:pt>
    <dgm:pt modelId="{70D3A05D-95ED-4CBE-B7FF-4511E905706B}" type="parTrans" cxnId="{B855FE79-A059-447F-BCB9-7A3507869EC9}">
      <dgm:prSet/>
      <dgm:spPr/>
      <dgm:t>
        <a:bodyPr/>
        <a:lstStyle/>
        <a:p>
          <a:endParaRPr lang="en-US"/>
        </a:p>
      </dgm:t>
    </dgm:pt>
    <dgm:pt modelId="{BB86F30B-457F-469C-802C-E3BCE63BBCF0}" type="sibTrans" cxnId="{B855FE79-A059-447F-BCB9-7A3507869EC9}">
      <dgm:prSet/>
      <dgm:spPr/>
      <dgm:t>
        <a:bodyPr/>
        <a:lstStyle/>
        <a:p>
          <a:endParaRPr lang="en-US"/>
        </a:p>
      </dgm:t>
    </dgm:pt>
    <dgm:pt modelId="{8E3CE1FE-624F-4393-991B-085BE68AA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&amp; Answers</a:t>
          </a:r>
        </a:p>
      </dgm:t>
    </dgm:pt>
    <dgm:pt modelId="{0869161B-4BE7-4B18-AECE-7148C4D1B355}" type="parTrans" cxnId="{0270D7CD-4DF6-4F97-9D85-EE38ABBC6B36}">
      <dgm:prSet/>
      <dgm:spPr/>
      <dgm:t>
        <a:bodyPr/>
        <a:lstStyle/>
        <a:p>
          <a:endParaRPr lang="en-US"/>
        </a:p>
      </dgm:t>
    </dgm:pt>
    <dgm:pt modelId="{AE0990D5-20EA-41FC-B44D-CB368A7DC52D}" type="sibTrans" cxnId="{0270D7CD-4DF6-4F97-9D85-EE38ABBC6B36}">
      <dgm:prSet/>
      <dgm:spPr/>
      <dgm:t>
        <a:bodyPr/>
        <a:lstStyle/>
        <a:p>
          <a:endParaRPr lang="en-US"/>
        </a:p>
      </dgm:t>
    </dgm:pt>
    <dgm:pt modelId="{EC158D49-23E5-4AAE-80FF-4FE33B68F8AB}" type="pres">
      <dgm:prSet presAssocID="{9A258633-4373-4CA7-8461-2791D47D2DD8}" presName="root" presStyleCnt="0">
        <dgm:presLayoutVars>
          <dgm:dir/>
          <dgm:resizeHandles val="exact"/>
        </dgm:presLayoutVars>
      </dgm:prSet>
      <dgm:spPr/>
    </dgm:pt>
    <dgm:pt modelId="{678AA6F0-B892-4A6B-918B-5C53EFBE17C9}" type="pres">
      <dgm:prSet presAssocID="{0128443C-5410-46DE-B29A-531D5CF5EB7C}" presName="compNode" presStyleCnt="0"/>
      <dgm:spPr/>
    </dgm:pt>
    <dgm:pt modelId="{D253C0B7-062A-42E7-96AA-087E598E4FC4}" type="pres">
      <dgm:prSet presAssocID="{0128443C-5410-46DE-B29A-531D5CF5EB7C}" presName="bgRect" presStyleLbl="bgShp" presStyleIdx="0" presStyleCnt="4"/>
      <dgm:spPr/>
    </dgm:pt>
    <dgm:pt modelId="{8BFF2D4F-1874-4DF5-BD5F-5392D14EBF2C}" type="pres">
      <dgm:prSet presAssocID="{0128443C-5410-46DE-B29A-531D5CF5E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7841B9B-74C4-4C02-A297-25C3CD3765B1}" type="pres">
      <dgm:prSet presAssocID="{0128443C-5410-46DE-B29A-531D5CF5EB7C}" presName="spaceRect" presStyleCnt="0"/>
      <dgm:spPr/>
    </dgm:pt>
    <dgm:pt modelId="{40682321-94AE-4F72-989B-96D98BBBA76F}" type="pres">
      <dgm:prSet presAssocID="{0128443C-5410-46DE-B29A-531D5CF5EB7C}" presName="parTx" presStyleLbl="revTx" presStyleIdx="0" presStyleCnt="4">
        <dgm:presLayoutVars>
          <dgm:chMax val="0"/>
          <dgm:chPref val="0"/>
        </dgm:presLayoutVars>
      </dgm:prSet>
      <dgm:spPr/>
    </dgm:pt>
    <dgm:pt modelId="{B3646226-F6C4-441D-8F7F-8695FAD4D850}" type="pres">
      <dgm:prSet presAssocID="{9CA9130F-DFBB-4ECD-87F0-15BF9577576A}" presName="sibTrans" presStyleCnt="0"/>
      <dgm:spPr/>
    </dgm:pt>
    <dgm:pt modelId="{2F4C8F20-5FBB-47CC-BB86-C179BA439156}" type="pres">
      <dgm:prSet presAssocID="{5EB9FA62-8689-443C-A19D-F29C0BE5CD36}" presName="compNode" presStyleCnt="0"/>
      <dgm:spPr/>
    </dgm:pt>
    <dgm:pt modelId="{80EC37C6-F531-4F88-9BA4-4D0739645C8F}" type="pres">
      <dgm:prSet presAssocID="{5EB9FA62-8689-443C-A19D-F29C0BE5CD36}" presName="bgRect" presStyleLbl="bgShp" presStyleIdx="1" presStyleCnt="4"/>
      <dgm:spPr/>
    </dgm:pt>
    <dgm:pt modelId="{40D3E77A-D87E-453C-8FC5-E97D529A66A2}" type="pres">
      <dgm:prSet presAssocID="{5EB9FA62-8689-443C-A19D-F29C0BE5CD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67BC0E-04FF-4C8F-9EB2-0825A2BB5E95}" type="pres">
      <dgm:prSet presAssocID="{5EB9FA62-8689-443C-A19D-F29C0BE5CD36}" presName="spaceRect" presStyleCnt="0"/>
      <dgm:spPr/>
    </dgm:pt>
    <dgm:pt modelId="{8964BE3D-0388-42DD-8787-55860E9D3E78}" type="pres">
      <dgm:prSet presAssocID="{5EB9FA62-8689-443C-A19D-F29C0BE5CD36}" presName="parTx" presStyleLbl="revTx" presStyleIdx="1" presStyleCnt="4">
        <dgm:presLayoutVars>
          <dgm:chMax val="0"/>
          <dgm:chPref val="0"/>
        </dgm:presLayoutVars>
      </dgm:prSet>
      <dgm:spPr/>
    </dgm:pt>
    <dgm:pt modelId="{C2B33C32-0AC6-4FA8-94C2-B4FEC50089BF}" type="pres">
      <dgm:prSet presAssocID="{82E5A455-0860-4F23-AF03-F27A7E0C59E7}" presName="sibTrans" presStyleCnt="0"/>
      <dgm:spPr/>
    </dgm:pt>
    <dgm:pt modelId="{090EC33D-2A10-42B8-B95E-2247ABF8CF58}" type="pres">
      <dgm:prSet presAssocID="{2A0BDB82-3913-4A43-9032-2844B188D644}" presName="compNode" presStyleCnt="0"/>
      <dgm:spPr/>
    </dgm:pt>
    <dgm:pt modelId="{811A5CB2-5213-419D-9053-45ABC37A9217}" type="pres">
      <dgm:prSet presAssocID="{2A0BDB82-3913-4A43-9032-2844B188D644}" presName="bgRect" presStyleLbl="bgShp" presStyleIdx="2" presStyleCnt="4"/>
      <dgm:spPr/>
    </dgm:pt>
    <dgm:pt modelId="{E780A718-F2FA-4C8A-BF65-003FEB64E38D}" type="pres">
      <dgm:prSet presAssocID="{2A0BDB82-3913-4A43-9032-2844B188D6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27B0B62-2941-4BA6-9546-09716F03E7CC}" type="pres">
      <dgm:prSet presAssocID="{2A0BDB82-3913-4A43-9032-2844B188D644}" presName="spaceRect" presStyleCnt="0"/>
      <dgm:spPr/>
    </dgm:pt>
    <dgm:pt modelId="{0CF531BC-BBBB-4B01-985D-D07FC6B85C62}" type="pres">
      <dgm:prSet presAssocID="{2A0BDB82-3913-4A43-9032-2844B188D644}" presName="parTx" presStyleLbl="revTx" presStyleIdx="2" presStyleCnt="4">
        <dgm:presLayoutVars>
          <dgm:chMax val="0"/>
          <dgm:chPref val="0"/>
        </dgm:presLayoutVars>
      </dgm:prSet>
      <dgm:spPr/>
    </dgm:pt>
    <dgm:pt modelId="{525CDA3F-0ADB-46EB-803A-E4C3D23BA175}" type="pres">
      <dgm:prSet presAssocID="{BB86F30B-457F-469C-802C-E3BCE63BBCF0}" presName="sibTrans" presStyleCnt="0"/>
      <dgm:spPr/>
    </dgm:pt>
    <dgm:pt modelId="{EC59F7F5-BBAA-4F4F-B957-14007F273DC7}" type="pres">
      <dgm:prSet presAssocID="{8E3CE1FE-624F-4393-991B-085BE68AA0E1}" presName="compNode" presStyleCnt="0"/>
      <dgm:spPr/>
    </dgm:pt>
    <dgm:pt modelId="{C717D00F-A3BE-4634-B118-991C874697E3}" type="pres">
      <dgm:prSet presAssocID="{8E3CE1FE-624F-4393-991B-085BE68AA0E1}" presName="bgRect" presStyleLbl="bgShp" presStyleIdx="3" presStyleCnt="4"/>
      <dgm:spPr/>
    </dgm:pt>
    <dgm:pt modelId="{49147E09-2189-4739-B98D-0F520662D50D}" type="pres">
      <dgm:prSet presAssocID="{8E3CE1FE-624F-4393-991B-085BE68AA0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6907ED1-8A85-4E05-9664-65E389997DD7}" type="pres">
      <dgm:prSet presAssocID="{8E3CE1FE-624F-4393-991B-085BE68AA0E1}" presName="spaceRect" presStyleCnt="0"/>
      <dgm:spPr/>
    </dgm:pt>
    <dgm:pt modelId="{A0CEE2B3-2A56-47AE-8B30-676C604BA7E3}" type="pres">
      <dgm:prSet presAssocID="{8E3CE1FE-624F-4393-991B-085BE68AA0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E7A731-591C-43F5-AE4F-EB05C933E4E7}" srcId="{9A258633-4373-4CA7-8461-2791D47D2DD8}" destId="{0128443C-5410-46DE-B29A-531D5CF5EB7C}" srcOrd="0" destOrd="0" parTransId="{D0B5CE1F-15DE-400A-8562-046904020028}" sibTransId="{9CA9130F-DFBB-4ECD-87F0-15BF9577576A}"/>
    <dgm:cxn modelId="{612F9E3B-AE17-4D9F-9EE6-D380532CE981}" type="presOf" srcId="{5EB9FA62-8689-443C-A19D-F29C0BE5CD36}" destId="{8964BE3D-0388-42DD-8787-55860E9D3E78}" srcOrd="0" destOrd="0" presId="urn:microsoft.com/office/officeart/2018/2/layout/IconVerticalSolidList#1"/>
    <dgm:cxn modelId="{19610A58-53BD-40BE-AF38-F92A58D393FB}" type="presOf" srcId="{0128443C-5410-46DE-B29A-531D5CF5EB7C}" destId="{40682321-94AE-4F72-989B-96D98BBBA76F}" srcOrd="0" destOrd="0" presId="urn:microsoft.com/office/officeart/2018/2/layout/IconVerticalSolidList#1"/>
    <dgm:cxn modelId="{2D8D2E67-A21A-4AC9-A538-15FF4A30434F}" type="presOf" srcId="{2A0BDB82-3913-4A43-9032-2844B188D644}" destId="{0CF531BC-BBBB-4B01-985D-D07FC6B85C62}" srcOrd="0" destOrd="0" presId="urn:microsoft.com/office/officeart/2018/2/layout/IconVerticalSolidList#1"/>
    <dgm:cxn modelId="{88ADB569-895C-4BF7-BF43-2E15E7FBF4FD}" type="presOf" srcId="{9A258633-4373-4CA7-8461-2791D47D2DD8}" destId="{EC158D49-23E5-4AAE-80FF-4FE33B68F8AB}" srcOrd="0" destOrd="0" presId="urn:microsoft.com/office/officeart/2018/2/layout/IconVerticalSolidList#1"/>
    <dgm:cxn modelId="{B855FE79-A059-447F-BCB9-7A3507869EC9}" srcId="{9A258633-4373-4CA7-8461-2791D47D2DD8}" destId="{2A0BDB82-3913-4A43-9032-2844B188D644}" srcOrd="2" destOrd="0" parTransId="{70D3A05D-95ED-4CBE-B7FF-4511E905706B}" sibTransId="{BB86F30B-457F-469C-802C-E3BCE63BBCF0}"/>
    <dgm:cxn modelId="{A7FB308E-F1A7-4BD7-A526-BE69A37098C7}" type="presOf" srcId="{8E3CE1FE-624F-4393-991B-085BE68AA0E1}" destId="{A0CEE2B3-2A56-47AE-8B30-676C604BA7E3}" srcOrd="0" destOrd="0" presId="urn:microsoft.com/office/officeart/2018/2/layout/IconVerticalSolidList#1"/>
    <dgm:cxn modelId="{2FFC45C7-B54C-41D1-952F-FE477D445FCB}" srcId="{9A258633-4373-4CA7-8461-2791D47D2DD8}" destId="{5EB9FA62-8689-443C-A19D-F29C0BE5CD36}" srcOrd="1" destOrd="0" parTransId="{9A0635E3-6D74-4CC3-8775-AA82832BA117}" sibTransId="{82E5A455-0860-4F23-AF03-F27A7E0C59E7}"/>
    <dgm:cxn modelId="{0270D7CD-4DF6-4F97-9D85-EE38ABBC6B36}" srcId="{9A258633-4373-4CA7-8461-2791D47D2DD8}" destId="{8E3CE1FE-624F-4393-991B-085BE68AA0E1}" srcOrd="3" destOrd="0" parTransId="{0869161B-4BE7-4B18-AECE-7148C4D1B355}" sibTransId="{AE0990D5-20EA-41FC-B44D-CB368A7DC52D}"/>
    <dgm:cxn modelId="{0A484B50-4E8B-4D28-9F63-9263A14F56F1}" type="presParOf" srcId="{EC158D49-23E5-4AAE-80FF-4FE33B68F8AB}" destId="{678AA6F0-B892-4A6B-918B-5C53EFBE17C9}" srcOrd="0" destOrd="0" presId="urn:microsoft.com/office/officeart/2018/2/layout/IconVerticalSolidList#1"/>
    <dgm:cxn modelId="{0759CC7F-C83C-4925-A2B8-2A3E25EA296C}" type="presParOf" srcId="{678AA6F0-B892-4A6B-918B-5C53EFBE17C9}" destId="{D253C0B7-062A-42E7-96AA-087E598E4FC4}" srcOrd="0" destOrd="0" presId="urn:microsoft.com/office/officeart/2018/2/layout/IconVerticalSolidList#1"/>
    <dgm:cxn modelId="{699F59A9-083C-4FE6-BAAF-61188FDCA95B}" type="presParOf" srcId="{678AA6F0-B892-4A6B-918B-5C53EFBE17C9}" destId="{8BFF2D4F-1874-4DF5-BD5F-5392D14EBF2C}" srcOrd="1" destOrd="0" presId="urn:microsoft.com/office/officeart/2018/2/layout/IconVerticalSolidList#1"/>
    <dgm:cxn modelId="{78DAF285-D6EC-46D1-B43B-8161E6770B25}" type="presParOf" srcId="{678AA6F0-B892-4A6B-918B-5C53EFBE17C9}" destId="{17841B9B-74C4-4C02-A297-25C3CD3765B1}" srcOrd="2" destOrd="0" presId="urn:microsoft.com/office/officeart/2018/2/layout/IconVerticalSolidList#1"/>
    <dgm:cxn modelId="{94370535-E45C-46C0-9F8E-EFE4246A29D5}" type="presParOf" srcId="{678AA6F0-B892-4A6B-918B-5C53EFBE17C9}" destId="{40682321-94AE-4F72-989B-96D98BBBA76F}" srcOrd="3" destOrd="0" presId="urn:microsoft.com/office/officeart/2018/2/layout/IconVerticalSolidList#1"/>
    <dgm:cxn modelId="{E89D035B-30D8-4A7B-BC95-359575E3E79F}" type="presParOf" srcId="{EC158D49-23E5-4AAE-80FF-4FE33B68F8AB}" destId="{B3646226-F6C4-441D-8F7F-8695FAD4D850}" srcOrd="1" destOrd="0" presId="urn:microsoft.com/office/officeart/2018/2/layout/IconVerticalSolidList#1"/>
    <dgm:cxn modelId="{EDA55FBE-2D50-4636-9671-9B4BD384C708}" type="presParOf" srcId="{EC158D49-23E5-4AAE-80FF-4FE33B68F8AB}" destId="{2F4C8F20-5FBB-47CC-BB86-C179BA439156}" srcOrd="2" destOrd="0" presId="urn:microsoft.com/office/officeart/2018/2/layout/IconVerticalSolidList#1"/>
    <dgm:cxn modelId="{2BF253C0-8EF7-464A-91FE-AF84F9FE9F22}" type="presParOf" srcId="{2F4C8F20-5FBB-47CC-BB86-C179BA439156}" destId="{80EC37C6-F531-4F88-9BA4-4D0739645C8F}" srcOrd="0" destOrd="0" presId="urn:microsoft.com/office/officeart/2018/2/layout/IconVerticalSolidList#1"/>
    <dgm:cxn modelId="{7AF312E9-3B46-40F5-BBA5-E84802C5B6C3}" type="presParOf" srcId="{2F4C8F20-5FBB-47CC-BB86-C179BA439156}" destId="{40D3E77A-D87E-453C-8FC5-E97D529A66A2}" srcOrd="1" destOrd="0" presId="urn:microsoft.com/office/officeart/2018/2/layout/IconVerticalSolidList#1"/>
    <dgm:cxn modelId="{12F690BF-DA80-4712-B920-DF8B5C9B2A0A}" type="presParOf" srcId="{2F4C8F20-5FBB-47CC-BB86-C179BA439156}" destId="{0D67BC0E-04FF-4C8F-9EB2-0825A2BB5E95}" srcOrd="2" destOrd="0" presId="urn:microsoft.com/office/officeart/2018/2/layout/IconVerticalSolidList#1"/>
    <dgm:cxn modelId="{CDC21BEA-35B6-4EEF-8149-F985B72C1315}" type="presParOf" srcId="{2F4C8F20-5FBB-47CC-BB86-C179BA439156}" destId="{8964BE3D-0388-42DD-8787-55860E9D3E78}" srcOrd="3" destOrd="0" presId="urn:microsoft.com/office/officeart/2018/2/layout/IconVerticalSolidList#1"/>
    <dgm:cxn modelId="{35E328F4-090C-4B7D-8939-D63EC66B8493}" type="presParOf" srcId="{EC158D49-23E5-4AAE-80FF-4FE33B68F8AB}" destId="{C2B33C32-0AC6-4FA8-94C2-B4FEC50089BF}" srcOrd="3" destOrd="0" presId="urn:microsoft.com/office/officeart/2018/2/layout/IconVerticalSolidList#1"/>
    <dgm:cxn modelId="{52ABD356-0CDF-4205-B76F-54698E7572DC}" type="presParOf" srcId="{EC158D49-23E5-4AAE-80FF-4FE33B68F8AB}" destId="{090EC33D-2A10-42B8-B95E-2247ABF8CF58}" srcOrd="4" destOrd="0" presId="urn:microsoft.com/office/officeart/2018/2/layout/IconVerticalSolidList#1"/>
    <dgm:cxn modelId="{F4B68961-1736-4983-9D49-C1B0A1109D89}" type="presParOf" srcId="{090EC33D-2A10-42B8-B95E-2247ABF8CF58}" destId="{811A5CB2-5213-419D-9053-45ABC37A9217}" srcOrd="0" destOrd="0" presId="urn:microsoft.com/office/officeart/2018/2/layout/IconVerticalSolidList#1"/>
    <dgm:cxn modelId="{9893F7D1-6BEA-44DB-9E28-32E7A1DBC302}" type="presParOf" srcId="{090EC33D-2A10-42B8-B95E-2247ABF8CF58}" destId="{E780A718-F2FA-4C8A-BF65-003FEB64E38D}" srcOrd="1" destOrd="0" presId="urn:microsoft.com/office/officeart/2018/2/layout/IconVerticalSolidList#1"/>
    <dgm:cxn modelId="{E3B7EDA4-9DFE-42CC-BCEE-2E09183B1231}" type="presParOf" srcId="{090EC33D-2A10-42B8-B95E-2247ABF8CF58}" destId="{227B0B62-2941-4BA6-9546-09716F03E7CC}" srcOrd="2" destOrd="0" presId="urn:microsoft.com/office/officeart/2018/2/layout/IconVerticalSolidList#1"/>
    <dgm:cxn modelId="{375D09CF-251B-4F76-A32D-2AD85201A748}" type="presParOf" srcId="{090EC33D-2A10-42B8-B95E-2247ABF8CF58}" destId="{0CF531BC-BBBB-4B01-985D-D07FC6B85C62}" srcOrd="3" destOrd="0" presId="urn:microsoft.com/office/officeart/2018/2/layout/IconVerticalSolidList#1"/>
    <dgm:cxn modelId="{3A160326-FFE4-494B-9FE4-D986F47CBA3B}" type="presParOf" srcId="{EC158D49-23E5-4AAE-80FF-4FE33B68F8AB}" destId="{525CDA3F-0ADB-46EB-803A-E4C3D23BA175}" srcOrd="5" destOrd="0" presId="urn:microsoft.com/office/officeart/2018/2/layout/IconVerticalSolidList#1"/>
    <dgm:cxn modelId="{393B9952-E3AD-4007-88F7-F06E7B2BBE05}" type="presParOf" srcId="{EC158D49-23E5-4AAE-80FF-4FE33B68F8AB}" destId="{EC59F7F5-BBAA-4F4F-B957-14007F273DC7}" srcOrd="6" destOrd="0" presId="urn:microsoft.com/office/officeart/2018/2/layout/IconVerticalSolidList#1"/>
    <dgm:cxn modelId="{9D46042B-C035-4D89-828D-D48209072872}" type="presParOf" srcId="{EC59F7F5-BBAA-4F4F-B957-14007F273DC7}" destId="{C717D00F-A3BE-4634-B118-991C874697E3}" srcOrd="0" destOrd="0" presId="urn:microsoft.com/office/officeart/2018/2/layout/IconVerticalSolidList#1"/>
    <dgm:cxn modelId="{29180119-E3F9-4324-85C8-0509EFC41B5B}" type="presParOf" srcId="{EC59F7F5-BBAA-4F4F-B957-14007F273DC7}" destId="{49147E09-2189-4739-B98D-0F520662D50D}" srcOrd="1" destOrd="0" presId="urn:microsoft.com/office/officeart/2018/2/layout/IconVerticalSolidList#1"/>
    <dgm:cxn modelId="{1E1CE624-1D0E-462C-90EC-AF9289145ACD}" type="presParOf" srcId="{EC59F7F5-BBAA-4F4F-B957-14007F273DC7}" destId="{B6907ED1-8A85-4E05-9664-65E389997DD7}" srcOrd="2" destOrd="0" presId="urn:microsoft.com/office/officeart/2018/2/layout/IconVerticalSolidList#1"/>
    <dgm:cxn modelId="{5F5D3006-4DB8-44E8-81DC-1D0FB7EC94E2}" type="presParOf" srcId="{EC59F7F5-BBAA-4F4F-B957-14007F273DC7}" destId="{A0CEE2B3-2A56-47AE-8B30-676C604BA7E3}" srcOrd="3" destOrd="0" presId="urn:microsoft.com/office/officeart/2018/2/layout/IconVerticalSoli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5C050-4E8A-2D46-A8EA-39E6550C9E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89E442B-204C-5641-9FCA-DE90D0574DA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Miscellaneous</a:t>
          </a:r>
        </a:p>
      </dgm:t>
    </dgm:pt>
    <dgm:pt modelId="{259A0635-07B2-164F-97C4-D0507322152B}" type="parTrans" cxnId="{F9A43658-5020-5747-B16A-0173CDAD63F8}">
      <dgm:prSet/>
      <dgm:spPr/>
      <dgm:t>
        <a:bodyPr/>
        <a:lstStyle/>
        <a:p>
          <a:endParaRPr lang="en-US"/>
        </a:p>
      </dgm:t>
    </dgm:pt>
    <dgm:pt modelId="{0761D65C-18EF-AA4A-88E5-18B5749BB038}" type="sibTrans" cxnId="{F9A43658-5020-5747-B16A-0173CDAD63F8}">
      <dgm:prSet/>
      <dgm:spPr/>
      <dgm:t>
        <a:bodyPr/>
        <a:lstStyle/>
        <a:p>
          <a:endParaRPr lang="en-US"/>
        </a:p>
      </dgm:t>
    </dgm:pt>
    <dgm:pt modelId="{75F7FCC9-B90C-884B-B0CE-C7F2765A2C4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Price</a:t>
          </a:r>
        </a:p>
      </dgm:t>
    </dgm:pt>
    <dgm:pt modelId="{187EA784-CD40-0B4F-8ABC-9C4DD9DC8C73}" type="parTrans" cxnId="{D1D796BE-0412-4E41-8946-70571942097F}">
      <dgm:prSet/>
      <dgm:spPr/>
      <dgm:t>
        <a:bodyPr/>
        <a:lstStyle/>
        <a:p>
          <a:endParaRPr lang="en-US"/>
        </a:p>
      </dgm:t>
    </dgm:pt>
    <dgm:pt modelId="{A3EDF227-6AA4-C84C-85FA-CBCA953C0BE8}" type="sibTrans" cxnId="{D1D796BE-0412-4E41-8946-7057194209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1439E-3677-8B47-816D-18E84DCCE59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Ambience</a:t>
          </a:r>
        </a:p>
      </dgm:t>
    </dgm:pt>
    <dgm:pt modelId="{957F7ACF-8BA8-504D-8936-C3DD294D9712}" type="parTrans" cxnId="{F9675DC0-9F64-F644-9376-E19C65E1EBD1}">
      <dgm:prSet/>
      <dgm:spPr/>
      <dgm:t>
        <a:bodyPr/>
        <a:lstStyle/>
        <a:p>
          <a:endParaRPr lang="en-US"/>
        </a:p>
      </dgm:t>
    </dgm:pt>
    <dgm:pt modelId="{A4E8484D-D830-0E47-A0DD-BE164DCA31C6}" type="sibTrans" cxnId="{F9675DC0-9F64-F644-9376-E19C65E1EB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BF5DDF-37C3-4D49-8ECE-4D37B37BD7B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Service</a:t>
          </a:r>
        </a:p>
      </dgm:t>
    </dgm:pt>
    <dgm:pt modelId="{16EC913D-2388-D240-B183-B88F5153FBD0}" type="parTrans" cxnId="{FBE1A4EE-D58B-294C-8660-0A3DBB9E7BFA}">
      <dgm:prSet/>
      <dgm:spPr/>
      <dgm:t>
        <a:bodyPr/>
        <a:lstStyle/>
        <a:p>
          <a:endParaRPr lang="en-US"/>
        </a:p>
      </dgm:t>
    </dgm:pt>
    <dgm:pt modelId="{0A17B323-1F34-084B-B672-FBDA90D8DF0C}" type="sibTrans" cxnId="{FBE1A4EE-D58B-294C-8660-0A3DBB9E7B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E5BB50-DE4C-644F-9899-6B6BF20ED23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Food</a:t>
          </a:r>
        </a:p>
      </dgm:t>
    </dgm:pt>
    <dgm:pt modelId="{D4E5C1B8-C55C-4C41-8B3B-59E3929A8360}" type="sibTrans" cxnId="{DAF89B13-BC01-C84B-B735-88B6581AEF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CF870-4BF3-2849-B8A1-0B0A73FAE3B2}" type="parTrans" cxnId="{DAF89B13-BC01-C84B-B735-88B6581AEFC8}">
      <dgm:prSet/>
      <dgm:spPr/>
      <dgm:t>
        <a:bodyPr/>
        <a:lstStyle/>
        <a:p>
          <a:endParaRPr lang="en-US"/>
        </a:p>
      </dgm:t>
    </dgm:pt>
    <dgm:pt modelId="{5B31B326-7B84-40F4-9D7D-AD4D8D2BFF67}" type="pres">
      <dgm:prSet presAssocID="{7605C050-4E8A-2D46-A8EA-39E6550C9E44}" presName="root" presStyleCnt="0">
        <dgm:presLayoutVars>
          <dgm:dir/>
          <dgm:resizeHandles val="exact"/>
        </dgm:presLayoutVars>
      </dgm:prSet>
      <dgm:spPr/>
    </dgm:pt>
    <dgm:pt modelId="{27C1AFCB-1BF7-4081-83F2-E9537B491837}" type="pres">
      <dgm:prSet presAssocID="{7605C050-4E8A-2D46-A8EA-39E6550C9E44}" presName="container" presStyleCnt="0">
        <dgm:presLayoutVars>
          <dgm:dir/>
          <dgm:resizeHandles val="exact"/>
        </dgm:presLayoutVars>
      </dgm:prSet>
      <dgm:spPr/>
    </dgm:pt>
    <dgm:pt modelId="{2BB08C7B-A2C7-43EC-B445-CE9D5847F797}" type="pres">
      <dgm:prSet presAssocID="{37E5BB50-DE4C-644F-9899-6B6BF20ED236}" presName="compNode" presStyleCnt="0"/>
      <dgm:spPr/>
    </dgm:pt>
    <dgm:pt modelId="{8D38E9C5-249B-4A4D-B94D-C7DB759BAB18}" type="pres">
      <dgm:prSet presAssocID="{37E5BB50-DE4C-644F-9899-6B6BF20ED236}" presName="iconBgRect" presStyleLbl="bgShp" presStyleIdx="0" presStyleCnt="5"/>
      <dgm:spPr/>
    </dgm:pt>
    <dgm:pt modelId="{028D31F6-480A-468D-A2BC-FC0D8981E503}" type="pres">
      <dgm:prSet presAssocID="{37E5BB50-DE4C-644F-9899-6B6BF20ED236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56B5F48-751B-4210-828C-308F1858386C}" type="pres">
      <dgm:prSet presAssocID="{37E5BB50-DE4C-644F-9899-6B6BF20ED236}" presName="spaceRect" presStyleCnt="0"/>
      <dgm:spPr/>
    </dgm:pt>
    <dgm:pt modelId="{D377AC9A-4454-497D-A56B-94167115CEB9}" type="pres">
      <dgm:prSet presAssocID="{37E5BB50-DE4C-644F-9899-6B6BF20ED236}" presName="textRect" presStyleLbl="revTx" presStyleIdx="0" presStyleCnt="5">
        <dgm:presLayoutVars>
          <dgm:chMax val="1"/>
          <dgm:chPref val="1"/>
        </dgm:presLayoutVars>
      </dgm:prSet>
      <dgm:spPr/>
    </dgm:pt>
    <dgm:pt modelId="{2319DE60-A175-41EC-8447-80B51D83029B}" type="pres">
      <dgm:prSet presAssocID="{D4E5C1B8-C55C-4C41-8B3B-59E3929A8360}" presName="sibTrans" presStyleLbl="sibTrans2D1" presStyleIdx="0" presStyleCnt="0"/>
      <dgm:spPr/>
    </dgm:pt>
    <dgm:pt modelId="{4C4D6C89-17F5-48A4-B15D-E8FD91CCBE5E}" type="pres">
      <dgm:prSet presAssocID="{E4BF5DDF-37C3-4D49-8ECE-4D37B37BD7B9}" presName="compNode" presStyleCnt="0"/>
      <dgm:spPr/>
    </dgm:pt>
    <dgm:pt modelId="{ADE15295-B4FE-4F7C-AEF5-8D2CCFBE4951}" type="pres">
      <dgm:prSet presAssocID="{E4BF5DDF-37C3-4D49-8ECE-4D37B37BD7B9}" presName="iconBgRect" presStyleLbl="bgShp" presStyleIdx="1" presStyleCnt="5"/>
      <dgm:spPr/>
    </dgm:pt>
    <dgm:pt modelId="{61FA71BA-FF44-4134-B4AA-C194A1852742}" type="pres">
      <dgm:prSet presAssocID="{E4BF5DDF-37C3-4D49-8ECE-4D37B37BD7B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7A76E56-94D9-4277-A6E9-ED03B8391F87}" type="pres">
      <dgm:prSet presAssocID="{E4BF5DDF-37C3-4D49-8ECE-4D37B37BD7B9}" presName="spaceRect" presStyleCnt="0"/>
      <dgm:spPr/>
    </dgm:pt>
    <dgm:pt modelId="{7E596CBF-C30A-4BFB-9FD3-369413D1CB31}" type="pres">
      <dgm:prSet presAssocID="{E4BF5DDF-37C3-4D49-8ECE-4D37B37BD7B9}" presName="textRect" presStyleLbl="revTx" presStyleIdx="1" presStyleCnt="5">
        <dgm:presLayoutVars>
          <dgm:chMax val="1"/>
          <dgm:chPref val="1"/>
        </dgm:presLayoutVars>
      </dgm:prSet>
      <dgm:spPr/>
    </dgm:pt>
    <dgm:pt modelId="{95028B0D-D2F9-4DB4-B376-FDFD35500E16}" type="pres">
      <dgm:prSet presAssocID="{0A17B323-1F34-084B-B672-FBDA90D8DF0C}" presName="sibTrans" presStyleLbl="sibTrans2D1" presStyleIdx="0" presStyleCnt="0"/>
      <dgm:spPr/>
    </dgm:pt>
    <dgm:pt modelId="{359BBF4A-3932-44A7-9F10-B8D1595DC1E4}" type="pres">
      <dgm:prSet presAssocID="{A181439E-3677-8B47-816D-18E84DCCE591}" presName="compNode" presStyleCnt="0"/>
      <dgm:spPr/>
    </dgm:pt>
    <dgm:pt modelId="{00EFED87-DBDC-4EB2-B5B3-A1DCB590BF0E}" type="pres">
      <dgm:prSet presAssocID="{A181439E-3677-8B47-816D-18E84DCCE591}" presName="iconBgRect" presStyleLbl="bgShp" presStyleIdx="2" presStyleCnt="5"/>
      <dgm:spPr/>
    </dgm:pt>
    <dgm:pt modelId="{3A9069E5-7BCC-4C9C-97F5-0F9B806804EB}" type="pres">
      <dgm:prSet presAssocID="{A181439E-3677-8B47-816D-18E84DCCE591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CEEFB33-0CA6-46B6-9785-ACC94D28755C}" type="pres">
      <dgm:prSet presAssocID="{A181439E-3677-8B47-816D-18E84DCCE591}" presName="spaceRect" presStyleCnt="0"/>
      <dgm:spPr/>
    </dgm:pt>
    <dgm:pt modelId="{40689C55-0839-42C9-BC4F-B54471B356DA}" type="pres">
      <dgm:prSet presAssocID="{A181439E-3677-8B47-816D-18E84DCCE591}" presName="textRect" presStyleLbl="revTx" presStyleIdx="2" presStyleCnt="5">
        <dgm:presLayoutVars>
          <dgm:chMax val="1"/>
          <dgm:chPref val="1"/>
        </dgm:presLayoutVars>
      </dgm:prSet>
      <dgm:spPr/>
    </dgm:pt>
    <dgm:pt modelId="{208476BE-905B-4358-9EE0-C59FB16857D9}" type="pres">
      <dgm:prSet presAssocID="{A4E8484D-D830-0E47-A0DD-BE164DCA31C6}" presName="sibTrans" presStyleLbl="sibTrans2D1" presStyleIdx="0" presStyleCnt="0"/>
      <dgm:spPr/>
    </dgm:pt>
    <dgm:pt modelId="{973B9C12-F409-4205-996E-8DE0B816DF1B}" type="pres">
      <dgm:prSet presAssocID="{75F7FCC9-B90C-884B-B0CE-C7F2765A2C44}" presName="compNode" presStyleCnt="0"/>
      <dgm:spPr/>
    </dgm:pt>
    <dgm:pt modelId="{879C091B-B9FC-4E82-B291-C0AE24A96044}" type="pres">
      <dgm:prSet presAssocID="{75F7FCC9-B90C-884B-B0CE-C7F2765A2C44}" presName="iconBgRect" presStyleLbl="bgShp" presStyleIdx="3" presStyleCnt="5"/>
      <dgm:spPr/>
    </dgm:pt>
    <dgm:pt modelId="{92489DC6-AD97-4435-9669-6DE6BB3B4E46}" type="pres">
      <dgm:prSet presAssocID="{75F7FCC9-B90C-884B-B0CE-C7F2765A2C44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2162645-0C8F-435F-BF09-E8A47613B671}" type="pres">
      <dgm:prSet presAssocID="{75F7FCC9-B90C-884B-B0CE-C7F2765A2C44}" presName="spaceRect" presStyleCnt="0"/>
      <dgm:spPr/>
    </dgm:pt>
    <dgm:pt modelId="{C336A88E-ED73-47AB-BFB7-4EDBE5877951}" type="pres">
      <dgm:prSet presAssocID="{75F7FCC9-B90C-884B-B0CE-C7F2765A2C44}" presName="textRect" presStyleLbl="revTx" presStyleIdx="3" presStyleCnt="5">
        <dgm:presLayoutVars>
          <dgm:chMax val="1"/>
          <dgm:chPref val="1"/>
        </dgm:presLayoutVars>
      </dgm:prSet>
      <dgm:spPr/>
    </dgm:pt>
    <dgm:pt modelId="{BFF8CDE6-3D29-4FB7-9DF3-6B987C95390F}" type="pres">
      <dgm:prSet presAssocID="{A3EDF227-6AA4-C84C-85FA-CBCA953C0BE8}" presName="sibTrans" presStyleLbl="sibTrans2D1" presStyleIdx="0" presStyleCnt="0"/>
      <dgm:spPr/>
    </dgm:pt>
    <dgm:pt modelId="{55BFC20F-7FC0-4C40-A7C2-869DD7B4E56B}" type="pres">
      <dgm:prSet presAssocID="{689E442B-204C-5641-9FCA-DE90D0574DAE}" presName="compNode" presStyleCnt="0"/>
      <dgm:spPr/>
    </dgm:pt>
    <dgm:pt modelId="{C136E3B0-C334-428B-9B62-495B0D9378C0}" type="pres">
      <dgm:prSet presAssocID="{689E442B-204C-5641-9FCA-DE90D0574DAE}" presName="iconBgRect" presStyleLbl="bgShp" presStyleIdx="4" presStyleCnt="5"/>
      <dgm:spPr/>
    </dgm:pt>
    <dgm:pt modelId="{DF6F2FF1-00E3-4F2A-8FDC-4D0D6B28C67C}" type="pres">
      <dgm:prSet presAssocID="{689E442B-204C-5641-9FCA-DE90D0574DAE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18CAAE2-0E25-467A-9394-0DCBB1705959}" type="pres">
      <dgm:prSet presAssocID="{689E442B-204C-5641-9FCA-DE90D0574DAE}" presName="spaceRect" presStyleCnt="0"/>
      <dgm:spPr/>
    </dgm:pt>
    <dgm:pt modelId="{440A350D-A87F-4416-83EE-7D8802744A30}" type="pres">
      <dgm:prSet presAssocID="{689E442B-204C-5641-9FCA-DE90D0574D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7A4805-30A8-144B-BA8F-56BE3DA99FC6}" type="presOf" srcId="{37E5BB50-DE4C-644F-9899-6B6BF20ED236}" destId="{D377AC9A-4454-497D-A56B-94167115CEB9}" srcOrd="0" destOrd="0" presId="urn:microsoft.com/office/officeart/2018/2/layout/IconCircleList"/>
    <dgm:cxn modelId="{DAF89B13-BC01-C84B-B735-88B6581AEFC8}" srcId="{7605C050-4E8A-2D46-A8EA-39E6550C9E44}" destId="{37E5BB50-DE4C-644F-9899-6B6BF20ED236}" srcOrd="0" destOrd="0" parTransId="{CB0CF870-4BF3-2849-B8A1-0B0A73FAE3B2}" sibTransId="{D4E5C1B8-C55C-4C41-8B3B-59E3929A8360}"/>
    <dgm:cxn modelId="{EC504117-8C6F-EB40-BF6A-98DE1A414D9B}" type="presOf" srcId="{A4E8484D-D830-0E47-A0DD-BE164DCA31C6}" destId="{208476BE-905B-4358-9EE0-C59FB16857D9}" srcOrd="0" destOrd="0" presId="urn:microsoft.com/office/officeart/2018/2/layout/IconCircleList"/>
    <dgm:cxn modelId="{AEC0EB1E-76B0-E646-80FB-0C716747F8C8}" type="presOf" srcId="{A181439E-3677-8B47-816D-18E84DCCE591}" destId="{40689C55-0839-42C9-BC4F-B54471B356DA}" srcOrd="0" destOrd="0" presId="urn:microsoft.com/office/officeart/2018/2/layout/IconCircleList"/>
    <dgm:cxn modelId="{1D84752A-8C1F-6A40-BDBA-AE6637163E63}" type="presOf" srcId="{D4E5C1B8-C55C-4C41-8B3B-59E3929A8360}" destId="{2319DE60-A175-41EC-8447-80B51D83029B}" srcOrd="0" destOrd="0" presId="urn:microsoft.com/office/officeart/2018/2/layout/IconCircleList"/>
    <dgm:cxn modelId="{E5C59D56-47E0-8F4F-BC55-3347709373F9}" type="presOf" srcId="{0A17B323-1F34-084B-B672-FBDA90D8DF0C}" destId="{95028B0D-D2F9-4DB4-B376-FDFD35500E16}" srcOrd="0" destOrd="0" presId="urn:microsoft.com/office/officeart/2018/2/layout/IconCircleList"/>
    <dgm:cxn modelId="{F9A43658-5020-5747-B16A-0173CDAD63F8}" srcId="{7605C050-4E8A-2D46-A8EA-39E6550C9E44}" destId="{689E442B-204C-5641-9FCA-DE90D0574DAE}" srcOrd="4" destOrd="0" parTransId="{259A0635-07B2-164F-97C4-D0507322152B}" sibTransId="{0761D65C-18EF-AA4A-88E5-18B5749BB038}"/>
    <dgm:cxn modelId="{AEEB2262-4B22-E545-9992-8E44D56B37FB}" type="presOf" srcId="{7605C050-4E8A-2D46-A8EA-39E6550C9E44}" destId="{5B31B326-7B84-40F4-9D7D-AD4D8D2BFF67}" srcOrd="0" destOrd="0" presId="urn:microsoft.com/office/officeart/2018/2/layout/IconCircleList"/>
    <dgm:cxn modelId="{BC3E8592-54EC-5642-B830-C0622C6A463F}" type="presOf" srcId="{A3EDF227-6AA4-C84C-85FA-CBCA953C0BE8}" destId="{BFF8CDE6-3D29-4FB7-9DF3-6B987C95390F}" srcOrd="0" destOrd="0" presId="urn:microsoft.com/office/officeart/2018/2/layout/IconCircleList"/>
    <dgm:cxn modelId="{73C723A6-6883-024C-99C5-D834E44BA128}" type="presOf" srcId="{E4BF5DDF-37C3-4D49-8ECE-4D37B37BD7B9}" destId="{7E596CBF-C30A-4BFB-9FD3-369413D1CB31}" srcOrd="0" destOrd="0" presId="urn:microsoft.com/office/officeart/2018/2/layout/IconCircleList"/>
    <dgm:cxn modelId="{C124ECAC-CBCF-B94F-A9EC-C031F4C3707A}" type="presOf" srcId="{689E442B-204C-5641-9FCA-DE90D0574DAE}" destId="{440A350D-A87F-4416-83EE-7D8802744A30}" srcOrd="0" destOrd="0" presId="urn:microsoft.com/office/officeart/2018/2/layout/IconCircleList"/>
    <dgm:cxn modelId="{D18EB7B6-7F07-2E45-BD9C-2E4CF31531D9}" type="presOf" srcId="{75F7FCC9-B90C-884B-B0CE-C7F2765A2C44}" destId="{C336A88E-ED73-47AB-BFB7-4EDBE5877951}" srcOrd="0" destOrd="0" presId="urn:microsoft.com/office/officeart/2018/2/layout/IconCircleList"/>
    <dgm:cxn modelId="{D1D796BE-0412-4E41-8946-70571942097F}" srcId="{7605C050-4E8A-2D46-A8EA-39E6550C9E44}" destId="{75F7FCC9-B90C-884B-B0CE-C7F2765A2C44}" srcOrd="3" destOrd="0" parTransId="{187EA784-CD40-0B4F-8ABC-9C4DD9DC8C73}" sibTransId="{A3EDF227-6AA4-C84C-85FA-CBCA953C0BE8}"/>
    <dgm:cxn modelId="{F9675DC0-9F64-F644-9376-E19C65E1EBD1}" srcId="{7605C050-4E8A-2D46-A8EA-39E6550C9E44}" destId="{A181439E-3677-8B47-816D-18E84DCCE591}" srcOrd="2" destOrd="0" parTransId="{957F7ACF-8BA8-504D-8936-C3DD294D9712}" sibTransId="{A4E8484D-D830-0E47-A0DD-BE164DCA31C6}"/>
    <dgm:cxn modelId="{FBE1A4EE-D58B-294C-8660-0A3DBB9E7BFA}" srcId="{7605C050-4E8A-2D46-A8EA-39E6550C9E44}" destId="{E4BF5DDF-37C3-4D49-8ECE-4D37B37BD7B9}" srcOrd="1" destOrd="0" parTransId="{16EC913D-2388-D240-B183-B88F5153FBD0}" sibTransId="{0A17B323-1F34-084B-B672-FBDA90D8DF0C}"/>
    <dgm:cxn modelId="{6B96C835-8161-A141-ADCC-85DD75219C9E}" type="presParOf" srcId="{5B31B326-7B84-40F4-9D7D-AD4D8D2BFF67}" destId="{27C1AFCB-1BF7-4081-83F2-E9537B491837}" srcOrd="0" destOrd="0" presId="urn:microsoft.com/office/officeart/2018/2/layout/IconCircleList"/>
    <dgm:cxn modelId="{427446EF-B3C4-A64C-81CC-9DD1AA82E6C5}" type="presParOf" srcId="{27C1AFCB-1BF7-4081-83F2-E9537B491837}" destId="{2BB08C7B-A2C7-43EC-B445-CE9D5847F797}" srcOrd="0" destOrd="0" presId="urn:microsoft.com/office/officeart/2018/2/layout/IconCircleList"/>
    <dgm:cxn modelId="{F47C3132-8CDE-4249-9D1B-BC5A85DD94D5}" type="presParOf" srcId="{2BB08C7B-A2C7-43EC-B445-CE9D5847F797}" destId="{8D38E9C5-249B-4A4D-B94D-C7DB759BAB18}" srcOrd="0" destOrd="0" presId="urn:microsoft.com/office/officeart/2018/2/layout/IconCircleList"/>
    <dgm:cxn modelId="{DAD80677-7A4D-D24B-8EB7-B70CFFE7731B}" type="presParOf" srcId="{2BB08C7B-A2C7-43EC-B445-CE9D5847F797}" destId="{028D31F6-480A-468D-A2BC-FC0D8981E503}" srcOrd="1" destOrd="0" presId="urn:microsoft.com/office/officeart/2018/2/layout/IconCircleList"/>
    <dgm:cxn modelId="{79B899E1-695F-584A-A063-783D9C4EAD04}" type="presParOf" srcId="{2BB08C7B-A2C7-43EC-B445-CE9D5847F797}" destId="{756B5F48-751B-4210-828C-308F1858386C}" srcOrd="2" destOrd="0" presId="urn:microsoft.com/office/officeart/2018/2/layout/IconCircleList"/>
    <dgm:cxn modelId="{48588F7F-576B-E14C-BAC1-1E2B1F5B329A}" type="presParOf" srcId="{2BB08C7B-A2C7-43EC-B445-CE9D5847F797}" destId="{D377AC9A-4454-497D-A56B-94167115CEB9}" srcOrd="3" destOrd="0" presId="urn:microsoft.com/office/officeart/2018/2/layout/IconCircleList"/>
    <dgm:cxn modelId="{D4D5FD3B-6BFC-0947-ACF3-948FCF5A1CE3}" type="presParOf" srcId="{27C1AFCB-1BF7-4081-83F2-E9537B491837}" destId="{2319DE60-A175-41EC-8447-80B51D83029B}" srcOrd="1" destOrd="0" presId="urn:microsoft.com/office/officeart/2018/2/layout/IconCircleList"/>
    <dgm:cxn modelId="{9718FA4F-887B-344F-BC28-35472D2393BE}" type="presParOf" srcId="{27C1AFCB-1BF7-4081-83F2-E9537B491837}" destId="{4C4D6C89-17F5-48A4-B15D-E8FD91CCBE5E}" srcOrd="2" destOrd="0" presId="urn:microsoft.com/office/officeart/2018/2/layout/IconCircleList"/>
    <dgm:cxn modelId="{C54E7A32-9649-8640-BA03-688D7B8339D7}" type="presParOf" srcId="{4C4D6C89-17F5-48A4-B15D-E8FD91CCBE5E}" destId="{ADE15295-B4FE-4F7C-AEF5-8D2CCFBE4951}" srcOrd="0" destOrd="0" presId="urn:microsoft.com/office/officeart/2018/2/layout/IconCircleList"/>
    <dgm:cxn modelId="{42F14F9B-508C-244C-B510-D4EB412B05FB}" type="presParOf" srcId="{4C4D6C89-17F5-48A4-B15D-E8FD91CCBE5E}" destId="{61FA71BA-FF44-4134-B4AA-C194A1852742}" srcOrd="1" destOrd="0" presId="urn:microsoft.com/office/officeart/2018/2/layout/IconCircleList"/>
    <dgm:cxn modelId="{9CD04A57-014D-C949-A44F-B244AC800582}" type="presParOf" srcId="{4C4D6C89-17F5-48A4-B15D-E8FD91CCBE5E}" destId="{37A76E56-94D9-4277-A6E9-ED03B8391F87}" srcOrd="2" destOrd="0" presId="urn:microsoft.com/office/officeart/2018/2/layout/IconCircleList"/>
    <dgm:cxn modelId="{BFAD3391-1CCA-B54F-BBA2-C0DEA9B5B364}" type="presParOf" srcId="{4C4D6C89-17F5-48A4-B15D-E8FD91CCBE5E}" destId="{7E596CBF-C30A-4BFB-9FD3-369413D1CB31}" srcOrd="3" destOrd="0" presId="urn:microsoft.com/office/officeart/2018/2/layout/IconCircleList"/>
    <dgm:cxn modelId="{EAB45BEE-0373-5749-BA0D-E6F04AFC87E8}" type="presParOf" srcId="{27C1AFCB-1BF7-4081-83F2-E9537B491837}" destId="{95028B0D-D2F9-4DB4-B376-FDFD35500E16}" srcOrd="3" destOrd="0" presId="urn:microsoft.com/office/officeart/2018/2/layout/IconCircleList"/>
    <dgm:cxn modelId="{C4BD3FDF-4030-9543-8C1D-037150117553}" type="presParOf" srcId="{27C1AFCB-1BF7-4081-83F2-E9537B491837}" destId="{359BBF4A-3932-44A7-9F10-B8D1595DC1E4}" srcOrd="4" destOrd="0" presId="urn:microsoft.com/office/officeart/2018/2/layout/IconCircleList"/>
    <dgm:cxn modelId="{6873ACD9-E52D-A94F-ACCE-1E4029BF9924}" type="presParOf" srcId="{359BBF4A-3932-44A7-9F10-B8D1595DC1E4}" destId="{00EFED87-DBDC-4EB2-B5B3-A1DCB590BF0E}" srcOrd="0" destOrd="0" presId="urn:microsoft.com/office/officeart/2018/2/layout/IconCircleList"/>
    <dgm:cxn modelId="{0794C71B-BCA6-BD45-9EFE-2462365E9D95}" type="presParOf" srcId="{359BBF4A-3932-44A7-9F10-B8D1595DC1E4}" destId="{3A9069E5-7BCC-4C9C-97F5-0F9B806804EB}" srcOrd="1" destOrd="0" presId="urn:microsoft.com/office/officeart/2018/2/layout/IconCircleList"/>
    <dgm:cxn modelId="{5A67545E-182C-BB40-AD6C-64F154D3C7DA}" type="presParOf" srcId="{359BBF4A-3932-44A7-9F10-B8D1595DC1E4}" destId="{4CEEFB33-0CA6-46B6-9785-ACC94D28755C}" srcOrd="2" destOrd="0" presId="urn:microsoft.com/office/officeart/2018/2/layout/IconCircleList"/>
    <dgm:cxn modelId="{A5179FCE-D128-6041-A84F-A0B9165745FC}" type="presParOf" srcId="{359BBF4A-3932-44A7-9F10-B8D1595DC1E4}" destId="{40689C55-0839-42C9-BC4F-B54471B356DA}" srcOrd="3" destOrd="0" presId="urn:microsoft.com/office/officeart/2018/2/layout/IconCircleList"/>
    <dgm:cxn modelId="{6AE02D57-6AE8-CE43-899C-35F76267FFBE}" type="presParOf" srcId="{27C1AFCB-1BF7-4081-83F2-E9537B491837}" destId="{208476BE-905B-4358-9EE0-C59FB16857D9}" srcOrd="5" destOrd="0" presId="urn:microsoft.com/office/officeart/2018/2/layout/IconCircleList"/>
    <dgm:cxn modelId="{130A905A-B0CE-024A-B00A-C691108B4E00}" type="presParOf" srcId="{27C1AFCB-1BF7-4081-83F2-E9537B491837}" destId="{973B9C12-F409-4205-996E-8DE0B816DF1B}" srcOrd="6" destOrd="0" presId="urn:microsoft.com/office/officeart/2018/2/layout/IconCircleList"/>
    <dgm:cxn modelId="{01483EBA-7D5A-214F-8C66-D4FA1CE5561A}" type="presParOf" srcId="{973B9C12-F409-4205-996E-8DE0B816DF1B}" destId="{879C091B-B9FC-4E82-B291-C0AE24A96044}" srcOrd="0" destOrd="0" presId="urn:microsoft.com/office/officeart/2018/2/layout/IconCircleList"/>
    <dgm:cxn modelId="{673A82C2-E1CE-BF4A-B4E5-0AC58680617C}" type="presParOf" srcId="{973B9C12-F409-4205-996E-8DE0B816DF1B}" destId="{92489DC6-AD97-4435-9669-6DE6BB3B4E46}" srcOrd="1" destOrd="0" presId="urn:microsoft.com/office/officeart/2018/2/layout/IconCircleList"/>
    <dgm:cxn modelId="{0C690A3D-C91F-A844-A1EA-438D8E3E5147}" type="presParOf" srcId="{973B9C12-F409-4205-996E-8DE0B816DF1B}" destId="{B2162645-0C8F-435F-BF09-E8A47613B671}" srcOrd="2" destOrd="0" presId="urn:microsoft.com/office/officeart/2018/2/layout/IconCircleList"/>
    <dgm:cxn modelId="{3F9C227D-20E3-A64A-9FFA-BC89C7C10759}" type="presParOf" srcId="{973B9C12-F409-4205-996E-8DE0B816DF1B}" destId="{C336A88E-ED73-47AB-BFB7-4EDBE5877951}" srcOrd="3" destOrd="0" presId="urn:microsoft.com/office/officeart/2018/2/layout/IconCircleList"/>
    <dgm:cxn modelId="{EEC0F86C-6D9F-C24A-863D-9051306A347F}" type="presParOf" srcId="{27C1AFCB-1BF7-4081-83F2-E9537B491837}" destId="{BFF8CDE6-3D29-4FB7-9DF3-6B987C95390F}" srcOrd="7" destOrd="0" presId="urn:microsoft.com/office/officeart/2018/2/layout/IconCircleList"/>
    <dgm:cxn modelId="{03DD38D7-C5ED-8044-BA83-CC73E9DDB380}" type="presParOf" srcId="{27C1AFCB-1BF7-4081-83F2-E9537B491837}" destId="{55BFC20F-7FC0-4C40-A7C2-869DD7B4E56B}" srcOrd="8" destOrd="0" presId="urn:microsoft.com/office/officeart/2018/2/layout/IconCircleList"/>
    <dgm:cxn modelId="{85F9D1EC-A97D-A943-93ED-6D19BC7A6D53}" type="presParOf" srcId="{55BFC20F-7FC0-4C40-A7C2-869DD7B4E56B}" destId="{C136E3B0-C334-428B-9B62-495B0D9378C0}" srcOrd="0" destOrd="0" presId="urn:microsoft.com/office/officeart/2018/2/layout/IconCircleList"/>
    <dgm:cxn modelId="{556D0C02-1004-9546-996E-6AA52AB61FBC}" type="presParOf" srcId="{55BFC20F-7FC0-4C40-A7C2-869DD7B4E56B}" destId="{DF6F2FF1-00E3-4F2A-8FDC-4D0D6B28C67C}" srcOrd="1" destOrd="0" presId="urn:microsoft.com/office/officeart/2018/2/layout/IconCircleList"/>
    <dgm:cxn modelId="{79E7FB0F-5894-0B48-8A4B-D837A76FFAC1}" type="presParOf" srcId="{55BFC20F-7FC0-4C40-A7C2-869DD7B4E56B}" destId="{C18CAAE2-0E25-467A-9394-0DCBB1705959}" srcOrd="2" destOrd="0" presId="urn:microsoft.com/office/officeart/2018/2/layout/IconCircleList"/>
    <dgm:cxn modelId="{81F631E7-B78B-5444-8AA1-0115B2A40146}" type="presParOf" srcId="{55BFC20F-7FC0-4C40-A7C2-869DD7B4E56B}" destId="{440A350D-A87F-4416-83EE-7D8802744A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5C050-4E8A-2D46-A8EA-39E6550C9E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89E442B-204C-5641-9FCA-DE90D0574DA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Miscellaneous</a:t>
          </a:r>
        </a:p>
      </dgm:t>
    </dgm:pt>
    <dgm:pt modelId="{259A0635-07B2-164F-97C4-D0507322152B}" type="parTrans" cxnId="{F9A43658-5020-5747-B16A-0173CDAD63F8}">
      <dgm:prSet/>
      <dgm:spPr/>
      <dgm:t>
        <a:bodyPr/>
        <a:lstStyle/>
        <a:p>
          <a:endParaRPr lang="en-US"/>
        </a:p>
      </dgm:t>
    </dgm:pt>
    <dgm:pt modelId="{0761D65C-18EF-AA4A-88E5-18B5749BB038}" type="sibTrans" cxnId="{F9A43658-5020-5747-B16A-0173CDAD63F8}">
      <dgm:prSet/>
      <dgm:spPr/>
      <dgm:t>
        <a:bodyPr/>
        <a:lstStyle/>
        <a:p>
          <a:endParaRPr lang="en-US"/>
        </a:p>
      </dgm:t>
    </dgm:pt>
    <dgm:pt modelId="{75F7FCC9-B90C-884B-B0CE-C7F2765A2C4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Price</a:t>
          </a:r>
        </a:p>
      </dgm:t>
    </dgm:pt>
    <dgm:pt modelId="{187EA784-CD40-0B4F-8ABC-9C4DD9DC8C73}" type="parTrans" cxnId="{D1D796BE-0412-4E41-8946-70571942097F}">
      <dgm:prSet/>
      <dgm:spPr/>
      <dgm:t>
        <a:bodyPr/>
        <a:lstStyle/>
        <a:p>
          <a:endParaRPr lang="en-US"/>
        </a:p>
      </dgm:t>
    </dgm:pt>
    <dgm:pt modelId="{A3EDF227-6AA4-C84C-85FA-CBCA953C0BE8}" type="sibTrans" cxnId="{D1D796BE-0412-4E41-8946-7057194209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1439E-3677-8B47-816D-18E84DCCE59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Ambience</a:t>
          </a:r>
        </a:p>
      </dgm:t>
    </dgm:pt>
    <dgm:pt modelId="{957F7ACF-8BA8-504D-8936-C3DD294D9712}" type="parTrans" cxnId="{F9675DC0-9F64-F644-9376-E19C65E1EBD1}">
      <dgm:prSet/>
      <dgm:spPr/>
      <dgm:t>
        <a:bodyPr/>
        <a:lstStyle/>
        <a:p>
          <a:endParaRPr lang="en-US"/>
        </a:p>
      </dgm:t>
    </dgm:pt>
    <dgm:pt modelId="{A4E8484D-D830-0E47-A0DD-BE164DCA31C6}" type="sibTrans" cxnId="{F9675DC0-9F64-F644-9376-E19C65E1EB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BF5DDF-37C3-4D49-8ECE-4D37B37BD7B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Service</a:t>
          </a:r>
        </a:p>
      </dgm:t>
    </dgm:pt>
    <dgm:pt modelId="{16EC913D-2388-D240-B183-B88F5153FBD0}" type="parTrans" cxnId="{FBE1A4EE-D58B-294C-8660-0A3DBB9E7BFA}">
      <dgm:prSet/>
      <dgm:spPr/>
      <dgm:t>
        <a:bodyPr/>
        <a:lstStyle/>
        <a:p>
          <a:endParaRPr lang="en-US"/>
        </a:p>
      </dgm:t>
    </dgm:pt>
    <dgm:pt modelId="{0A17B323-1F34-084B-B672-FBDA90D8DF0C}" type="sibTrans" cxnId="{FBE1A4EE-D58B-294C-8660-0A3DBB9E7B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E5BB50-DE4C-644F-9899-6B6BF20ED23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Food</a:t>
          </a:r>
        </a:p>
      </dgm:t>
    </dgm:pt>
    <dgm:pt modelId="{D4E5C1B8-C55C-4C41-8B3B-59E3929A8360}" type="sibTrans" cxnId="{DAF89B13-BC01-C84B-B735-88B6581AEF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CF870-4BF3-2849-B8A1-0B0A73FAE3B2}" type="parTrans" cxnId="{DAF89B13-BC01-C84B-B735-88B6581AEFC8}">
      <dgm:prSet/>
      <dgm:spPr/>
      <dgm:t>
        <a:bodyPr/>
        <a:lstStyle/>
        <a:p>
          <a:endParaRPr lang="en-US"/>
        </a:p>
      </dgm:t>
    </dgm:pt>
    <dgm:pt modelId="{5B31B326-7B84-40F4-9D7D-AD4D8D2BFF67}" type="pres">
      <dgm:prSet presAssocID="{7605C050-4E8A-2D46-A8EA-39E6550C9E44}" presName="root" presStyleCnt="0">
        <dgm:presLayoutVars>
          <dgm:dir/>
          <dgm:resizeHandles val="exact"/>
        </dgm:presLayoutVars>
      </dgm:prSet>
      <dgm:spPr/>
    </dgm:pt>
    <dgm:pt modelId="{27C1AFCB-1BF7-4081-83F2-E9537B491837}" type="pres">
      <dgm:prSet presAssocID="{7605C050-4E8A-2D46-A8EA-39E6550C9E44}" presName="container" presStyleCnt="0">
        <dgm:presLayoutVars>
          <dgm:dir/>
          <dgm:resizeHandles val="exact"/>
        </dgm:presLayoutVars>
      </dgm:prSet>
      <dgm:spPr/>
    </dgm:pt>
    <dgm:pt modelId="{2BB08C7B-A2C7-43EC-B445-CE9D5847F797}" type="pres">
      <dgm:prSet presAssocID="{37E5BB50-DE4C-644F-9899-6B6BF20ED236}" presName="compNode" presStyleCnt="0"/>
      <dgm:spPr/>
    </dgm:pt>
    <dgm:pt modelId="{8D38E9C5-249B-4A4D-B94D-C7DB759BAB18}" type="pres">
      <dgm:prSet presAssocID="{37E5BB50-DE4C-644F-9899-6B6BF20ED236}" presName="iconBgRect" presStyleLbl="bgShp" presStyleIdx="0" presStyleCnt="5"/>
      <dgm:spPr/>
    </dgm:pt>
    <dgm:pt modelId="{028D31F6-480A-468D-A2BC-FC0D8981E503}" type="pres">
      <dgm:prSet presAssocID="{37E5BB50-DE4C-644F-9899-6B6BF20ED236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56B5F48-751B-4210-828C-308F1858386C}" type="pres">
      <dgm:prSet presAssocID="{37E5BB50-DE4C-644F-9899-6B6BF20ED236}" presName="spaceRect" presStyleCnt="0"/>
      <dgm:spPr/>
    </dgm:pt>
    <dgm:pt modelId="{D377AC9A-4454-497D-A56B-94167115CEB9}" type="pres">
      <dgm:prSet presAssocID="{37E5BB50-DE4C-644F-9899-6B6BF20ED236}" presName="textRect" presStyleLbl="revTx" presStyleIdx="0" presStyleCnt="5">
        <dgm:presLayoutVars>
          <dgm:chMax val="1"/>
          <dgm:chPref val="1"/>
        </dgm:presLayoutVars>
      </dgm:prSet>
      <dgm:spPr/>
    </dgm:pt>
    <dgm:pt modelId="{2319DE60-A175-41EC-8447-80B51D83029B}" type="pres">
      <dgm:prSet presAssocID="{D4E5C1B8-C55C-4C41-8B3B-59E3929A8360}" presName="sibTrans" presStyleLbl="sibTrans2D1" presStyleIdx="0" presStyleCnt="0"/>
      <dgm:spPr/>
    </dgm:pt>
    <dgm:pt modelId="{4C4D6C89-17F5-48A4-B15D-E8FD91CCBE5E}" type="pres">
      <dgm:prSet presAssocID="{E4BF5DDF-37C3-4D49-8ECE-4D37B37BD7B9}" presName="compNode" presStyleCnt="0"/>
      <dgm:spPr/>
    </dgm:pt>
    <dgm:pt modelId="{ADE15295-B4FE-4F7C-AEF5-8D2CCFBE4951}" type="pres">
      <dgm:prSet presAssocID="{E4BF5DDF-37C3-4D49-8ECE-4D37B37BD7B9}" presName="iconBgRect" presStyleLbl="bgShp" presStyleIdx="1" presStyleCnt="5"/>
      <dgm:spPr/>
    </dgm:pt>
    <dgm:pt modelId="{61FA71BA-FF44-4134-B4AA-C194A1852742}" type="pres">
      <dgm:prSet presAssocID="{E4BF5DDF-37C3-4D49-8ECE-4D37B37BD7B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7A76E56-94D9-4277-A6E9-ED03B8391F87}" type="pres">
      <dgm:prSet presAssocID="{E4BF5DDF-37C3-4D49-8ECE-4D37B37BD7B9}" presName="spaceRect" presStyleCnt="0"/>
      <dgm:spPr/>
    </dgm:pt>
    <dgm:pt modelId="{7E596CBF-C30A-4BFB-9FD3-369413D1CB31}" type="pres">
      <dgm:prSet presAssocID="{E4BF5DDF-37C3-4D49-8ECE-4D37B37BD7B9}" presName="textRect" presStyleLbl="revTx" presStyleIdx="1" presStyleCnt="5">
        <dgm:presLayoutVars>
          <dgm:chMax val="1"/>
          <dgm:chPref val="1"/>
        </dgm:presLayoutVars>
      </dgm:prSet>
      <dgm:spPr/>
    </dgm:pt>
    <dgm:pt modelId="{95028B0D-D2F9-4DB4-B376-FDFD35500E16}" type="pres">
      <dgm:prSet presAssocID="{0A17B323-1F34-084B-B672-FBDA90D8DF0C}" presName="sibTrans" presStyleLbl="sibTrans2D1" presStyleIdx="0" presStyleCnt="0"/>
      <dgm:spPr/>
    </dgm:pt>
    <dgm:pt modelId="{359BBF4A-3932-44A7-9F10-B8D1595DC1E4}" type="pres">
      <dgm:prSet presAssocID="{A181439E-3677-8B47-816D-18E84DCCE591}" presName="compNode" presStyleCnt="0"/>
      <dgm:spPr/>
    </dgm:pt>
    <dgm:pt modelId="{00EFED87-DBDC-4EB2-B5B3-A1DCB590BF0E}" type="pres">
      <dgm:prSet presAssocID="{A181439E-3677-8B47-816D-18E84DCCE591}" presName="iconBgRect" presStyleLbl="bgShp" presStyleIdx="2" presStyleCnt="5"/>
      <dgm:spPr/>
    </dgm:pt>
    <dgm:pt modelId="{3A9069E5-7BCC-4C9C-97F5-0F9B806804EB}" type="pres">
      <dgm:prSet presAssocID="{A181439E-3677-8B47-816D-18E84DCCE591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CEEFB33-0CA6-46B6-9785-ACC94D28755C}" type="pres">
      <dgm:prSet presAssocID="{A181439E-3677-8B47-816D-18E84DCCE591}" presName="spaceRect" presStyleCnt="0"/>
      <dgm:spPr/>
    </dgm:pt>
    <dgm:pt modelId="{40689C55-0839-42C9-BC4F-B54471B356DA}" type="pres">
      <dgm:prSet presAssocID="{A181439E-3677-8B47-816D-18E84DCCE591}" presName="textRect" presStyleLbl="revTx" presStyleIdx="2" presStyleCnt="5">
        <dgm:presLayoutVars>
          <dgm:chMax val="1"/>
          <dgm:chPref val="1"/>
        </dgm:presLayoutVars>
      </dgm:prSet>
      <dgm:spPr/>
    </dgm:pt>
    <dgm:pt modelId="{208476BE-905B-4358-9EE0-C59FB16857D9}" type="pres">
      <dgm:prSet presAssocID="{A4E8484D-D830-0E47-A0DD-BE164DCA31C6}" presName="sibTrans" presStyleLbl="sibTrans2D1" presStyleIdx="0" presStyleCnt="0"/>
      <dgm:spPr/>
    </dgm:pt>
    <dgm:pt modelId="{973B9C12-F409-4205-996E-8DE0B816DF1B}" type="pres">
      <dgm:prSet presAssocID="{75F7FCC9-B90C-884B-B0CE-C7F2765A2C44}" presName="compNode" presStyleCnt="0"/>
      <dgm:spPr/>
    </dgm:pt>
    <dgm:pt modelId="{879C091B-B9FC-4E82-B291-C0AE24A96044}" type="pres">
      <dgm:prSet presAssocID="{75F7FCC9-B90C-884B-B0CE-C7F2765A2C44}" presName="iconBgRect" presStyleLbl="bgShp" presStyleIdx="3" presStyleCnt="5"/>
      <dgm:spPr/>
    </dgm:pt>
    <dgm:pt modelId="{92489DC6-AD97-4435-9669-6DE6BB3B4E46}" type="pres">
      <dgm:prSet presAssocID="{75F7FCC9-B90C-884B-B0CE-C7F2765A2C44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2162645-0C8F-435F-BF09-E8A47613B671}" type="pres">
      <dgm:prSet presAssocID="{75F7FCC9-B90C-884B-B0CE-C7F2765A2C44}" presName="spaceRect" presStyleCnt="0"/>
      <dgm:spPr/>
    </dgm:pt>
    <dgm:pt modelId="{C336A88E-ED73-47AB-BFB7-4EDBE5877951}" type="pres">
      <dgm:prSet presAssocID="{75F7FCC9-B90C-884B-B0CE-C7F2765A2C44}" presName="textRect" presStyleLbl="revTx" presStyleIdx="3" presStyleCnt="5">
        <dgm:presLayoutVars>
          <dgm:chMax val="1"/>
          <dgm:chPref val="1"/>
        </dgm:presLayoutVars>
      </dgm:prSet>
      <dgm:spPr/>
    </dgm:pt>
    <dgm:pt modelId="{BFF8CDE6-3D29-4FB7-9DF3-6B987C95390F}" type="pres">
      <dgm:prSet presAssocID="{A3EDF227-6AA4-C84C-85FA-CBCA953C0BE8}" presName="sibTrans" presStyleLbl="sibTrans2D1" presStyleIdx="0" presStyleCnt="0"/>
      <dgm:spPr/>
    </dgm:pt>
    <dgm:pt modelId="{55BFC20F-7FC0-4C40-A7C2-869DD7B4E56B}" type="pres">
      <dgm:prSet presAssocID="{689E442B-204C-5641-9FCA-DE90D0574DAE}" presName="compNode" presStyleCnt="0"/>
      <dgm:spPr/>
    </dgm:pt>
    <dgm:pt modelId="{C136E3B0-C334-428B-9B62-495B0D9378C0}" type="pres">
      <dgm:prSet presAssocID="{689E442B-204C-5641-9FCA-DE90D0574DAE}" presName="iconBgRect" presStyleLbl="bgShp" presStyleIdx="4" presStyleCnt="5"/>
      <dgm:spPr/>
    </dgm:pt>
    <dgm:pt modelId="{DF6F2FF1-00E3-4F2A-8FDC-4D0D6B28C67C}" type="pres">
      <dgm:prSet presAssocID="{689E442B-204C-5641-9FCA-DE90D0574DAE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18CAAE2-0E25-467A-9394-0DCBB1705959}" type="pres">
      <dgm:prSet presAssocID="{689E442B-204C-5641-9FCA-DE90D0574DAE}" presName="spaceRect" presStyleCnt="0"/>
      <dgm:spPr/>
    </dgm:pt>
    <dgm:pt modelId="{440A350D-A87F-4416-83EE-7D8802744A30}" type="pres">
      <dgm:prSet presAssocID="{689E442B-204C-5641-9FCA-DE90D0574D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7A4805-30A8-144B-BA8F-56BE3DA99FC6}" type="presOf" srcId="{37E5BB50-DE4C-644F-9899-6B6BF20ED236}" destId="{D377AC9A-4454-497D-A56B-94167115CEB9}" srcOrd="0" destOrd="0" presId="urn:microsoft.com/office/officeart/2018/2/layout/IconCircleList"/>
    <dgm:cxn modelId="{DAF89B13-BC01-C84B-B735-88B6581AEFC8}" srcId="{7605C050-4E8A-2D46-A8EA-39E6550C9E44}" destId="{37E5BB50-DE4C-644F-9899-6B6BF20ED236}" srcOrd="0" destOrd="0" parTransId="{CB0CF870-4BF3-2849-B8A1-0B0A73FAE3B2}" sibTransId="{D4E5C1B8-C55C-4C41-8B3B-59E3929A8360}"/>
    <dgm:cxn modelId="{EC504117-8C6F-EB40-BF6A-98DE1A414D9B}" type="presOf" srcId="{A4E8484D-D830-0E47-A0DD-BE164DCA31C6}" destId="{208476BE-905B-4358-9EE0-C59FB16857D9}" srcOrd="0" destOrd="0" presId="urn:microsoft.com/office/officeart/2018/2/layout/IconCircleList"/>
    <dgm:cxn modelId="{AEC0EB1E-76B0-E646-80FB-0C716747F8C8}" type="presOf" srcId="{A181439E-3677-8B47-816D-18E84DCCE591}" destId="{40689C55-0839-42C9-BC4F-B54471B356DA}" srcOrd="0" destOrd="0" presId="urn:microsoft.com/office/officeart/2018/2/layout/IconCircleList"/>
    <dgm:cxn modelId="{1D84752A-8C1F-6A40-BDBA-AE6637163E63}" type="presOf" srcId="{D4E5C1B8-C55C-4C41-8B3B-59E3929A8360}" destId="{2319DE60-A175-41EC-8447-80B51D83029B}" srcOrd="0" destOrd="0" presId="urn:microsoft.com/office/officeart/2018/2/layout/IconCircleList"/>
    <dgm:cxn modelId="{E5C59D56-47E0-8F4F-BC55-3347709373F9}" type="presOf" srcId="{0A17B323-1F34-084B-B672-FBDA90D8DF0C}" destId="{95028B0D-D2F9-4DB4-B376-FDFD35500E16}" srcOrd="0" destOrd="0" presId="urn:microsoft.com/office/officeart/2018/2/layout/IconCircleList"/>
    <dgm:cxn modelId="{F9A43658-5020-5747-B16A-0173CDAD63F8}" srcId="{7605C050-4E8A-2D46-A8EA-39E6550C9E44}" destId="{689E442B-204C-5641-9FCA-DE90D0574DAE}" srcOrd="4" destOrd="0" parTransId="{259A0635-07B2-164F-97C4-D0507322152B}" sibTransId="{0761D65C-18EF-AA4A-88E5-18B5749BB038}"/>
    <dgm:cxn modelId="{AEEB2262-4B22-E545-9992-8E44D56B37FB}" type="presOf" srcId="{7605C050-4E8A-2D46-A8EA-39E6550C9E44}" destId="{5B31B326-7B84-40F4-9D7D-AD4D8D2BFF67}" srcOrd="0" destOrd="0" presId="urn:microsoft.com/office/officeart/2018/2/layout/IconCircleList"/>
    <dgm:cxn modelId="{BC3E8592-54EC-5642-B830-C0622C6A463F}" type="presOf" srcId="{A3EDF227-6AA4-C84C-85FA-CBCA953C0BE8}" destId="{BFF8CDE6-3D29-4FB7-9DF3-6B987C95390F}" srcOrd="0" destOrd="0" presId="urn:microsoft.com/office/officeart/2018/2/layout/IconCircleList"/>
    <dgm:cxn modelId="{73C723A6-6883-024C-99C5-D834E44BA128}" type="presOf" srcId="{E4BF5DDF-37C3-4D49-8ECE-4D37B37BD7B9}" destId="{7E596CBF-C30A-4BFB-9FD3-369413D1CB31}" srcOrd="0" destOrd="0" presId="urn:microsoft.com/office/officeart/2018/2/layout/IconCircleList"/>
    <dgm:cxn modelId="{C124ECAC-CBCF-B94F-A9EC-C031F4C3707A}" type="presOf" srcId="{689E442B-204C-5641-9FCA-DE90D0574DAE}" destId="{440A350D-A87F-4416-83EE-7D8802744A30}" srcOrd="0" destOrd="0" presId="urn:microsoft.com/office/officeart/2018/2/layout/IconCircleList"/>
    <dgm:cxn modelId="{D18EB7B6-7F07-2E45-BD9C-2E4CF31531D9}" type="presOf" srcId="{75F7FCC9-B90C-884B-B0CE-C7F2765A2C44}" destId="{C336A88E-ED73-47AB-BFB7-4EDBE5877951}" srcOrd="0" destOrd="0" presId="urn:microsoft.com/office/officeart/2018/2/layout/IconCircleList"/>
    <dgm:cxn modelId="{D1D796BE-0412-4E41-8946-70571942097F}" srcId="{7605C050-4E8A-2D46-A8EA-39E6550C9E44}" destId="{75F7FCC9-B90C-884B-B0CE-C7F2765A2C44}" srcOrd="3" destOrd="0" parTransId="{187EA784-CD40-0B4F-8ABC-9C4DD9DC8C73}" sibTransId="{A3EDF227-6AA4-C84C-85FA-CBCA953C0BE8}"/>
    <dgm:cxn modelId="{F9675DC0-9F64-F644-9376-E19C65E1EBD1}" srcId="{7605C050-4E8A-2D46-A8EA-39E6550C9E44}" destId="{A181439E-3677-8B47-816D-18E84DCCE591}" srcOrd="2" destOrd="0" parTransId="{957F7ACF-8BA8-504D-8936-C3DD294D9712}" sibTransId="{A4E8484D-D830-0E47-A0DD-BE164DCA31C6}"/>
    <dgm:cxn modelId="{FBE1A4EE-D58B-294C-8660-0A3DBB9E7BFA}" srcId="{7605C050-4E8A-2D46-A8EA-39E6550C9E44}" destId="{E4BF5DDF-37C3-4D49-8ECE-4D37B37BD7B9}" srcOrd="1" destOrd="0" parTransId="{16EC913D-2388-D240-B183-B88F5153FBD0}" sibTransId="{0A17B323-1F34-084B-B672-FBDA90D8DF0C}"/>
    <dgm:cxn modelId="{6B96C835-8161-A141-ADCC-85DD75219C9E}" type="presParOf" srcId="{5B31B326-7B84-40F4-9D7D-AD4D8D2BFF67}" destId="{27C1AFCB-1BF7-4081-83F2-E9537B491837}" srcOrd="0" destOrd="0" presId="urn:microsoft.com/office/officeart/2018/2/layout/IconCircleList"/>
    <dgm:cxn modelId="{427446EF-B3C4-A64C-81CC-9DD1AA82E6C5}" type="presParOf" srcId="{27C1AFCB-1BF7-4081-83F2-E9537B491837}" destId="{2BB08C7B-A2C7-43EC-B445-CE9D5847F797}" srcOrd="0" destOrd="0" presId="urn:microsoft.com/office/officeart/2018/2/layout/IconCircleList"/>
    <dgm:cxn modelId="{F47C3132-8CDE-4249-9D1B-BC5A85DD94D5}" type="presParOf" srcId="{2BB08C7B-A2C7-43EC-B445-CE9D5847F797}" destId="{8D38E9C5-249B-4A4D-B94D-C7DB759BAB18}" srcOrd="0" destOrd="0" presId="urn:microsoft.com/office/officeart/2018/2/layout/IconCircleList"/>
    <dgm:cxn modelId="{DAD80677-7A4D-D24B-8EB7-B70CFFE7731B}" type="presParOf" srcId="{2BB08C7B-A2C7-43EC-B445-CE9D5847F797}" destId="{028D31F6-480A-468D-A2BC-FC0D8981E503}" srcOrd="1" destOrd="0" presId="urn:microsoft.com/office/officeart/2018/2/layout/IconCircleList"/>
    <dgm:cxn modelId="{79B899E1-695F-584A-A063-783D9C4EAD04}" type="presParOf" srcId="{2BB08C7B-A2C7-43EC-B445-CE9D5847F797}" destId="{756B5F48-751B-4210-828C-308F1858386C}" srcOrd="2" destOrd="0" presId="urn:microsoft.com/office/officeart/2018/2/layout/IconCircleList"/>
    <dgm:cxn modelId="{48588F7F-576B-E14C-BAC1-1E2B1F5B329A}" type="presParOf" srcId="{2BB08C7B-A2C7-43EC-B445-CE9D5847F797}" destId="{D377AC9A-4454-497D-A56B-94167115CEB9}" srcOrd="3" destOrd="0" presId="urn:microsoft.com/office/officeart/2018/2/layout/IconCircleList"/>
    <dgm:cxn modelId="{D4D5FD3B-6BFC-0947-ACF3-948FCF5A1CE3}" type="presParOf" srcId="{27C1AFCB-1BF7-4081-83F2-E9537B491837}" destId="{2319DE60-A175-41EC-8447-80B51D83029B}" srcOrd="1" destOrd="0" presId="urn:microsoft.com/office/officeart/2018/2/layout/IconCircleList"/>
    <dgm:cxn modelId="{9718FA4F-887B-344F-BC28-35472D2393BE}" type="presParOf" srcId="{27C1AFCB-1BF7-4081-83F2-E9537B491837}" destId="{4C4D6C89-17F5-48A4-B15D-E8FD91CCBE5E}" srcOrd="2" destOrd="0" presId="urn:microsoft.com/office/officeart/2018/2/layout/IconCircleList"/>
    <dgm:cxn modelId="{C54E7A32-9649-8640-BA03-688D7B8339D7}" type="presParOf" srcId="{4C4D6C89-17F5-48A4-B15D-E8FD91CCBE5E}" destId="{ADE15295-B4FE-4F7C-AEF5-8D2CCFBE4951}" srcOrd="0" destOrd="0" presId="urn:microsoft.com/office/officeart/2018/2/layout/IconCircleList"/>
    <dgm:cxn modelId="{42F14F9B-508C-244C-B510-D4EB412B05FB}" type="presParOf" srcId="{4C4D6C89-17F5-48A4-B15D-E8FD91CCBE5E}" destId="{61FA71BA-FF44-4134-B4AA-C194A1852742}" srcOrd="1" destOrd="0" presId="urn:microsoft.com/office/officeart/2018/2/layout/IconCircleList"/>
    <dgm:cxn modelId="{9CD04A57-014D-C949-A44F-B244AC800582}" type="presParOf" srcId="{4C4D6C89-17F5-48A4-B15D-E8FD91CCBE5E}" destId="{37A76E56-94D9-4277-A6E9-ED03B8391F87}" srcOrd="2" destOrd="0" presId="urn:microsoft.com/office/officeart/2018/2/layout/IconCircleList"/>
    <dgm:cxn modelId="{BFAD3391-1CCA-B54F-BBA2-C0DEA9B5B364}" type="presParOf" srcId="{4C4D6C89-17F5-48A4-B15D-E8FD91CCBE5E}" destId="{7E596CBF-C30A-4BFB-9FD3-369413D1CB31}" srcOrd="3" destOrd="0" presId="urn:microsoft.com/office/officeart/2018/2/layout/IconCircleList"/>
    <dgm:cxn modelId="{EAB45BEE-0373-5749-BA0D-E6F04AFC87E8}" type="presParOf" srcId="{27C1AFCB-1BF7-4081-83F2-E9537B491837}" destId="{95028B0D-D2F9-4DB4-B376-FDFD35500E16}" srcOrd="3" destOrd="0" presId="urn:microsoft.com/office/officeart/2018/2/layout/IconCircleList"/>
    <dgm:cxn modelId="{C4BD3FDF-4030-9543-8C1D-037150117553}" type="presParOf" srcId="{27C1AFCB-1BF7-4081-83F2-E9537B491837}" destId="{359BBF4A-3932-44A7-9F10-B8D1595DC1E4}" srcOrd="4" destOrd="0" presId="urn:microsoft.com/office/officeart/2018/2/layout/IconCircleList"/>
    <dgm:cxn modelId="{6873ACD9-E52D-A94F-ACCE-1E4029BF9924}" type="presParOf" srcId="{359BBF4A-3932-44A7-9F10-B8D1595DC1E4}" destId="{00EFED87-DBDC-4EB2-B5B3-A1DCB590BF0E}" srcOrd="0" destOrd="0" presId="urn:microsoft.com/office/officeart/2018/2/layout/IconCircleList"/>
    <dgm:cxn modelId="{0794C71B-BCA6-BD45-9EFE-2462365E9D95}" type="presParOf" srcId="{359BBF4A-3932-44A7-9F10-B8D1595DC1E4}" destId="{3A9069E5-7BCC-4C9C-97F5-0F9B806804EB}" srcOrd="1" destOrd="0" presId="urn:microsoft.com/office/officeart/2018/2/layout/IconCircleList"/>
    <dgm:cxn modelId="{5A67545E-182C-BB40-AD6C-64F154D3C7DA}" type="presParOf" srcId="{359BBF4A-3932-44A7-9F10-B8D1595DC1E4}" destId="{4CEEFB33-0CA6-46B6-9785-ACC94D28755C}" srcOrd="2" destOrd="0" presId="urn:microsoft.com/office/officeart/2018/2/layout/IconCircleList"/>
    <dgm:cxn modelId="{A5179FCE-D128-6041-A84F-A0B9165745FC}" type="presParOf" srcId="{359BBF4A-3932-44A7-9F10-B8D1595DC1E4}" destId="{40689C55-0839-42C9-BC4F-B54471B356DA}" srcOrd="3" destOrd="0" presId="urn:microsoft.com/office/officeart/2018/2/layout/IconCircleList"/>
    <dgm:cxn modelId="{6AE02D57-6AE8-CE43-899C-35F76267FFBE}" type="presParOf" srcId="{27C1AFCB-1BF7-4081-83F2-E9537B491837}" destId="{208476BE-905B-4358-9EE0-C59FB16857D9}" srcOrd="5" destOrd="0" presId="urn:microsoft.com/office/officeart/2018/2/layout/IconCircleList"/>
    <dgm:cxn modelId="{130A905A-B0CE-024A-B00A-C691108B4E00}" type="presParOf" srcId="{27C1AFCB-1BF7-4081-83F2-E9537B491837}" destId="{973B9C12-F409-4205-996E-8DE0B816DF1B}" srcOrd="6" destOrd="0" presId="urn:microsoft.com/office/officeart/2018/2/layout/IconCircleList"/>
    <dgm:cxn modelId="{01483EBA-7D5A-214F-8C66-D4FA1CE5561A}" type="presParOf" srcId="{973B9C12-F409-4205-996E-8DE0B816DF1B}" destId="{879C091B-B9FC-4E82-B291-C0AE24A96044}" srcOrd="0" destOrd="0" presId="urn:microsoft.com/office/officeart/2018/2/layout/IconCircleList"/>
    <dgm:cxn modelId="{673A82C2-E1CE-BF4A-B4E5-0AC58680617C}" type="presParOf" srcId="{973B9C12-F409-4205-996E-8DE0B816DF1B}" destId="{92489DC6-AD97-4435-9669-6DE6BB3B4E46}" srcOrd="1" destOrd="0" presId="urn:microsoft.com/office/officeart/2018/2/layout/IconCircleList"/>
    <dgm:cxn modelId="{0C690A3D-C91F-A844-A1EA-438D8E3E5147}" type="presParOf" srcId="{973B9C12-F409-4205-996E-8DE0B816DF1B}" destId="{B2162645-0C8F-435F-BF09-E8A47613B671}" srcOrd="2" destOrd="0" presId="urn:microsoft.com/office/officeart/2018/2/layout/IconCircleList"/>
    <dgm:cxn modelId="{3F9C227D-20E3-A64A-9FFA-BC89C7C10759}" type="presParOf" srcId="{973B9C12-F409-4205-996E-8DE0B816DF1B}" destId="{C336A88E-ED73-47AB-BFB7-4EDBE5877951}" srcOrd="3" destOrd="0" presId="urn:microsoft.com/office/officeart/2018/2/layout/IconCircleList"/>
    <dgm:cxn modelId="{EEC0F86C-6D9F-C24A-863D-9051306A347F}" type="presParOf" srcId="{27C1AFCB-1BF7-4081-83F2-E9537B491837}" destId="{BFF8CDE6-3D29-4FB7-9DF3-6B987C95390F}" srcOrd="7" destOrd="0" presId="urn:microsoft.com/office/officeart/2018/2/layout/IconCircleList"/>
    <dgm:cxn modelId="{03DD38D7-C5ED-8044-BA83-CC73E9DDB380}" type="presParOf" srcId="{27C1AFCB-1BF7-4081-83F2-E9537B491837}" destId="{55BFC20F-7FC0-4C40-A7C2-869DD7B4E56B}" srcOrd="8" destOrd="0" presId="urn:microsoft.com/office/officeart/2018/2/layout/IconCircleList"/>
    <dgm:cxn modelId="{85F9D1EC-A97D-A943-93ED-6D19BC7A6D53}" type="presParOf" srcId="{55BFC20F-7FC0-4C40-A7C2-869DD7B4E56B}" destId="{C136E3B0-C334-428B-9B62-495B0D9378C0}" srcOrd="0" destOrd="0" presId="urn:microsoft.com/office/officeart/2018/2/layout/IconCircleList"/>
    <dgm:cxn modelId="{556D0C02-1004-9546-996E-6AA52AB61FBC}" type="presParOf" srcId="{55BFC20F-7FC0-4C40-A7C2-869DD7B4E56B}" destId="{DF6F2FF1-00E3-4F2A-8FDC-4D0D6B28C67C}" srcOrd="1" destOrd="0" presId="urn:microsoft.com/office/officeart/2018/2/layout/IconCircleList"/>
    <dgm:cxn modelId="{79E7FB0F-5894-0B48-8A4B-D837A76FFAC1}" type="presParOf" srcId="{55BFC20F-7FC0-4C40-A7C2-869DD7B4E56B}" destId="{C18CAAE2-0E25-467A-9394-0DCBB1705959}" srcOrd="2" destOrd="0" presId="urn:microsoft.com/office/officeart/2018/2/layout/IconCircleList"/>
    <dgm:cxn modelId="{81F631E7-B78B-5444-8AA1-0115B2A40146}" type="presParOf" srcId="{55BFC20F-7FC0-4C40-A7C2-869DD7B4E56B}" destId="{440A350D-A87F-4416-83EE-7D8802744A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3C0B7-062A-42E7-96AA-087E598E4FC4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F2D4F-1874-4DF5-BD5F-5392D14EBF2C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682321-94AE-4F72-989B-96D98BBBA76F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</a:p>
      </dsp:txBody>
      <dsp:txXfrm>
        <a:off x="1372680" y="2344"/>
        <a:ext cx="5424994" cy="1188467"/>
      </dsp:txXfrm>
    </dsp:sp>
    <dsp:sp modelId="{80EC37C6-F531-4F88-9BA4-4D0739645C8F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3E77A-D87E-453C-8FC5-E97D529A66A2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64BE3D-0388-42DD-8787-55860E9D3E78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Score Grading &amp; Evaluation</a:t>
          </a:r>
        </a:p>
      </dsp:txBody>
      <dsp:txXfrm>
        <a:off x="1372680" y="1487929"/>
        <a:ext cx="5424994" cy="1188467"/>
      </dsp:txXfrm>
    </dsp:sp>
    <dsp:sp modelId="{811A5CB2-5213-419D-9053-45ABC37A9217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0A718-F2FA-4C8A-BF65-003FEB64E38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F531BC-BBBB-4B01-985D-D07FC6B85C62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APP - </a:t>
          </a:r>
          <a:r>
            <a:rPr lang="en-US" sz="2200" kern="1200" dirty="0">
              <a:ln w="0"/>
              <a:solidFill>
                <a:srgbClr val="F25F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  <a:cs typeface="Apple Chancery" panose="03020702040506060504" pitchFamily="66" charset="-79"/>
            </a:rPr>
            <a:t>Yelper</a:t>
          </a:r>
          <a:endParaRPr lang="en-US" sz="2200" kern="1200" dirty="0"/>
        </a:p>
      </dsp:txBody>
      <dsp:txXfrm>
        <a:off x="1372680" y="2973514"/>
        <a:ext cx="5424994" cy="1188467"/>
      </dsp:txXfrm>
    </dsp:sp>
    <dsp:sp modelId="{C717D00F-A3BE-4634-B118-991C874697E3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47E09-2189-4739-B98D-0F520662D50D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CEE2B3-2A56-47AE-8B30-676C604BA7E3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Questions &amp; Answers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8E9C5-249B-4A4D-B94D-C7DB759BAB18}">
      <dsp:nvSpPr>
        <dsp:cNvPr id="0" name=""/>
        <dsp:cNvSpPr/>
      </dsp:nvSpPr>
      <dsp:spPr>
        <a:xfrm>
          <a:off x="27538" y="345992"/>
          <a:ext cx="654477" cy="654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D31F6-480A-468D-A2BC-FC0D8981E503}">
      <dsp:nvSpPr>
        <dsp:cNvPr id="0" name=""/>
        <dsp:cNvSpPr/>
      </dsp:nvSpPr>
      <dsp:spPr>
        <a:xfrm>
          <a:off x="164978" y="483432"/>
          <a:ext cx="379597" cy="37959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AC9A-4454-497D-A56B-94167115CEB9}">
      <dsp:nvSpPr>
        <dsp:cNvPr id="0" name=""/>
        <dsp:cNvSpPr/>
      </dsp:nvSpPr>
      <dsp:spPr>
        <a:xfrm>
          <a:off x="822261" y="345992"/>
          <a:ext cx="1542697" cy="65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Food</a:t>
          </a:r>
        </a:p>
      </dsp:txBody>
      <dsp:txXfrm>
        <a:off x="822261" y="345992"/>
        <a:ext cx="1542697" cy="654477"/>
      </dsp:txXfrm>
    </dsp:sp>
    <dsp:sp modelId="{ADE15295-B4FE-4F7C-AEF5-8D2CCFBE4951}">
      <dsp:nvSpPr>
        <dsp:cNvPr id="0" name=""/>
        <dsp:cNvSpPr/>
      </dsp:nvSpPr>
      <dsp:spPr>
        <a:xfrm>
          <a:off x="2633761" y="345992"/>
          <a:ext cx="654477" cy="654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A71BA-FF44-4134-B4AA-C194A1852742}">
      <dsp:nvSpPr>
        <dsp:cNvPr id="0" name=""/>
        <dsp:cNvSpPr/>
      </dsp:nvSpPr>
      <dsp:spPr>
        <a:xfrm>
          <a:off x="2771201" y="483432"/>
          <a:ext cx="379597" cy="37959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96CBF-C30A-4BFB-9FD3-369413D1CB31}">
      <dsp:nvSpPr>
        <dsp:cNvPr id="0" name=""/>
        <dsp:cNvSpPr/>
      </dsp:nvSpPr>
      <dsp:spPr>
        <a:xfrm>
          <a:off x="3428484" y="345992"/>
          <a:ext cx="1542697" cy="65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Service</a:t>
          </a:r>
        </a:p>
      </dsp:txBody>
      <dsp:txXfrm>
        <a:off x="3428484" y="345992"/>
        <a:ext cx="1542697" cy="654477"/>
      </dsp:txXfrm>
    </dsp:sp>
    <dsp:sp modelId="{00EFED87-DBDC-4EB2-B5B3-A1DCB590BF0E}">
      <dsp:nvSpPr>
        <dsp:cNvPr id="0" name=""/>
        <dsp:cNvSpPr/>
      </dsp:nvSpPr>
      <dsp:spPr>
        <a:xfrm>
          <a:off x="27538" y="1684441"/>
          <a:ext cx="654477" cy="654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69E5-7BCC-4C9C-97F5-0F9B806804EB}">
      <dsp:nvSpPr>
        <dsp:cNvPr id="0" name=""/>
        <dsp:cNvSpPr/>
      </dsp:nvSpPr>
      <dsp:spPr>
        <a:xfrm>
          <a:off x="164978" y="1821881"/>
          <a:ext cx="379597" cy="37959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9C55-0839-42C9-BC4F-B54471B356DA}">
      <dsp:nvSpPr>
        <dsp:cNvPr id="0" name=""/>
        <dsp:cNvSpPr/>
      </dsp:nvSpPr>
      <dsp:spPr>
        <a:xfrm>
          <a:off x="822261" y="1684441"/>
          <a:ext cx="1542697" cy="65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Ambience</a:t>
          </a:r>
        </a:p>
      </dsp:txBody>
      <dsp:txXfrm>
        <a:off x="822261" y="1684441"/>
        <a:ext cx="1542697" cy="654477"/>
      </dsp:txXfrm>
    </dsp:sp>
    <dsp:sp modelId="{879C091B-B9FC-4E82-B291-C0AE24A96044}">
      <dsp:nvSpPr>
        <dsp:cNvPr id="0" name=""/>
        <dsp:cNvSpPr/>
      </dsp:nvSpPr>
      <dsp:spPr>
        <a:xfrm>
          <a:off x="2633761" y="1684441"/>
          <a:ext cx="654477" cy="654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89DC6-AD97-4435-9669-6DE6BB3B4E46}">
      <dsp:nvSpPr>
        <dsp:cNvPr id="0" name=""/>
        <dsp:cNvSpPr/>
      </dsp:nvSpPr>
      <dsp:spPr>
        <a:xfrm>
          <a:off x="2771201" y="1821881"/>
          <a:ext cx="379597" cy="37959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6A88E-ED73-47AB-BFB7-4EDBE5877951}">
      <dsp:nvSpPr>
        <dsp:cNvPr id="0" name=""/>
        <dsp:cNvSpPr/>
      </dsp:nvSpPr>
      <dsp:spPr>
        <a:xfrm>
          <a:off x="3428484" y="1684441"/>
          <a:ext cx="1542697" cy="65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Price</a:t>
          </a:r>
        </a:p>
      </dsp:txBody>
      <dsp:txXfrm>
        <a:off x="3428484" y="1684441"/>
        <a:ext cx="1542697" cy="654477"/>
      </dsp:txXfrm>
    </dsp:sp>
    <dsp:sp modelId="{C136E3B0-C334-428B-9B62-495B0D9378C0}">
      <dsp:nvSpPr>
        <dsp:cNvPr id="0" name=""/>
        <dsp:cNvSpPr/>
      </dsp:nvSpPr>
      <dsp:spPr>
        <a:xfrm>
          <a:off x="27538" y="3022890"/>
          <a:ext cx="654477" cy="654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F2FF1-00E3-4F2A-8FDC-4D0D6B28C67C}">
      <dsp:nvSpPr>
        <dsp:cNvPr id="0" name=""/>
        <dsp:cNvSpPr/>
      </dsp:nvSpPr>
      <dsp:spPr>
        <a:xfrm>
          <a:off x="164978" y="3160330"/>
          <a:ext cx="379597" cy="37959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A350D-A87F-4416-83EE-7D8802744A30}">
      <dsp:nvSpPr>
        <dsp:cNvPr id="0" name=""/>
        <dsp:cNvSpPr/>
      </dsp:nvSpPr>
      <dsp:spPr>
        <a:xfrm>
          <a:off x="822261" y="3022890"/>
          <a:ext cx="1542697" cy="65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Miscellaneous</a:t>
          </a:r>
        </a:p>
      </dsp:txBody>
      <dsp:txXfrm>
        <a:off x="822261" y="3022890"/>
        <a:ext cx="1542697" cy="654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8E9C5-249B-4A4D-B94D-C7DB759BAB18}">
      <dsp:nvSpPr>
        <dsp:cNvPr id="0" name=""/>
        <dsp:cNvSpPr/>
      </dsp:nvSpPr>
      <dsp:spPr>
        <a:xfrm>
          <a:off x="27675" y="345774"/>
          <a:ext cx="654483" cy="654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D31F6-480A-468D-A2BC-FC0D8981E503}">
      <dsp:nvSpPr>
        <dsp:cNvPr id="0" name=""/>
        <dsp:cNvSpPr/>
      </dsp:nvSpPr>
      <dsp:spPr>
        <a:xfrm>
          <a:off x="165117" y="483215"/>
          <a:ext cx="379600" cy="379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AC9A-4454-497D-A56B-94167115CEB9}">
      <dsp:nvSpPr>
        <dsp:cNvPr id="0" name=""/>
        <dsp:cNvSpPr/>
      </dsp:nvSpPr>
      <dsp:spPr>
        <a:xfrm>
          <a:off x="822405" y="345774"/>
          <a:ext cx="1542710" cy="65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Food</a:t>
          </a:r>
        </a:p>
      </dsp:txBody>
      <dsp:txXfrm>
        <a:off x="822405" y="345774"/>
        <a:ext cx="1542710" cy="654483"/>
      </dsp:txXfrm>
    </dsp:sp>
    <dsp:sp modelId="{ADE15295-B4FE-4F7C-AEF5-8D2CCFBE4951}">
      <dsp:nvSpPr>
        <dsp:cNvPr id="0" name=""/>
        <dsp:cNvSpPr/>
      </dsp:nvSpPr>
      <dsp:spPr>
        <a:xfrm>
          <a:off x="2633921" y="345774"/>
          <a:ext cx="654483" cy="654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A71BA-FF44-4134-B4AA-C194A1852742}">
      <dsp:nvSpPr>
        <dsp:cNvPr id="0" name=""/>
        <dsp:cNvSpPr/>
      </dsp:nvSpPr>
      <dsp:spPr>
        <a:xfrm>
          <a:off x="2771362" y="483215"/>
          <a:ext cx="379600" cy="3796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96CBF-C30A-4BFB-9FD3-369413D1CB31}">
      <dsp:nvSpPr>
        <dsp:cNvPr id="0" name=""/>
        <dsp:cNvSpPr/>
      </dsp:nvSpPr>
      <dsp:spPr>
        <a:xfrm>
          <a:off x="3428650" y="345774"/>
          <a:ext cx="1542710" cy="65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Service</a:t>
          </a:r>
        </a:p>
      </dsp:txBody>
      <dsp:txXfrm>
        <a:off x="3428650" y="345774"/>
        <a:ext cx="1542710" cy="654483"/>
      </dsp:txXfrm>
    </dsp:sp>
    <dsp:sp modelId="{00EFED87-DBDC-4EB2-B5B3-A1DCB590BF0E}">
      <dsp:nvSpPr>
        <dsp:cNvPr id="0" name=""/>
        <dsp:cNvSpPr/>
      </dsp:nvSpPr>
      <dsp:spPr>
        <a:xfrm>
          <a:off x="27675" y="1684120"/>
          <a:ext cx="654483" cy="654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69E5-7BCC-4C9C-97F5-0F9B806804EB}">
      <dsp:nvSpPr>
        <dsp:cNvPr id="0" name=""/>
        <dsp:cNvSpPr/>
      </dsp:nvSpPr>
      <dsp:spPr>
        <a:xfrm>
          <a:off x="165117" y="1821562"/>
          <a:ext cx="379600" cy="3796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9C55-0839-42C9-BC4F-B54471B356DA}">
      <dsp:nvSpPr>
        <dsp:cNvPr id="0" name=""/>
        <dsp:cNvSpPr/>
      </dsp:nvSpPr>
      <dsp:spPr>
        <a:xfrm>
          <a:off x="822405" y="1684120"/>
          <a:ext cx="1542710" cy="65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Ambience</a:t>
          </a:r>
        </a:p>
      </dsp:txBody>
      <dsp:txXfrm>
        <a:off x="822405" y="1684120"/>
        <a:ext cx="1542710" cy="654483"/>
      </dsp:txXfrm>
    </dsp:sp>
    <dsp:sp modelId="{879C091B-B9FC-4E82-B291-C0AE24A96044}">
      <dsp:nvSpPr>
        <dsp:cNvPr id="0" name=""/>
        <dsp:cNvSpPr/>
      </dsp:nvSpPr>
      <dsp:spPr>
        <a:xfrm>
          <a:off x="2633921" y="1684120"/>
          <a:ext cx="654483" cy="654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89DC6-AD97-4435-9669-6DE6BB3B4E46}">
      <dsp:nvSpPr>
        <dsp:cNvPr id="0" name=""/>
        <dsp:cNvSpPr/>
      </dsp:nvSpPr>
      <dsp:spPr>
        <a:xfrm>
          <a:off x="2771362" y="1821562"/>
          <a:ext cx="379600" cy="3796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6A88E-ED73-47AB-BFB7-4EDBE5877951}">
      <dsp:nvSpPr>
        <dsp:cNvPr id="0" name=""/>
        <dsp:cNvSpPr/>
      </dsp:nvSpPr>
      <dsp:spPr>
        <a:xfrm>
          <a:off x="3428650" y="1684120"/>
          <a:ext cx="1542710" cy="65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Price</a:t>
          </a:r>
        </a:p>
      </dsp:txBody>
      <dsp:txXfrm>
        <a:off x="3428650" y="1684120"/>
        <a:ext cx="1542710" cy="654483"/>
      </dsp:txXfrm>
    </dsp:sp>
    <dsp:sp modelId="{C136E3B0-C334-428B-9B62-495B0D9378C0}">
      <dsp:nvSpPr>
        <dsp:cNvPr id="0" name=""/>
        <dsp:cNvSpPr/>
      </dsp:nvSpPr>
      <dsp:spPr>
        <a:xfrm>
          <a:off x="27675" y="3022467"/>
          <a:ext cx="654483" cy="654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F2FF1-00E3-4F2A-8FDC-4D0D6B28C67C}">
      <dsp:nvSpPr>
        <dsp:cNvPr id="0" name=""/>
        <dsp:cNvSpPr/>
      </dsp:nvSpPr>
      <dsp:spPr>
        <a:xfrm>
          <a:off x="165117" y="3159908"/>
          <a:ext cx="379600" cy="3796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A350D-A87F-4416-83EE-7D8802744A30}">
      <dsp:nvSpPr>
        <dsp:cNvPr id="0" name=""/>
        <dsp:cNvSpPr/>
      </dsp:nvSpPr>
      <dsp:spPr>
        <a:xfrm>
          <a:off x="822405" y="3022467"/>
          <a:ext cx="1542710" cy="65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4">
                  <a:lumMod val="50000"/>
                </a:schemeClr>
              </a:solidFill>
              <a:latin typeface="Times" pitchFamily="2" charset="0"/>
            </a:rPr>
            <a:t>Miscellaneous</a:t>
          </a:r>
        </a:p>
      </dsp:txBody>
      <dsp:txXfrm>
        <a:off x="822405" y="3022467"/>
        <a:ext cx="1542710" cy="654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1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E7B47-2AE5-074A-9179-192F0CE73AD1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0051-076A-8842-ABDA-C272D6A4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5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8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4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3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A2202A-326C-4FBB-A7D2-A2BCCACAEA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5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5EA9-7860-41F6-9923-4D7C32E4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89" y="1413757"/>
            <a:ext cx="9629208" cy="1700983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  <a:cs typeface="Apple Chancery" panose="03020702040506060504" pitchFamily="66" charset="-79"/>
              </a:rPr>
              <a:t>for  Business  Owners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C3E21-3633-43B7-93CB-6DBED5F77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903" y="3945835"/>
            <a:ext cx="10194777" cy="2363434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latin typeface="Times" pitchFamily="2" charset="0"/>
              </a:rPr>
              <a:t>Group 1</a:t>
            </a:r>
          </a:p>
          <a:p>
            <a:pPr algn="r"/>
            <a:r>
              <a:rPr lang="en-US" altLang="zh-CN" sz="1600" dirty="0" err="1">
                <a:latin typeface="Times" pitchFamily="2" charset="0"/>
              </a:rPr>
              <a:t>Xinkai</a:t>
            </a:r>
            <a:r>
              <a:rPr lang="en-US" altLang="zh-CN" sz="1600" dirty="0">
                <a:latin typeface="Times" pitchFamily="2" charset="0"/>
              </a:rPr>
              <a:t> Chen</a:t>
            </a:r>
            <a:endParaRPr lang="zh-CN" altLang="en-US" sz="1600" dirty="0">
              <a:latin typeface="Times" pitchFamily="2" charset="0"/>
            </a:endParaRPr>
          </a:p>
          <a:p>
            <a:pPr algn="r"/>
            <a:r>
              <a:rPr lang="en-US" altLang="zh-CN" sz="1600" dirty="0" err="1">
                <a:latin typeface="Times" pitchFamily="2" charset="0"/>
              </a:rPr>
              <a:t>Wenbo</a:t>
            </a:r>
            <a:r>
              <a:rPr lang="en-US" altLang="zh-CN" sz="1600" dirty="0">
                <a:latin typeface="Times" pitchFamily="2" charset="0"/>
              </a:rPr>
              <a:t> Fei</a:t>
            </a:r>
          </a:p>
          <a:p>
            <a:pPr algn="r"/>
            <a:r>
              <a:rPr lang="en-US" altLang="zh-CN" sz="1600" dirty="0" err="1">
                <a:latin typeface="Times" pitchFamily="2" charset="0"/>
              </a:rPr>
              <a:t>Guanqi</a:t>
            </a:r>
            <a:r>
              <a:rPr lang="en-US" altLang="zh-CN" sz="1600" dirty="0">
                <a:latin typeface="Times" pitchFamily="2" charset="0"/>
              </a:rPr>
              <a:t> Lu</a:t>
            </a:r>
          </a:p>
          <a:p>
            <a:pPr algn="r"/>
            <a:r>
              <a:rPr lang="en-US" altLang="zh-CN" sz="1600" dirty="0" err="1">
                <a:latin typeface="Times" pitchFamily="2" charset="0"/>
              </a:rPr>
              <a:t>Lokeswar</a:t>
            </a:r>
            <a:r>
              <a:rPr lang="en-US" altLang="zh-CN" sz="1600" dirty="0">
                <a:latin typeface="Times" pitchFamily="2" charset="0"/>
              </a:rPr>
              <a:t> </a:t>
            </a:r>
            <a:r>
              <a:rPr lang="en-US" altLang="zh-CN" sz="1600" dirty="0" err="1">
                <a:latin typeface="Times" pitchFamily="2" charset="0"/>
              </a:rPr>
              <a:t>Sadasivuni</a:t>
            </a:r>
            <a:endParaRPr lang="en-US" altLang="zh-CN" sz="1600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7CDD-530F-3442-9D19-100D1D5E3796}"/>
              </a:ext>
            </a:extLst>
          </p:cNvPr>
          <p:cNvSpPr txBox="1"/>
          <p:nvPr/>
        </p:nvSpPr>
        <p:spPr>
          <a:xfrm>
            <a:off x="5718707" y="2827942"/>
            <a:ext cx="543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  <a:cs typeface="Apple Chancery" panose="03020702040506060504" pitchFamily="66" charset="-79"/>
              </a:rPr>
              <a:t>Aspect Based Sentimental Analysis on Yelp reviews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CB15F-3918-E346-A8DC-4DA8846C1975}"/>
              </a:ext>
            </a:extLst>
          </p:cNvPr>
          <p:cNvSpPr/>
          <p:nvPr/>
        </p:nvSpPr>
        <p:spPr>
          <a:xfrm>
            <a:off x="1132703" y="1258282"/>
            <a:ext cx="3607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n w="0"/>
                <a:solidFill>
                  <a:srgbClr val="F25F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Apple Chancery" panose="03020702040506060504" pitchFamily="66" charset="-79"/>
              </a:rPr>
              <a:t>Yelper</a:t>
            </a:r>
            <a:endParaRPr lang="en-US" sz="9600" dirty="0">
              <a:solidFill>
                <a:srgbClr val="F25F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8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D46-0943-2843-AFF6-238A8BD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7200" b="1" dirty="0">
                <a:latin typeface="Times" pitchFamily="2" charset="0"/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42C-99ED-014D-9E7F-F8B8E4F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Exploration on Yelp Reviews, University of Wisconsin - Madison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D86A-6776-8048-95A2-67ADED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FB4E-E5AF-F342-88D8-471AB4C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2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C839-ABC9-8E4E-B6DE-DB6889AF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5FD3-B8E3-B343-8E04-DEA2775E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6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Apple Chancery" panose="03020702040506060504" pitchFamily="66" charset="-79"/>
              </a:rPr>
              <a:t>    </a:t>
            </a:r>
            <a:r>
              <a:rPr lang="en-US" sz="8000" dirty="0">
                <a:ln w="0"/>
                <a:solidFill>
                  <a:srgbClr val="F25F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Apple Chancery" panose="03020702040506060504" pitchFamily="66" charset="-79"/>
              </a:rPr>
              <a:t>Yelper</a:t>
            </a:r>
            <a:endParaRPr lang="en-US" sz="8000" dirty="0">
              <a:solidFill>
                <a:srgbClr val="F25F1C"/>
              </a:solidFill>
            </a:endParaRPr>
          </a:p>
          <a:p>
            <a:pPr algn="ctr"/>
            <a:endParaRPr lang="en-US" sz="6000" dirty="0">
              <a:ln w="0"/>
              <a:solidFill>
                <a:srgbClr val="FF2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5D67-E300-C048-ABCD-3C3C0A71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8406-0929-A84E-B3D5-D0CCBD4F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2BB-185B-CB42-8397-AB295E3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3472B-4804-F24A-8F1B-DACBD9F0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FFFFFF"/>
                </a:solidFill>
                <a:latin typeface="Times" pitchFamily="2" charset="0"/>
              </a:rPr>
              <a:t>Outline </a:t>
            </a:r>
            <a:r>
              <a:rPr lang="en-US" sz="2800" dirty="0">
                <a:solidFill>
                  <a:srgbClr val="FFFFFF"/>
                </a:solidFill>
                <a:latin typeface="Times" pitchFamily="2" charset="0"/>
              </a:rPr>
              <a:t>Presentation 2 </a:t>
            </a:r>
            <a:br>
              <a:rPr lang="en-US" sz="2800" dirty="0">
                <a:solidFill>
                  <a:srgbClr val="FFFFFF"/>
                </a:solidFill>
                <a:latin typeface="Times" pitchFamily="2" charset="0"/>
              </a:rPr>
            </a:br>
            <a:br>
              <a:rPr lang="en-US" sz="3600" b="1" dirty="0">
                <a:solidFill>
                  <a:srgbClr val="FFFFFF"/>
                </a:solidFill>
                <a:latin typeface="Times" pitchFamily="2" charset="0"/>
              </a:rPr>
            </a:br>
            <a:r>
              <a:rPr lang="en-US" sz="3600" b="1" dirty="0">
                <a:solidFill>
                  <a:srgbClr val="FFFFFF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35984-6CF2-4D15-A045-EE1D58B5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906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5FFB-AD43-8449-A612-F1C6ABEF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Exploration on Yelp Reviews, University of Wisconsin - Madison</a:t>
            </a:r>
            <a:endParaRPr lang="zh-CN" alt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9F7801-1947-4B4D-9B2B-01A9020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3E486-82EA-4487-99FC-948D8E83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9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D46-0943-2843-AFF6-238A8BD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>
              <a:lnSpc>
                <a:spcPct val="100000"/>
              </a:lnSpc>
            </a:pPr>
            <a:r>
              <a:rPr lang="en-US" sz="6000" b="1" dirty="0">
                <a:latin typeface="Times" pitchFamily="2" charset="0"/>
              </a:rPr>
              <a:t>Problem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42C-99ED-014D-9E7F-F8B8E4F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Exploration on Yelp Reviews, University of Wisconsin - Madison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D86A-6776-8048-95A2-67ADED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FB4E-E5AF-F342-88D8-471AB4C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4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FF0-F40C-4946-8A33-439EF5B3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D68D4-8147-3348-8A84-6D0623D8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84" y="1852614"/>
            <a:ext cx="3607513" cy="4491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A57E7-0B5E-4D46-AB2F-F332C98D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71" y="1851387"/>
            <a:ext cx="2995533" cy="4491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C9427-462C-6944-9B53-9DDB9BBD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14" y="1853842"/>
            <a:ext cx="3048000" cy="217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C2E9A-7F39-C147-918C-CD43FA8B7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614" y="3369322"/>
            <a:ext cx="3048000" cy="1469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E6028-D727-3D47-B332-363133496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464" y="4617570"/>
            <a:ext cx="2930150" cy="1725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D3731-C77C-324F-B3C3-396200CFC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614" y="3595658"/>
            <a:ext cx="1941945" cy="27476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96A5-B33F-E045-ADF2-490AED2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9BD3-C5F5-DC4B-B755-A8339883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FC8B-7A53-2E42-8C8D-E616C9BD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1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D46-0943-2843-AFF6-238A8BD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>
              <a:lnSpc>
                <a:spcPct val="100000"/>
              </a:lnSpc>
            </a:pPr>
            <a:r>
              <a:rPr lang="en-US" sz="5400" b="1" dirty="0">
                <a:latin typeface="Times" pitchFamily="2" charset="0"/>
              </a:rPr>
              <a:t>Prediction &amp; Evaluation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42C-99ED-014D-9E7F-F8B8E4F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Exploration on Yelp Reviews, University of Wisconsin - Madison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D86A-6776-8048-95A2-67ADED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FB4E-E5AF-F342-88D8-471AB4C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DAE8-13EA-8F43-B218-33F3FC0E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Score 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Grading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Times" pitchFamily="2" charset="0"/>
            </a:endParaRP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CCFC5-08C3-134E-9414-3FCA6DBA2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" b="3646"/>
          <a:stretch/>
        </p:blipFill>
        <p:spPr>
          <a:xfrm>
            <a:off x="6065520" y="3685759"/>
            <a:ext cx="5253269" cy="11709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52D8-427D-BA43-8295-F0FB1DE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E3D2-4797-F048-BC14-ADB7BD9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E5DB-AFD0-F144-B53E-814B8669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A2202A-326C-4FBB-A7D2-A2BCCACAEA3B}" type="slidenum">
              <a:rPr lang="zh-CN" altLang="en-US" smtClean="0"/>
              <a:pPr>
                <a:spcAft>
                  <a:spcPts val="600"/>
                </a:spcAft>
              </a:pPr>
              <a:t>6</a:t>
            </a:fld>
            <a:endParaRPr lang="zh-CN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230E69-9C07-DA49-8695-1F8F96C5D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491460"/>
              </p:ext>
            </p:extLst>
          </p:nvPr>
        </p:nvGraphicFramePr>
        <p:xfrm>
          <a:off x="1066800" y="2453359"/>
          <a:ext cx="499872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5C2E729-6479-F549-80EE-2A8A00CBEF25}"/>
              </a:ext>
            </a:extLst>
          </p:cNvPr>
          <p:cNvSpPr txBox="1"/>
          <p:nvPr/>
        </p:nvSpPr>
        <p:spPr>
          <a:xfrm>
            <a:off x="5884875" y="2909360"/>
            <a:ext cx="401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* Take “Food” as an example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5BBF52-80C5-174C-BC5D-438CB9345E2E}"/>
                  </a:ext>
                </a:extLst>
              </p:cNvPr>
              <p:cNvSpPr txBox="1"/>
              <p:nvPr/>
            </p:nvSpPr>
            <p:spPr>
              <a:xfrm>
                <a:off x="6795788" y="5743786"/>
                <a:ext cx="4822804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* </a:t>
                </a:r>
                <a:r>
                  <a:rPr lang="en-US" sz="1400" dirty="0" err="1">
                    <a:solidFill>
                      <a:schemeClr val="accent4">
                        <a:lumMod val="50000"/>
                      </a:schemeClr>
                    </a:solidFill>
                  </a:rPr>
                  <a:t>adj.fp</a:t>
                </a: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: score for Food; </a:t>
                </a:r>
                <a:r>
                  <a:rPr lang="en-US" sz="1400" dirty="0" err="1">
                    <a:solidFill>
                      <a:schemeClr val="accent4">
                        <a:lumMod val="50000"/>
                      </a:schemeClr>
                    </a:solidFill>
                  </a:rPr>
                  <a:t>adj.fp</a:t>
                </a: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 will be normalized to 0-5 scale;    </a:t>
                </a:r>
              </a:p>
              <a:p>
                <a:pPr algn="just"/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: weight of </a:t>
                </a:r>
                <a:r>
                  <a:rPr lang="en-US" sz="1400" dirty="0" err="1">
                    <a:solidFill>
                      <a:schemeClr val="accent4">
                        <a:lumMod val="50000"/>
                      </a:schemeClr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; </a:t>
                </a:r>
                <a:r>
                  <a:rPr lang="en-US" sz="1400" dirty="0" err="1">
                    <a:solidFill>
                      <a:schemeClr val="accent4">
                        <a:lumMod val="50000"/>
                      </a:schemeClr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: positive sentimental score for Food.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5BBF52-80C5-174C-BC5D-438CB9345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788" y="5743786"/>
                <a:ext cx="4822804" cy="540469"/>
              </a:xfrm>
              <a:prstGeom prst="rect">
                <a:avLst/>
              </a:prstGeom>
              <a:blipFill>
                <a:blip r:embed="rId8"/>
                <a:stretch>
                  <a:fillRect l="-26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AFA8EDD-BFEE-6B46-8F29-1F244D638114}"/>
              </a:ext>
            </a:extLst>
          </p:cNvPr>
          <p:cNvSpPr txBox="1"/>
          <p:nvPr/>
        </p:nvSpPr>
        <p:spPr>
          <a:xfrm>
            <a:off x="1066800" y="2084027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Each business receives 5 category scores :</a:t>
            </a:r>
          </a:p>
        </p:txBody>
      </p:sp>
    </p:spTree>
    <p:extLst>
      <p:ext uri="{BB962C8B-B14F-4D97-AF65-F5344CB8AC3E}">
        <p14:creationId xmlns:p14="http://schemas.microsoft.com/office/powerpoint/2010/main" val="363518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602C-9B64-E043-87E7-930585B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" pitchFamily="2" charset="0"/>
              </a:rPr>
              <a:t>Model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8111-EC0C-5341-932B-50B817D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CBFD-89D3-FA45-BCCE-F0882543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Exploration on Yelp Reviews, University of Wisconsin - Madison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A821-98BF-B54C-872C-7B2903F2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DCF1CD-7010-874D-BB08-A7D73451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92020"/>
              </p:ext>
            </p:extLst>
          </p:nvPr>
        </p:nvGraphicFramePr>
        <p:xfrm>
          <a:off x="1096963" y="1846263"/>
          <a:ext cx="49990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9B3EA-D0F1-2942-9E35-FEBA43ECE984}"/>
              </a:ext>
            </a:extLst>
          </p:cNvPr>
          <p:cNvGrpSpPr/>
          <p:nvPr/>
        </p:nvGrpSpPr>
        <p:grpSpPr>
          <a:xfrm>
            <a:off x="8926491" y="3563048"/>
            <a:ext cx="2229189" cy="2193501"/>
            <a:chOff x="5730588" y="3547732"/>
            <a:chExt cx="2506726" cy="2506726"/>
          </a:xfrm>
        </p:grpSpPr>
        <p:pic>
          <p:nvPicPr>
            <p:cNvPr id="17" name="Graphic 16" descr="Refresh">
              <a:extLst>
                <a:ext uri="{FF2B5EF4-FFF2-40B4-BE49-F238E27FC236}">
                  <a16:creationId xmlns:a16="http://schemas.microsoft.com/office/drawing/2014/main" id="{DB3C953E-612F-C24A-BB60-A8F11D24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727905">
              <a:off x="5730588" y="3547732"/>
              <a:ext cx="2506726" cy="2506726"/>
            </a:xfrm>
            <a:prstGeom prst="rect">
              <a:avLst/>
            </a:prstGeom>
            <a:scene3d>
              <a:camera prst="orthographicFront"/>
              <a:lightRig rig="balanced" dir="t"/>
            </a:scene3d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74D59-CE78-FE47-858C-69FDAFFE3D53}"/>
                </a:ext>
              </a:extLst>
            </p:cNvPr>
            <p:cNvSpPr txBox="1"/>
            <p:nvPr/>
          </p:nvSpPr>
          <p:spPr>
            <a:xfrm>
              <a:off x="6383918" y="4305204"/>
              <a:ext cx="1424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35A17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75%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85517A-A491-0040-8A69-4642EE86B3B5}"/>
              </a:ext>
            </a:extLst>
          </p:cNvPr>
          <p:cNvSpPr txBox="1"/>
          <p:nvPr/>
        </p:nvSpPr>
        <p:spPr>
          <a:xfrm>
            <a:off x="5698907" y="4398189"/>
            <a:ext cx="312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77"/>
              </a:rPr>
              <a:t>ACCURACY</a:t>
            </a:r>
            <a:r>
              <a:rPr lang="en-US" sz="2800" b="1" baseline="30000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77"/>
              </a:rPr>
              <a:t>**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77"/>
              </a:rPr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C0371-FA6C-D846-92E3-77E7E72B0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338" y="2136789"/>
            <a:ext cx="1310810" cy="13108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5895DA-1074-5E4E-B057-5A575A94E363}"/>
              </a:ext>
            </a:extLst>
          </p:cNvPr>
          <p:cNvSpPr txBox="1"/>
          <p:nvPr/>
        </p:nvSpPr>
        <p:spPr>
          <a:xfrm>
            <a:off x="7770064" y="2530584"/>
            <a:ext cx="319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35A17"/>
                </a:solidFill>
                <a:latin typeface="Cooper Black" panose="0208090404030B020404" pitchFamily="18" charset="77"/>
              </a:rPr>
              <a:t>5/5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77"/>
              </a:rPr>
              <a:t>  Significant</a:t>
            </a:r>
            <a:r>
              <a:rPr lang="en-US" sz="2800" baseline="30000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77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D2B59-3985-F54E-8D34-30F315880358}"/>
              </a:ext>
            </a:extLst>
          </p:cNvPr>
          <p:cNvSpPr txBox="1"/>
          <p:nvPr/>
        </p:nvSpPr>
        <p:spPr>
          <a:xfrm>
            <a:off x="6334845" y="5586659"/>
            <a:ext cx="5268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*Statistically significant detecting whether a restaurant is good;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**Accuracy calculated by leave-one-out cross validation;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Note: Evaluation based on GLM: star ~ category scores.</a:t>
            </a:r>
          </a:p>
        </p:txBody>
      </p:sp>
    </p:spTree>
    <p:extLst>
      <p:ext uri="{BB962C8B-B14F-4D97-AF65-F5344CB8AC3E}">
        <p14:creationId xmlns:p14="http://schemas.microsoft.com/office/powerpoint/2010/main" val="83935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D46-0943-2843-AFF6-238A8BD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1" dirty="0">
                <a:latin typeface="Times" pitchFamily="2" charset="0"/>
              </a:rPr>
              <a:t>Shiny APP  - </a:t>
            </a:r>
            <a:r>
              <a:rPr lang="en-US" sz="5400" dirty="0">
                <a:ln w="0"/>
                <a:solidFill>
                  <a:srgbClr val="F25F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Apple Chancery" panose="03020702040506060504" pitchFamily="66" charset="-79"/>
              </a:rPr>
              <a:t>Yelper</a:t>
            </a:r>
            <a:endParaRPr lang="en-US" sz="5400" b="1" dirty="0">
              <a:latin typeface="Times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42C-99ED-014D-9E7F-F8B8E4F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Exploration on Yelp Reviews, University of Wisconsin - Madison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D86A-6776-8048-95A2-67ADED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FB4E-E5AF-F342-88D8-471AB4C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7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D46-0943-2843-AFF6-238A8BD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>
              <a:lnSpc>
                <a:spcPct val="100000"/>
              </a:lnSpc>
            </a:pPr>
            <a:r>
              <a:rPr lang="en-US" sz="5400" b="1" dirty="0">
                <a:latin typeface="Times" pitchFamily="2" charset="0"/>
              </a:rPr>
              <a:t>Questions &amp; Answers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42C-99ED-014D-9E7F-F8B8E4F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Exploration on Yelp Reviews, University of Wisconsin - Madison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D86A-6776-8048-95A2-67ADED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11/19/2019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FB4E-E5AF-F342-88D8-471AB4C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02A-326C-4FBB-A7D2-A2BCCACAE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4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回顾">
  <a:themeElements>
    <a:clrScheme name="Custom 3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F25B16"/>
      </a:hlink>
      <a:folHlink>
        <a:srgbClr val="F25B16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281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STHupo</vt:lpstr>
      <vt:lpstr>Calibri</vt:lpstr>
      <vt:lpstr>Calibri Light</vt:lpstr>
      <vt:lpstr>Cambria Math</vt:lpstr>
      <vt:lpstr>Cooper Black</vt:lpstr>
      <vt:lpstr>Times</vt:lpstr>
      <vt:lpstr>回顾</vt:lpstr>
      <vt:lpstr>for  Business  Owners</vt:lpstr>
      <vt:lpstr>Outline Presentation 2    </vt:lpstr>
      <vt:lpstr>Problem Statement</vt:lpstr>
      <vt:lpstr>Problem Statement</vt:lpstr>
      <vt:lpstr>Prediction &amp; Evaluation</vt:lpstr>
      <vt:lpstr>Score  Grading</vt:lpstr>
      <vt:lpstr>Model Evaluation</vt:lpstr>
      <vt:lpstr>Shiny APP  - Yelper</vt:lpstr>
      <vt:lpstr>Questions &amp; Answers</vt:lpstr>
      <vt:lpstr>Thank You 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 Business  Owners</dc:title>
  <dc:creator>WENBO FEI</dc:creator>
  <cp:lastModifiedBy>WENBO FEI</cp:lastModifiedBy>
  <cp:revision>14</cp:revision>
  <dcterms:created xsi:type="dcterms:W3CDTF">2019-11-17T23:47:23Z</dcterms:created>
  <dcterms:modified xsi:type="dcterms:W3CDTF">2019-11-18T06:14:21Z</dcterms:modified>
</cp:coreProperties>
</file>