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103" d="100"/>
          <a:sy n="103" d="100"/>
        </p:scale>
        <p:origin x="72" y="17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A045E0-60C5-4334-AAFC-0DD6E2A9D5FA}" type="datetimeFigureOut">
              <a:rPr lang="nl-NL" smtClean="0"/>
              <a:t>23-6-2023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4DBE-19F4-464F-90E5-63BBB9F7E117}" type="slidenum">
              <a:rPr lang="nl-NL" smtClean="0"/>
              <a:t>‹#›</a:t>
            </a:fld>
            <a:endParaRPr lang="nl-NL"/>
          </a:p>
        </p:txBody>
      </p:sp>
    </p:spTree>
    <p:extLst>
      <p:ext uri="{BB962C8B-B14F-4D97-AF65-F5344CB8AC3E}">
        <p14:creationId xmlns:p14="http://schemas.microsoft.com/office/powerpoint/2010/main" val="346856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Number of Accomendations per Neighbourhood</a:t>
            </a:r>
            <a:endParaRPr dirty="0"/>
          </a:p>
          <a:p>
            <a:r>
              <a:rPr b="0" dirty="0"/>
              <a:t>No alt text provided</a:t>
            </a:r>
            <a:endParaRPr dirty="0"/>
          </a:p>
          <a:p>
            <a:endParaRPr dirty="0"/>
          </a:p>
          <a:p>
            <a:r>
              <a:rPr b="1" dirty="0"/>
              <a:t>Top 10 Best Reviewed Neighbourhood</a:t>
            </a:r>
            <a:endParaRPr dirty="0"/>
          </a:p>
          <a:p>
            <a:r>
              <a:rPr b="0" dirty="0"/>
              <a:t>No alt text provided</a:t>
            </a:r>
            <a:endParaRPr dirty="0"/>
          </a:p>
          <a:p>
            <a:endParaRPr dirty="0"/>
          </a:p>
          <a:p>
            <a:r>
              <a:rPr b="1" dirty="0"/>
              <a:t>Average Price per Night by Property Type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10 Most Expensive Neighbourhood per Night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Count of Accommodations by Property Type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Average Price per Night by Num Bedrooms</a:t>
            </a:r>
            <a:endParaRPr dirty="0"/>
          </a:p>
          <a:p>
            <a:r>
              <a:rPr b="0" dirty="0"/>
              <a:t>No alt text provided</a:t>
            </a:r>
            <a:endParaRPr dirty="0"/>
          </a:p>
          <a:p>
            <a:endParaRPr dirty="0"/>
          </a:p>
          <a:p>
            <a:r>
              <a:rPr b="1" dirty="0"/>
              <a:t>Average Price per Night by Cancellation Policy</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Percentage of Response Time per Neighbourhood</a:t>
            </a:r>
            <a:endParaRPr dirty="0"/>
          </a:p>
          <a:p>
            <a:r>
              <a:rPr b="0" dirty="0"/>
              <a:t>No alt text provided</a:t>
            </a:r>
            <a:endParaRPr dirty="0"/>
          </a:p>
          <a:p>
            <a:endParaRPr dirty="0"/>
          </a:p>
          <a:p>
            <a:r>
              <a:rPr b="1" dirty="0"/>
              <a:t>Respond Rate Percentage</a:t>
            </a:r>
            <a:endParaRPr dirty="0"/>
          </a:p>
          <a:p>
            <a:r>
              <a:rPr b="0" dirty="0"/>
              <a:t>No alt text provided</a:t>
            </a:r>
            <a:endParaRPr dirty="0"/>
          </a:p>
          <a:p>
            <a:endParaRPr dirty="0"/>
          </a:p>
          <a:p>
            <a:r>
              <a:rPr b="1" dirty="0"/>
              <a:t>Number of Reviews by Host Name</a:t>
            </a:r>
            <a:endParaRPr dirty="0"/>
          </a:p>
          <a:p>
            <a:r>
              <a:rPr b="0" dirty="0"/>
              <a:t>No alt text provided</a:t>
            </a:r>
            <a:endParaRPr dirty="0"/>
          </a:p>
          <a:p>
            <a:endParaRPr dirty="0"/>
          </a:p>
          <a:p>
            <a:r>
              <a:rPr b="1" dirty="0"/>
              <a:t>Host Name Ranked by Overall Rating</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Is Superhost Count</a:t>
            </a:r>
            <a:endParaRPr dirty="0"/>
          </a:p>
          <a:p>
            <a:r>
              <a:rPr b="0" dirty="0"/>
              <a:t>No alt text provided</a:t>
            </a:r>
            <a:endParaRPr dirty="0"/>
          </a:p>
          <a:p>
            <a:endParaRPr dirty="0"/>
          </a:p>
          <a:p>
            <a:r>
              <a:rPr b="1" dirty="0"/>
              <a:t>Average Price per Night by Cancellation Policy</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Average Price Difference With/Without AirCon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Average Price Difference With/Without Parking</a:t>
            </a:r>
            <a:endParaRPr dirty="0"/>
          </a:p>
          <a:p>
            <a:r>
              <a:rPr b="0" dirty="0"/>
              <a:t>No alt text provided</a:t>
            </a:r>
            <a:endParaRPr dirty="0"/>
          </a:p>
          <a:p>
            <a:endParaRPr dirty="0"/>
          </a:p>
          <a:p>
            <a:r>
              <a:rPr b="1" dirty="0"/>
              <a:t>Average Price Difference With/Without Gym</a:t>
            </a:r>
            <a:endParaRPr dirty="0"/>
          </a:p>
          <a:p>
            <a:r>
              <a:rPr b="0" dirty="0"/>
              <a:t>No alt text provided</a:t>
            </a:r>
            <a:endParaRPr dirty="0"/>
          </a:p>
          <a:p>
            <a:endParaRPr dirty="0"/>
          </a:p>
          <a:p>
            <a:r>
              <a:rPr b="1" dirty="0"/>
              <a:t>Average Price Difference With/Without Kitchen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10 Most Expensive Neighbourhood per Night</a:t>
            </a:r>
            <a:endParaRPr dirty="0"/>
          </a:p>
          <a:p>
            <a:r>
              <a:rPr b="0" dirty="0"/>
              <a:t>No alt text provided</a:t>
            </a:r>
            <a:endParaRPr dirty="0"/>
          </a:p>
          <a:p>
            <a:endParaRPr dirty="0"/>
          </a:p>
          <a:p>
            <a:r>
              <a:rPr b="1" dirty="0"/>
              <a:t>Average Price per Night by Property Type</a:t>
            </a:r>
            <a:endParaRPr dirty="0"/>
          </a:p>
          <a:p>
            <a:r>
              <a:rPr b="0" dirty="0"/>
              <a:t>No alt text provided</a:t>
            </a:r>
            <a:endParaRPr dirty="0"/>
          </a:p>
          <a:p>
            <a:endParaRPr dirty="0"/>
          </a:p>
          <a:p>
            <a:r>
              <a:rPr b="1" dirty="0"/>
              <a:t>Rating vs Pricing</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powerbi.com/groups/me/reports/9e23c45e-dfe3-4f47-bbfa-9874a5ff515f?pbi_source=PowerPoint"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e23c45e-dfe3-4f47-bbfa-9874a5ff515f/?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e23c45e-dfe3-4f47-bbfa-9874a5ff515f/?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e23c45e-dfe3-4f47-bbfa-9874a5ff515f/?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rPr>
              <a:t>Boston Airbnb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2">
                  <a:extLst>
                    <a:ext uri="{A12FA001-AC4F-418D-AE19-62706E023703}">
                      <ahyp:hlinkClr xmlns:ahyp="http://schemas.microsoft.com/office/drawing/2018/hyperlinkcolor" val="tx"/>
                    </a:ext>
                  </a:extLst>
                </a:hlinkClic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6/23/2023 11:17:00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6/23/2023 9:55:37 AM UTC</a:t>
            </a:r>
            <a:endParaRPr lang="en-US" sz="900" b="0" i="0" dirty="0">
              <a:solidFill>
                <a:schemeClr val="bg1"/>
              </a:solidFill>
              <a:latin typeface="Segoe UI" charset="0"/>
              <a:ea typeface="Segoe UI" charset="0"/>
              <a:cs typeface="Segoe UI" charset="0"/>
            </a:endParaRPr>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pic>
        <p:nvPicPr>
          <p:cNvPr id="3" name="Picture 2">
            <a:extLst>
              <a:ext uri="{FF2B5EF4-FFF2-40B4-BE49-F238E27FC236}">
                <a16:creationId xmlns:a16="http://schemas.microsoft.com/office/drawing/2014/main" id="{8E68BC6F-1061-62CC-3AC5-74159D412014}"/>
              </a:ext>
            </a:extLst>
          </p:cNvPr>
          <p:cNvPicPr>
            <a:picLocks noChangeAspect="1"/>
          </p:cNvPicPr>
          <p:nvPr/>
        </p:nvPicPr>
        <p:blipFill>
          <a:blip r:embed="rId4"/>
          <a:stretch>
            <a:fillRect/>
          </a:stretch>
        </p:blipFill>
        <p:spPr>
          <a:xfrm>
            <a:off x="7817497" y="1926770"/>
            <a:ext cx="4823927" cy="4823927"/>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Accomendations per Neighbourhood ,Top 10 Best Reviewed Neighbourhood ,Average Price per Night by Property Type ,card ,Top 10 Most Expensive Neighbourhood per Night ,card ,Count of Accommodations by Property Type ,card ,Average Price per Night by Num Bedrooms ,Average Price per Night by Cancellation Policy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Accomendation Overview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Percentage of Response Time per Neighbourhood ,Respond Rate Percentage ,Number of Reviews by Host Name ,Host Name Ranked by Overall Rating ,card ,card ,card ,card ,card ,card ,card ,Is Superhost Count ,Average Price per Night by Cancellation Policy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Host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erage Price Difference With/Without AirCon ,image ,Average Price Difference With/Without Parking ,Average Price Difference With/Without Gym ,Average Price Difference With/Without Kitchen ,card ,card ,Top 10 Most Expensive Neighbourhood per Night ,Average Price per Night by Property Type ,Rating vs Pricing.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Price Analysis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Boston Airbnb Analysis"/>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308</Words>
  <Application>Microsoft Office PowerPoint</Application>
  <PresentationFormat>Widescreen</PresentationFormat>
  <Paragraphs>114</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Boston Airbnb Analysis</vt:lpstr>
      <vt:lpstr>Accomendation Overview </vt:lpstr>
      <vt:lpstr>Host Analysis</vt:lpstr>
      <vt:lpstr>Price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Guansong Zou</cp:lastModifiedBy>
  <cp:revision>6</cp:revision>
  <dcterms:created xsi:type="dcterms:W3CDTF">2016-09-04T11:54:55Z</dcterms:created>
  <dcterms:modified xsi:type="dcterms:W3CDTF">2023-06-23T11:19:20Z</dcterms:modified>
</cp:coreProperties>
</file>