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9" r:id="rId3"/>
    <p:sldId id="260" r:id="rId4"/>
    <p:sldId id="264" r:id="rId5"/>
    <p:sldId id="262" r:id="rId6"/>
    <p:sldId id="25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DD936-5C00-4E44-ABC0-82391C8CF6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9BBDCA-ABCA-46B9-B237-9A072D5E002B}">
      <dgm:prSet phldrT="[文本]"/>
      <dgm:spPr/>
      <dgm:t>
        <a:bodyPr/>
        <a:lstStyle/>
        <a:p>
          <a:r>
            <a:rPr lang="en-US" altLang="zh-CN"/>
            <a:t>ID3</a:t>
          </a:r>
          <a:r>
            <a:rPr lang="zh-CN" altLang="en-US"/>
            <a:t>解析</a:t>
          </a:r>
        </a:p>
      </dgm:t>
    </dgm:pt>
    <dgm:pt modelId="{75B2AA59-5DBA-4B8A-8ED3-D47DDF80E664}" type="parTrans" cxnId="{1E2B0072-39BB-4608-9391-D92803A9B298}">
      <dgm:prSet/>
      <dgm:spPr/>
      <dgm:t>
        <a:bodyPr/>
        <a:lstStyle/>
        <a:p>
          <a:endParaRPr lang="zh-CN" altLang="en-US"/>
        </a:p>
      </dgm:t>
    </dgm:pt>
    <dgm:pt modelId="{11157B08-7E68-4887-9D33-6FC114FF2A9A}" type="sibTrans" cxnId="{1E2B0072-39BB-4608-9391-D92803A9B298}">
      <dgm:prSet/>
      <dgm:spPr/>
      <dgm:t>
        <a:bodyPr/>
        <a:lstStyle/>
        <a:p>
          <a:endParaRPr lang="zh-CN" altLang="en-US"/>
        </a:p>
      </dgm:t>
    </dgm:pt>
    <dgm:pt modelId="{AA6FFFC4-F49A-46B7-BF11-E57DB4C35E64}">
      <dgm:prSet phldrT="[文本]"/>
      <dgm:spPr/>
      <dgm:t>
        <a:bodyPr/>
        <a:lstStyle/>
        <a:p>
          <a:r>
            <a:rPr lang="zh-CN" altLang="en-US"/>
            <a:t>汉字转拼音</a:t>
          </a:r>
        </a:p>
      </dgm:t>
    </dgm:pt>
    <dgm:pt modelId="{C32CB194-5D7B-4794-A7C4-734B2C6F9862}" type="parTrans" cxnId="{154D1A92-8B73-4498-A0BA-4F00612FF0D7}">
      <dgm:prSet/>
      <dgm:spPr/>
      <dgm:t>
        <a:bodyPr/>
        <a:lstStyle/>
        <a:p>
          <a:endParaRPr lang="zh-CN" altLang="en-US"/>
        </a:p>
      </dgm:t>
    </dgm:pt>
    <dgm:pt modelId="{3737FD5A-3670-4ABD-AF6C-102D19722D9C}" type="sibTrans" cxnId="{154D1A92-8B73-4498-A0BA-4F00612FF0D7}">
      <dgm:prSet/>
      <dgm:spPr/>
      <dgm:t>
        <a:bodyPr/>
        <a:lstStyle/>
        <a:p>
          <a:endParaRPr lang="zh-CN" altLang="en-US"/>
        </a:p>
      </dgm:t>
    </dgm:pt>
    <dgm:pt modelId="{2F718F14-3259-41D7-A560-78AFD3386AD2}">
      <dgm:prSet/>
      <dgm:spPr/>
      <dgm:t>
        <a:bodyPr/>
        <a:lstStyle/>
        <a:p>
          <a:r>
            <a:rPr lang="zh-CN" altLang="en-US"/>
            <a:t>用于读取：</a:t>
          </a:r>
        </a:p>
      </dgm:t>
    </dgm:pt>
    <dgm:pt modelId="{4C9AA9BD-5BDC-42AA-AF8C-CB6E86EAEE21}" type="parTrans" cxnId="{BB558DEE-3930-41B9-AB74-8D392BC04481}">
      <dgm:prSet/>
      <dgm:spPr/>
      <dgm:t>
        <a:bodyPr/>
        <a:lstStyle/>
        <a:p>
          <a:endParaRPr lang="zh-CN" altLang="en-US"/>
        </a:p>
      </dgm:t>
    </dgm:pt>
    <dgm:pt modelId="{592F9586-F6BB-4E77-9686-87610B57AB81}" type="sibTrans" cxnId="{BB558DEE-3930-41B9-AB74-8D392BC04481}">
      <dgm:prSet/>
      <dgm:spPr/>
      <dgm:t>
        <a:bodyPr/>
        <a:lstStyle/>
        <a:p>
          <a:endParaRPr lang="zh-CN" altLang="en-US"/>
        </a:p>
      </dgm:t>
    </dgm:pt>
    <dgm:pt modelId="{914F941E-B993-4E97-8DB8-58AD956DA7F7}">
      <dgm:prSet/>
      <dgm:spPr/>
      <dgm:t>
        <a:bodyPr/>
        <a:lstStyle/>
        <a:p>
          <a:r>
            <a:rPr lang="zh-CN" altLang="en-US"/>
            <a:t>歌曲名</a:t>
          </a:r>
        </a:p>
      </dgm:t>
    </dgm:pt>
    <dgm:pt modelId="{4DBEFFF4-0046-4733-BB53-118812E6A835}" type="parTrans" cxnId="{E50D9ACE-11C1-4DBF-96C9-1D86E6018C5D}">
      <dgm:prSet/>
      <dgm:spPr/>
      <dgm:t>
        <a:bodyPr/>
        <a:lstStyle/>
        <a:p>
          <a:endParaRPr lang="zh-CN" altLang="en-US"/>
        </a:p>
      </dgm:t>
    </dgm:pt>
    <dgm:pt modelId="{2277D3AC-A332-4332-B626-3E8490D8532F}" type="sibTrans" cxnId="{E50D9ACE-11C1-4DBF-96C9-1D86E6018C5D}">
      <dgm:prSet/>
      <dgm:spPr/>
      <dgm:t>
        <a:bodyPr/>
        <a:lstStyle/>
        <a:p>
          <a:endParaRPr lang="zh-CN" altLang="en-US"/>
        </a:p>
      </dgm:t>
    </dgm:pt>
    <dgm:pt modelId="{15D508BA-FD02-4AB2-8C54-DA97961EBD97}">
      <dgm:prSet/>
      <dgm:spPr/>
      <dgm:t>
        <a:bodyPr/>
        <a:lstStyle/>
        <a:p>
          <a:r>
            <a:rPr lang="zh-CN" altLang="en-US"/>
            <a:t>歌手名</a:t>
          </a:r>
        </a:p>
      </dgm:t>
    </dgm:pt>
    <dgm:pt modelId="{D1062E0F-F377-44A0-98B8-E3836FE28007}" type="parTrans" cxnId="{9E9C361C-E140-43D3-ADC4-25682B6CF60E}">
      <dgm:prSet/>
      <dgm:spPr/>
      <dgm:t>
        <a:bodyPr/>
        <a:lstStyle/>
        <a:p>
          <a:endParaRPr lang="zh-CN" altLang="en-US"/>
        </a:p>
      </dgm:t>
    </dgm:pt>
    <dgm:pt modelId="{1D53DA1D-1303-4588-ADD7-226890A8E065}" type="sibTrans" cxnId="{9E9C361C-E140-43D3-ADC4-25682B6CF60E}">
      <dgm:prSet/>
      <dgm:spPr/>
      <dgm:t>
        <a:bodyPr/>
        <a:lstStyle/>
        <a:p>
          <a:endParaRPr lang="zh-CN" altLang="en-US"/>
        </a:p>
      </dgm:t>
    </dgm:pt>
    <dgm:pt modelId="{870F1923-BAEB-47DE-93EF-F568BF8891DF}">
      <dgm:prSet/>
      <dgm:spPr/>
      <dgm:t>
        <a:bodyPr/>
        <a:lstStyle/>
        <a:p>
          <a:r>
            <a:rPr lang="zh-CN" altLang="en-US"/>
            <a:t>专辑名</a:t>
          </a:r>
        </a:p>
      </dgm:t>
    </dgm:pt>
    <dgm:pt modelId="{D23D27FA-EFB3-43EE-89AA-A48761B1168E}" type="parTrans" cxnId="{2C00279A-65E8-4E1D-90DF-2311EC8B047F}">
      <dgm:prSet/>
      <dgm:spPr/>
      <dgm:t>
        <a:bodyPr/>
        <a:lstStyle/>
        <a:p>
          <a:endParaRPr lang="zh-CN" altLang="en-US"/>
        </a:p>
      </dgm:t>
    </dgm:pt>
    <dgm:pt modelId="{3DB9D917-0A79-4F80-90D2-B26B6AFA90FF}" type="sibTrans" cxnId="{2C00279A-65E8-4E1D-90DF-2311EC8B047F}">
      <dgm:prSet/>
      <dgm:spPr/>
      <dgm:t>
        <a:bodyPr/>
        <a:lstStyle/>
        <a:p>
          <a:endParaRPr lang="zh-CN" altLang="en-US"/>
        </a:p>
      </dgm:t>
    </dgm:pt>
    <dgm:pt modelId="{F687C5ED-1734-4231-88C0-01BF4337E900}">
      <dgm:prSet/>
      <dgm:spPr/>
      <dgm:t>
        <a:bodyPr/>
        <a:lstStyle/>
        <a:p>
          <a:r>
            <a:rPr lang="zh-CN" altLang="en-US"/>
            <a:t>专辑封面</a:t>
          </a:r>
        </a:p>
      </dgm:t>
    </dgm:pt>
    <dgm:pt modelId="{8D330B08-EFCC-48DA-8344-CFE70065BE29}" type="parTrans" cxnId="{E159412B-7E26-4507-B816-26AAC107561E}">
      <dgm:prSet/>
      <dgm:spPr/>
      <dgm:t>
        <a:bodyPr/>
        <a:lstStyle/>
        <a:p>
          <a:endParaRPr lang="zh-CN" altLang="en-US"/>
        </a:p>
      </dgm:t>
    </dgm:pt>
    <dgm:pt modelId="{2431A732-1D95-4EE6-A1F6-6D7C945DDA74}" type="sibTrans" cxnId="{E159412B-7E26-4507-B816-26AAC107561E}">
      <dgm:prSet/>
      <dgm:spPr/>
      <dgm:t>
        <a:bodyPr/>
        <a:lstStyle/>
        <a:p>
          <a:endParaRPr lang="zh-CN" altLang="en-US"/>
        </a:p>
      </dgm:t>
    </dgm:pt>
    <dgm:pt modelId="{553AD42B-13B0-4C54-B69B-B611DB07FB26}">
      <dgm:prSet/>
      <dgm:spPr/>
      <dgm:t>
        <a:bodyPr/>
        <a:lstStyle/>
        <a:p>
          <a:r>
            <a:rPr lang="zh-CN" altLang="en-US"/>
            <a:t>用于模糊搜索功能</a:t>
          </a:r>
        </a:p>
      </dgm:t>
    </dgm:pt>
    <dgm:pt modelId="{04B0BEF6-959F-47D3-975D-5D872CAB692A}" type="parTrans" cxnId="{1725EC10-AD09-470A-BB40-243D8615FBB2}">
      <dgm:prSet/>
      <dgm:spPr/>
      <dgm:t>
        <a:bodyPr/>
        <a:lstStyle/>
        <a:p>
          <a:endParaRPr lang="zh-CN" altLang="en-US"/>
        </a:p>
      </dgm:t>
    </dgm:pt>
    <dgm:pt modelId="{75689D3E-61FB-4904-9F1E-2D9F30D7F58F}" type="sibTrans" cxnId="{1725EC10-AD09-470A-BB40-243D8615FBB2}">
      <dgm:prSet/>
      <dgm:spPr/>
      <dgm:t>
        <a:bodyPr/>
        <a:lstStyle/>
        <a:p>
          <a:endParaRPr lang="zh-CN" altLang="en-US"/>
        </a:p>
      </dgm:t>
    </dgm:pt>
    <dgm:pt modelId="{5A714E93-18F8-4DF3-ADBE-5B6AD3B15ADD}" type="pres">
      <dgm:prSet presAssocID="{30BDD936-5C00-4E44-ABC0-82391C8CF6A6}" presName="Name0" presStyleCnt="0">
        <dgm:presLayoutVars>
          <dgm:dir/>
          <dgm:animLvl val="lvl"/>
          <dgm:resizeHandles val="exact"/>
        </dgm:presLayoutVars>
      </dgm:prSet>
      <dgm:spPr/>
    </dgm:pt>
    <dgm:pt modelId="{FEF90996-05A8-41F4-961A-833675952276}" type="pres">
      <dgm:prSet presAssocID="{1A9BBDCA-ABCA-46B9-B237-9A072D5E002B}" presName="composite" presStyleCnt="0"/>
      <dgm:spPr/>
    </dgm:pt>
    <dgm:pt modelId="{F84E4BB6-735A-4CA4-8AE5-39B8108A66EF}" type="pres">
      <dgm:prSet presAssocID="{1A9BBDCA-ABCA-46B9-B237-9A072D5E002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C12F5F6-C09B-4FE9-9A85-8E30530CE254}" type="pres">
      <dgm:prSet presAssocID="{1A9BBDCA-ABCA-46B9-B237-9A072D5E002B}" presName="desTx" presStyleLbl="alignAccFollowNode1" presStyleIdx="0" presStyleCnt="2">
        <dgm:presLayoutVars>
          <dgm:bulletEnabled val="1"/>
        </dgm:presLayoutVars>
      </dgm:prSet>
      <dgm:spPr/>
    </dgm:pt>
    <dgm:pt modelId="{C6A3BF1E-8DCC-4CE2-AAD8-BD80C314AD20}" type="pres">
      <dgm:prSet presAssocID="{11157B08-7E68-4887-9D33-6FC114FF2A9A}" presName="space" presStyleCnt="0"/>
      <dgm:spPr/>
    </dgm:pt>
    <dgm:pt modelId="{71985E22-5F3D-4C22-B6F9-C664977CE54A}" type="pres">
      <dgm:prSet presAssocID="{AA6FFFC4-F49A-46B7-BF11-E57DB4C35E64}" presName="composite" presStyleCnt="0"/>
      <dgm:spPr/>
    </dgm:pt>
    <dgm:pt modelId="{221226FC-A566-4123-A593-11454E0CF0E6}" type="pres">
      <dgm:prSet presAssocID="{AA6FFFC4-F49A-46B7-BF11-E57DB4C35E6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34A980C-3C16-471A-929F-30B30E822AE3}" type="pres">
      <dgm:prSet presAssocID="{AA6FFFC4-F49A-46B7-BF11-E57DB4C35E6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725EC10-AD09-470A-BB40-243D8615FBB2}" srcId="{AA6FFFC4-F49A-46B7-BF11-E57DB4C35E64}" destId="{553AD42B-13B0-4C54-B69B-B611DB07FB26}" srcOrd="0" destOrd="0" parTransId="{04B0BEF6-959F-47D3-975D-5D872CAB692A}" sibTransId="{75689D3E-61FB-4904-9F1E-2D9F30D7F58F}"/>
    <dgm:cxn modelId="{9E9C361C-E140-43D3-ADC4-25682B6CF60E}" srcId="{1A9BBDCA-ABCA-46B9-B237-9A072D5E002B}" destId="{15D508BA-FD02-4AB2-8C54-DA97961EBD97}" srcOrd="2" destOrd="0" parTransId="{D1062E0F-F377-44A0-98B8-E3836FE28007}" sibTransId="{1D53DA1D-1303-4588-ADD7-226890A8E065}"/>
    <dgm:cxn modelId="{E159412B-7E26-4507-B816-26AAC107561E}" srcId="{1A9BBDCA-ABCA-46B9-B237-9A072D5E002B}" destId="{F687C5ED-1734-4231-88C0-01BF4337E900}" srcOrd="4" destOrd="0" parTransId="{8D330B08-EFCC-48DA-8344-CFE70065BE29}" sibTransId="{2431A732-1D95-4EE6-A1F6-6D7C945DDA74}"/>
    <dgm:cxn modelId="{1E2B0072-39BB-4608-9391-D92803A9B298}" srcId="{30BDD936-5C00-4E44-ABC0-82391C8CF6A6}" destId="{1A9BBDCA-ABCA-46B9-B237-9A072D5E002B}" srcOrd="0" destOrd="0" parTransId="{75B2AA59-5DBA-4B8A-8ED3-D47DDF80E664}" sibTransId="{11157B08-7E68-4887-9D33-6FC114FF2A9A}"/>
    <dgm:cxn modelId="{E169F67E-E7EB-4AE4-9680-C12A9E156638}" type="presOf" srcId="{AA6FFFC4-F49A-46B7-BF11-E57DB4C35E64}" destId="{221226FC-A566-4123-A593-11454E0CF0E6}" srcOrd="0" destOrd="0" presId="urn:microsoft.com/office/officeart/2005/8/layout/hList1"/>
    <dgm:cxn modelId="{1D37B890-06C2-43B1-AE4E-437F39B812E3}" type="presOf" srcId="{30BDD936-5C00-4E44-ABC0-82391C8CF6A6}" destId="{5A714E93-18F8-4DF3-ADBE-5B6AD3B15ADD}" srcOrd="0" destOrd="0" presId="urn:microsoft.com/office/officeart/2005/8/layout/hList1"/>
    <dgm:cxn modelId="{154D1A92-8B73-4498-A0BA-4F00612FF0D7}" srcId="{30BDD936-5C00-4E44-ABC0-82391C8CF6A6}" destId="{AA6FFFC4-F49A-46B7-BF11-E57DB4C35E64}" srcOrd="1" destOrd="0" parTransId="{C32CB194-5D7B-4794-A7C4-734B2C6F9862}" sibTransId="{3737FD5A-3670-4ABD-AF6C-102D19722D9C}"/>
    <dgm:cxn modelId="{4A1AA994-187B-477A-B3B6-7C7DAD1DBB99}" type="presOf" srcId="{1A9BBDCA-ABCA-46B9-B237-9A072D5E002B}" destId="{F84E4BB6-735A-4CA4-8AE5-39B8108A66EF}" srcOrd="0" destOrd="0" presId="urn:microsoft.com/office/officeart/2005/8/layout/hList1"/>
    <dgm:cxn modelId="{2C00279A-65E8-4E1D-90DF-2311EC8B047F}" srcId="{1A9BBDCA-ABCA-46B9-B237-9A072D5E002B}" destId="{870F1923-BAEB-47DE-93EF-F568BF8891DF}" srcOrd="3" destOrd="0" parTransId="{D23D27FA-EFB3-43EE-89AA-A48761B1168E}" sibTransId="{3DB9D917-0A79-4F80-90D2-B26B6AFA90FF}"/>
    <dgm:cxn modelId="{8684179D-686D-4EF1-BB1E-D1D43C0C18CE}" type="presOf" srcId="{15D508BA-FD02-4AB2-8C54-DA97961EBD97}" destId="{4C12F5F6-C09B-4FE9-9A85-8E30530CE254}" srcOrd="0" destOrd="2" presId="urn:microsoft.com/office/officeart/2005/8/layout/hList1"/>
    <dgm:cxn modelId="{B876BD9E-FB14-4E90-BBA4-1BAA01C16A7A}" type="presOf" srcId="{2F718F14-3259-41D7-A560-78AFD3386AD2}" destId="{4C12F5F6-C09B-4FE9-9A85-8E30530CE254}" srcOrd="0" destOrd="0" presId="urn:microsoft.com/office/officeart/2005/8/layout/hList1"/>
    <dgm:cxn modelId="{F90AA2A1-F68E-496C-9A48-A0DC666E4011}" type="presOf" srcId="{870F1923-BAEB-47DE-93EF-F568BF8891DF}" destId="{4C12F5F6-C09B-4FE9-9A85-8E30530CE254}" srcOrd="0" destOrd="3" presId="urn:microsoft.com/office/officeart/2005/8/layout/hList1"/>
    <dgm:cxn modelId="{2B209EC1-7D26-4C22-A4BD-1112E3747E40}" type="presOf" srcId="{F687C5ED-1734-4231-88C0-01BF4337E900}" destId="{4C12F5F6-C09B-4FE9-9A85-8E30530CE254}" srcOrd="0" destOrd="4" presId="urn:microsoft.com/office/officeart/2005/8/layout/hList1"/>
    <dgm:cxn modelId="{E50D9ACE-11C1-4DBF-96C9-1D86E6018C5D}" srcId="{1A9BBDCA-ABCA-46B9-B237-9A072D5E002B}" destId="{914F941E-B993-4E97-8DB8-58AD956DA7F7}" srcOrd="1" destOrd="0" parTransId="{4DBEFFF4-0046-4733-BB53-118812E6A835}" sibTransId="{2277D3AC-A332-4332-B626-3E8490D8532F}"/>
    <dgm:cxn modelId="{98B79BE8-406E-42C0-B75B-31C22E42122B}" type="presOf" srcId="{914F941E-B993-4E97-8DB8-58AD956DA7F7}" destId="{4C12F5F6-C09B-4FE9-9A85-8E30530CE254}" srcOrd="0" destOrd="1" presId="urn:microsoft.com/office/officeart/2005/8/layout/hList1"/>
    <dgm:cxn modelId="{38F5C0EC-DE9C-4FB6-96EC-9F1A4D773EA2}" type="presOf" srcId="{553AD42B-13B0-4C54-B69B-B611DB07FB26}" destId="{034A980C-3C16-471A-929F-30B30E822AE3}" srcOrd="0" destOrd="0" presId="urn:microsoft.com/office/officeart/2005/8/layout/hList1"/>
    <dgm:cxn modelId="{BB558DEE-3930-41B9-AB74-8D392BC04481}" srcId="{1A9BBDCA-ABCA-46B9-B237-9A072D5E002B}" destId="{2F718F14-3259-41D7-A560-78AFD3386AD2}" srcOrd="0" destOrd="0" parTransId="{4C9AA9BD-5BDC-42AA-AF8C-CB6E86EAEE21}" sibTransId="{592F9586-F6BB-4E77-9686-87610B57AB81}"/>
    <dgm:cxn modelId="{0A20C058-0632-44E0-A70C-1181831584B6}" type="presParOf" srcId="{5A714E93-18F8-4DF3-ADBE-5B6AD3B15ADD}" destId="{FEF90996-05A8-41F4-961A-833675952276}" srcOrd="0" destOrd="0" presId="urn:microsoft.com/office/officeart/2005/8/layout/hList1"/>
    <dgm:cxn modelId="{8E666518-C058-4B34-9681-B22F58C4A650}" type="presParOf" srcId="{FEF90996-05A8-41F4-961A-833675952276}" destId="{F84E4BB6-735A-4CA4-8AE5-39B8108A66EF}" srcOrd="0" destOrd="0" presId="urn:microsoft.com/office/officeart/2005/8/layout/hList1"/>
    <dgm:cxn modelId="{6D03D0B9-88DA-4C18-9187-FA1E60265989}" type="presParOf" srcId="{FEF90996-05A8-41F4-961A-833675952276}" destId="{4C12F5F6-C09B-4FE9-9A85-8E30530CE254}" srcOrd="1" destOrd="0" presId="urn:microsoft.com/office/officeart/2005/8/layout/hList1"/>
    <dgm:cxn modelId="{7964D1D1-1B15-4568-8E31-19D31B7F824E}" type="presParOf" srcId="{5A714E93-18F8-4DF3-ADBE-5B6AD3B15ADD}" destId="{C6A3BF1E-8DCC-4CE2-AAD8-BD80C314AD20}" srcOrd="1" destOrd="0" presId="urn:microsoft.com/office/officeart/2005/8/layout/hList1"/>
    <dgm:cxn modelId="{34B14C8B-A10C-4588-AC73-F37B6AD79ADE}" type="presParOf" srcId="{5A714E93-18F8-4DF3-ADBE-5B6AD3B15ADD}" destId="{71985E22-5F3D-4C22-B6F9-C664977CE54A}" srcOrd="2" destOrd="0" presId="urn:microsoft.com/office/officeart/2005/8/layout/hList1"/>
    <dgm:cxn modelId="{12685155-0D08-406C-BFBC-9984413635CC}" type="presParOf" srcId="{71985E22-5F3D-4C22-B6F9-C664977CE54A}" destId="{221226FC-A566-4123-A593-11454E0CF0E6}" srcOrd="0" destOrd="0" presId="urn:microsoft.com/office/officeart/2005/8/layout/hList1"/>
    <dgm:cxn modelId="{B4E9B2B0-9C1C-4BAB-BC3D-F6DFCFAAEB7D}" type="presParOf" srcId="{71985E22-5F3D-4C22-B6F9-C664977CE54A}" destId="{034A980C-3C16-471A-929F-30B30E822A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F4EEF-D40E-4D4B-AA59-5C7A9386A94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254A67A-91D0-464E-89A1-775FC257FBCE}">
      <dgm:prSet phldrT="[文本]"/>
      <dgm:spPr/>
      <dgm:t>
        <a:bodyPr/>
        <a:lstStyle/>
        <a:p>
          <a:r>
            <a:rPr lang="zh-CN" altLang="en-US"/>
            <a:t>歌词同步</a:t>
          </a:r>
        </a:p>
      </dgm:t>
    </dgm:pt>
    <dgm:pt modelId="{DF2B4EB6-5D87-498C-9856-CE31F3E77EBD}" type="parTrans" cxnId="{FC028715-FFF5-4A26-B9CF-6232E6F2AD22}">
      <dgm:prSet/>
      <dgm:spPr/>
      <dgm:t>
        <a:bodyPr/>
        <a:lstStyle/>
        <a:p>
          <a:endParaRPr lang="zh-CN" altLang="en-US"/>
        </a:p>
      </dgm:t>
    </dgm:pt>
    <dgm:pt modelId="{1F57705B-278E-4BD3-8ED5-CAC2E5C92A25}" type="sibTrans" cxnId="{FC028715-FFF5-4A26-B9CF-6232E6F2AD22}">
      <dgm:prSet/>
      <dgm:spPr/>
      <dgm:t>
        <a:bodyPr/>
        <a:lstStyle/>
        <a:p>
          <a:endParaRPr lang="zh-CN" altLang="en-US"/>
        </a:p>
      </dgm:t>
    </dgm:pt>
    <dgm:pt modelId="{AD7BC082-F02A-4893-A472-070B9DF66DD4}">
      <dgm:prSet phldrT="[文本]"/>
      <dgm:spPr/>
      <dgm:t>
        <a:bodyPr/>
        <a:lstStyle/>
        <a:p>
          <a:r>
            <a:rPr lang="zh-CN" altLang="en-US"/>
            <a:t>播放列表</a:t>
          </a:r>
        </a:p>
      </dgm:t>
    </dgm:pt>
    <dgm:pt modelId="{DAB52EDE-AB75-4D74-883F-BCA6E4AC7870}" type="parTrans" cxnId="{F836B902-69C0-442D-9C82-705A34748367}">
      <dgm:prSet/>
      <dgm:spPr/>
      <dgm:t>
        <a:bodyPr/>
        <a:lstStyle/>
        <a:p>
          <a:endParaRPr lang="zh-CN" altLang="en-US"/>
        </a:p>
      </dgm:t>
    </dgm:pt>
    <dgm:pt modelId="{6123625C-2731-4AD1-8434-ED6709D3A1DB}" type="sibTrans" cxnId="{F836B902-69C0-442D-9C82-705A34748367}">
      <dgm:prSet/>
      <dgm:spPr/>
      <dgm:t>
        <a:bodyPr/>
        <a:lstStyle/>
        <a:p>
          <a:endParaRPr lang="zh-CN" altLang="en-US"/>
        </a:p>
      </dgm:t>
    </dgm:pt>
    <dgm:pt modelId="{F63AB127-524D-4A43-B384-95F0B50F0A71}" type="pres">
      <dgm:prSet presAssocID="{59FF4EEF-D40E-4D4B-AA59-5C7A9386A943}" presName="compositeShape" presStyleCnt="0">
        <dgm:presLayoutVars>
          <dgm:dir/>
          <dgm:resizeHandles/>
        </dgm:presLayoutVars>
      </dgm:prSet>
      <dgm:spPr/>
    </dgm:pt>
    <dgm:pt modelId="{4E7B00EC-8148-4904-A822-0B2B1AE645D7}" type="pres">
      <dgm:prSet presAssocID="{59FF4EEF-D40E-4D4B-AA59-5C7A9386A943}" presName="pyramid" presStyleLbl="node1" presStyleIdx="0" presStyleCnt="1"/>
      <dgm:spPr/>
    </dgm:pt>
    <dgm:pt modelId="{33B04D2E-DF51-4A6E-B1FE-38C69CBD80F0}" type="pres">
      <dgm:prSet presAssocID="{59FF4EEF-D40E-4D4B-AA59-5C7A9386A943}" presName="theList" presStyleCnt="0"/>
      <dgm:spPr/>
    </dgm:pt>
    <dgm:pt modelId="{091081E7-D957-4B85-8342-442AAE366452}" type="pres">
      <dgm:prSet presAssocID="{1254A67A-91D0-464E-89A1-775FC257FBCE}" presName="aNode" presStyleLbl="fgAcc1" presStyleIdx="0" presStyleCnt="2">
        <dgm:presLayoutVars>
          <dgm:bulletEnabled val="1"/>
        </dgm:presLayoutVars>
      </dgm:prSet>
      <dgm:spPr/>
    </dgm:pt>
    <dgm:pt modelId="{C3A80D31-209C-4FC2-8B4B-CF4B8AFEC1DA}" type="pres">
      <dgm:prSet presAssocID="{1254A67A-91D0-464E-89A1-775FC257FBCE}" presName="aSpace" presStyleCnt="0"/>
      <dgm:spPr/>
    </dgm:pt>
    <dgm:pt modelId="{D75F2CA5-15EF-48BC-981A-680A5D608CF2}" type="pres">
      <dgm:prSet presAssocID="{AD7BC082-F02A-4893-A472-070B9DF66DD4}" presName="aNode" presStyleLbl="fgAcc1" presStyleIdx="1" presStyleCnt="2">
        <dgm:presLayoutVars>
          <dgm:bulletEnabled val="1"/>
        </dgm:presLayoutVars>
      </dgm:prSet>
      <dgm:spPr/>
    </dgm:pt>
    <dgm:pt modelId="{6570B4A2-93A2-46E5-BBB6-E1DC25B74550}" type="pres">
      <dgm:prSet presAssocID="{AD7BC082-F02A-4893-A472-070B9DF66DD4}" presName="aSpace" presStyleCnt="0"/>
      <dgm:spPr/>
    </dgm:pt>
  </dgm:ptLst>
  <dgm:cxnLst>
    <dgm:cxn modelId="{F836B902-69C0-442D-9C82-705A34748367}" srcId="{59FF4EEF-D40E-4D4B-AA59-5C7A9386A943}" destId="{AD7BC082-F02A-4893-A472-070B9DF66DD4}" srcOrd="1" destOrd="0" parTransId="{DAB52EDE-AB75-4D74-883F-BCA6E4AC7870}" sibTransId="{6123625C-2731-4AD1-8434-ED6709D3A1DB}"/>
    <dgm:cxn modelId="{FC028715-FFF5-4A26-B9CF-6232E6F2AD22}" srcId="{59FF4EEF-D40E-4D4B-AA59-5C7A9386A943}" destId="{1254A67A-91D0-464E-89A1-775FC257FBCE}" srcOrd="0" destOrd="0" parTransId="{DF2B4EB6-5D87-498C-9856-CE31F3E77EBD}" sibTransId="{1F57705B-278E-4BD3-8ED5-CAC2E5C92A25}"/>
    <dgm:cxn modelId="{220E9560-6923-4421-848C-DECBDC062516}" type="presOf" srcId="{AD7BC082-F02A-4893-A472-070B9DF66DD4}" destId="{D75F2CA5-15EF-48BC-981A-680A5D608CF2}" srcOrd="0" destOrd="0" presId="urn:microsoft.com/office/officeart/2005/8/layout/pyramid2"/>
    <dgm:cxn modelId="{D00DA746-46AC-479B-B554-0E3A9155E330}" type="presOf" srcId="{1254A67A-91D0-464E-89A1-775FC257FBCE}" destId="{091081E7-D957-4B85-8342-442AAE366452}" srcOrd="0" destOrd="0" presId="urn:microsoft.com/office/officeart/2005/8/layout/pyramid2"/>
    <dgm:cxn modelId="{942EBEEC-9052-4B95-BDA7-F359CA99B84B}" type="presOf" srcId="{59FF4EEF-D40E-4D4B-AA59-5C7A9386A943}" destId="{F63AB127-524D-4A43-B384-95F0B50F0A71}" srcOrd="0" destOrd="0" presId="urn:microsoft.com/office/officeart/2005/8/layout/pyramid2"/>
    <dgm:cxn modelId="{FB3D3EAE-4032-4229-A76C-1DD49773C058}" type="presParOf" srcId="{F63AB127-524D-4A43-B384-95F0B50F0A71}" destId="{4E7B00EC-8148-4904-A822-0B2B1AE645D7}" srcOrd="0" destOrd="0" presId="urn:microsoft.com/office/officeart/2005/8/layout/pyramid2"/>
    <dgm:cxn modelId="{99A606CF-297C-4AFC-8949-83667E1C888D}" type="presParOf" srcId="{F63AB127-524D-4A43-B384-95F0B50F0A71}" destId="{33B04D2E-DF51-4A6E-B1FE-38C69CBD80F0}" srcOrd="1" destOrd="0" presId="urn:microsoft.com/office/officeart/2005/8/layout/pyramid2"/>
    <dgm:cxn modelId="{B4F745FE-B75C-4FE2-8445-6F91C056FB42}" type="presParOf" srcId="{33B04D2E-DF51-4A6E-B1FE-38C69CBD80F0}" destId="{091081E7-D957-4B85-8342-442AAE366452}" srcOrd="0" destOrd="0" presId="urn:microsoft.com/office/officeart/2005/8/layout/pyramid2"/>
    <dgm:cxn modelId="{E783BB77-3559-4417-875B-3E8282644F94}" type="presParOf" srcId="{33B04D2E-DF51-4A6E-B1FE-38C69CBD80F0}" destId="{C3A80D31-209C-4FC2-8B4B-CF4B8AFEC1DA}" srcOrd="1" destOrd="0" presId="urn:microsoft.com/office/officeart/2005/8/layout/pyramid2"/>
    <dgm:cxn modelId="{75EF9065-B1A9-4ABD-89DD-15D04D9C77AE}" type="presParOf" srcId="{33B04D2E-DF51-4A6E-B1FE-38C69CBD80F0}" destId="{D75F2CA5-15EF-48BC-981A-680A5D608CF2}" srcOrd="2" destOrd="0" presId="urn:microsoft.com/office/officeart/2005/8/layout/pyramid2"/>
    <dgm:cxn modelId="{6E611D26-2872-48FE-9D43-14F9AE83DA19}" type="presParOf" srcId="{33B04D2E-DF51-4A6E-B1FE-38C69CBD80F0}" destId="{6570B4A2-93A2-46E5-BBB6-E1DC25B74550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3CE4A-118E-469B-BAF8-B68031A2FF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03F798-910F-4448-8005-9F02897A8BC6}">
      <dgm:prSet phldrT="[文本]"/>
      <dgm:spPr/>
      <dgm:t>
        <a:bodyPr/>
        <a:lstStyle/>
        <a:p>
          <a:r>
            <a:rPr lang="zh-CN" altLang="en-US"/>
            <a:t>主界面</a:t>
          </a:r>
        </a:p>
      </dgm:t>
    </dgm:pt>
    <dgm:pt modelId="{2F50C708-9034-4614-98F3-68B96283FFCB}" type="parTrans" cxnId="{207E3F98-7D7C-4DDD-A493-0346987781A4}">
      <dgm:prSet/>
      <dgm:spPr/>
      <dgm:t>
        <a:bodyPr/>
        <a:lstStyle/>
        <a:p>
          <a:endParaRPr lang="zh-CN" altLang="en-US"/>
        </a:p>
      </dgm:t>
    </dgm:pt>
    <dgm:pt modelId="{986B924F-8074-4B59-AB98-1F58380DDF78}" type="sibTrans" cxnId="{207E3F98-7D7C-4DDD-A493-0346987781A4}">
      <dgm:prSet/>
      <dgm:spPr/>
      <dgm:t>
        <a:bodyPr/>
        <a:lstStyle/>
        <a:p>
          <a:endParaRPr lang="zh-CN" altLang="en-US"/>
        </a:p>
      </dgm:t>
    </dgm:pt>
    <dgm:pt modelId="{36D2D0E5-5F46-4FAB-A10B-9A4E6A727FE4}">
      <dgm:prSet phldrT="[文本]"/>
      <dgm:spPr/>
      <dgm:t>
        <a:bodyPr/>
        <a:lstStyle/>
        <a:p>
          <a:r>
            <a:rPr lang="zh-CN" altLang="en-US"/>
            <a:t>添加音乐</a:t>
          </a:r>
        </a:p>
      </dgm:t>
    </dgm:pt>
    <dgm:pt modelId="{29C92F2D-D4BC-4EFA-A1FF-C7996652BBE8}" type="parTrans" cxnId="{323312B1-EE3C-4FFD-BE53-B7382123BF45}">
      <dgm:prSet/>
      <dgm:spPr/>
      <dgm:t>
        <a:bodyPr/>
        <a:lstStyle/>
        <a:p>
          <a:endParaRPr lang="zh-CN" altLang="en-US"/>
        </a:p>
      </dgm:t>
    </dgm:pt>
    <dgm:pt modelId="{4E3366BD-C7D6-4ACA-AAEB-594384D19076}" type="sibTrans" cxnId="{323312B1-EE3C-4FFD-BE53-B7382123BF45}">
      <dgm:prSet/>
      <dgm:spPr/>
      <dgm:t>
        <a:bodyPr/>
        <a:lstStyle/>
        <a:p>
          <a:endParaRPr lang="zh-CN" altLang="en-US"/>
        </a:p>
      </dgm:t>
    </dgm:pt>
    <dgm:pt modelId="{B857371C-8959-4242-86A7-A90686944ABE}">
      <dgm:prSet phldrT="[文本]"/>
      <dgm:spPr/>
      <dgm:t>
        <a:bodyPr/>
        <a:lstStyle/>
        <a:p>
          <a:r>
            <a:rPr lang="zh-CN" altLang="en-US"/>
            <a:t>播放音乐</a:t>
          </a:r>
        </a:p>
      </dgm:t>
    </dgm:pt>
    <dgm:pt modelId="{52B0703A-084C-4421-9A47-5C4FDB322E42}" type="parTrans" cxnId="{02B4A5F7-D3C6-4EEE-ACA3-3C70859E3907}">
      <dgm:prSet/>
      <dgm:spPr/>
      <dgm:t>
        <a:bodyPr/>
        <a:lstStyle/>
        <a:p>
          <a:endParaRPr lang="zh-CN" altLang="en-US"/>
        </a:p>
      </dgm:t>
    </dgm:pt>
    <dgm:pt modelId="{B8854F72-0A3F-4127-AF86-48DC823A5C80}" type="sibTrans" cxnId="{02B4A5F7-D3C6-4EEE-ACA3-3C70859E3907}">
      <dgm:prSet/>
      <dgm:spPr/>
      <dgm:t>
        <a:bodyPr/>
        <a:lstStyle/>
        <a:p>
          <a:endParaRPr lang="zh-CN" altLang="en-US"/>
        </a:p>
      </dgm:t>
    </dgm:pt>
    <dgm:pt modelId="{9736A06E-4ACB-4D8B-9A82-BF46B8E530D3}" type="pres">
      <dgm:prSet presAssocID="{E193CE4A-118E-469B-BAF8-B68031A2FF53}" presName="Name0" presStyleCnt="0">
        <dgm:presLayoutVars>
          <dgm:dir/>
          <dgm:resizeHandles val="exact"/>
        </dgm:presLayoutVars>
      </dgm:prSet>
      <dgm:spPr/>
    </dgm:pt>
    <dgm:pt modelId="{5BE1C347-708D-4C2C-A5C6-94AC4A8A58DA}" type="pres">
      <dgm:prSet presAssocID="{D103F798-910F-4448-8005-9F02897A8BC6}" presName="node" presStyleLbl="node1" presStyleIdx="0" presStyleCnt="3">
        <dgm:presLayoutVars>
          <dgm:bulletEnabled val="1"/>
        </dgm:presLayoutVars>
      </dgm:prSet>
      <dgm:spPr/>
    </dgm:pt>
    <dgm:pt modelId="{E5AD868E-3413-44DF-B484-0DB5ED8D6B2F}" type="pres">
      <dgm:prSet presAssocID="{986B924F-8074-4B59-AB98-1F58380DDF78}" presName="sibTrans" presStyleLbl="sibTrans2D1" presStyleIdx="0" presStyleCnt="2"/>
      <dgm:spPr/>
    </dgm:pt>
    <dgm:pt modelId="{83FB1C54-642A-45D5-A764-210BAE3540A1}" type="pres">
      <dgm:prSet presAssocID="{986B924F-8074-4B59-AB98-1F58380DDF78}" presName="connectorText" presStyleLbl="sibTrans2D1" presStyleIdx="0" presStyleCnt="2"/>
      <dgm:spPr/>
    </dgm:pt>
    <dgm:pt modelId="{702C646B-E6B7-48FB-B7C6-6A9677EF334B}" type="pres">
      <dgm:prSet presAssocID="{36D2D0E5-5F46-4FAB-A10B-9A4E6A727FE4}" presName="node" presStyleLbl="node1" presStyleIdx="1" presStyleCnt="3">
        <dgm:presLayoutVars>
          <dgm:bulletEnabled val="1"/>
        </dgm:presLayoutVars>
      </dgm:prSet>
      <dgm:spPr/>
    </dgm:pt>
    <dgm:pt modelId="{A573E344-031D-4682-940F-77904AC6FD09}" type="pres">
      <dgm:prSet presAssocID="{4E3366BD-C7D6-4ACA-AAEB-594384D19076}" presName="sibTrans" presStyleLbl="sibTrans2D1" presStyleIdx="1" presStyleCnt="2"/>
      <dgm:spPr/>
    </dgm:pt>
    <dgm:pt modelId="{1712BDA9-CB95-440D-8680-14686C1919D3}" type="pres">
      <dgm:prSet presAssocID="{4E3366BD-C7D6-4ACA-AAEB-594384D19076}" presName="connectorText" presStyleLbl="sibTrans2D1" presStyleIdx="1" presStyleCnt="2"/>
      <dgm:spPr/>
    </dgm:pt>
    <dgm:pt modelId="{EDDF3B40-4875-4581-9090-B2F29F58BD80}" type="pres">
      <dgm:prSet presAssocID="{B857371C-8959-4242-86A7-A90686944ABE}" presName="node" presStyleLbl="node1" presStyleIdx="2" presStyleCnt="3">
        <dgm:presLayoutVars>
          <dgm:bulletEnabled val="1"/>
        </dgm:presLayoutVars>
      </dgm:prSet>
      <dgm:spPr/>
    </dgm:pt>
  </dgm:ptLst>
  <dgm:cxnLst>
    <dgm:cxn modelId="{C030AA33-ADBE-4968-AD3B-60C102EE8E10}" type="presOf" srcId="{D103F798-910F-4448-8005-9F02897A8BC6}" destId="{5BE1C347-708D-4C2C-A5C6-94AC4A8A58DA}" srcOrd="0" destOrd="0" presId="urn:microsoft.com/office/officeart/2005/8/layout/process1"/>
    <dgm:cxn modelId="{FBE6E18B-DF98-4223-B774-66F5D14E94B1}" type="presOf" srcId="{36D2D0E5-5F46-4FAB-A10B-9A4E6A727FE4}" destId="{702C646B-E6B7-48FB-B7C6-6A9677EF334B}" srcOrd="0" destOrd="0" presId="urn:microsoft.com/office/officeart/2005/8/layout/process1"/>
    <dgm:cxn modelId="{70F0D48C-D18B-42CD-892F-A744165CC786}" type="presOf" srcId="{4E3366BD-C7D6-4ACA-AAEB-594384D19076}" destId="{A573E344-031D-4682-940F-77904AC6FD09}" srcOrd="0" destOrd="0" presId="urn:microsoft.com/office/officeart/2005/8/layout/process1"/>
    <dgm:cxn modelId="{207E3F98-7D7C-4DDD-A493-0346987781A4}" srcId="{E193CE4A-118E-469B-BAF8-B68031A2FF53}" destId="{D103F798-910F-4448-8005-9F02897A8BC6}" srcOrd="0" destOrd="0" parTransId="{2F50C708-9034-4614-98F3-68B96283FFCB}" sibTransId="{986B924F-8074-4B59-AB98-1F58380DDF78}"/>
    <dgm:cxn modelId="{323312B1-EE3C-4FFD-BE53-B7382123BF45}" srcId="{E193CE4A-118E-469B-BAF8-B68031A2FF53}" destId="{36D2D0E5-5F46-4FAB-A10B-9A4E6A727FE4}" srcOrd="1" destOrd="0" parTransId="{29C92F2D-D4BC-4EFA-A1FF-C7996652BBE8}" sibTransId="{4E3366BD-C7D6-4ACA-AAEB-594384D19076}"/>
    <dgm:cxn modelId="{8221BCBF-57CA-462D-B9AD-F8E3C06457E6}" type="presOf" srcId="{B857371C-8959-4242-86A7-A90686944ABE}" destId="{EDDF3B40-4875-4581-9090-B2F29F58BD80}" srcOrd="0" destOrd="0" presId="urn:microsoft.com/office/officeart/2005/8/layout/process1"/>
    <dgm:cxn modelId="{A2E2BACA-F0F0-482C-9AFC-C8CF3336EE58}" type="presOf" srcId="{E193CE4A-118E-469B-BAF8-B68031A2FF53}" destId="{9736A06E-4ACB-4D8B-9A82-BF46B8E530D3}" srcOrd="0" destOrd="0" presId="urn:microsoft.com/office/officeart/2005/8/layout/process1"/>
    <dgm:cxn modelId="{7BDD4BD5-67B0-45C2-99A6-74A440BA416F}" type="presOf" srcId="{986B924F-8074-4B59-AB98-1F58380DDF78}" destId="{E5AD868E-3413-44DF-B484-0DB5ED8D6B2F}" srcOrd="0" destOrd="0" presId="urn:microsoft.com/office/officeart/2005/8/layout/process1"/>
    <dgm:cxn modelId="{4133F7DC-9F89-485F-AF5D-96C2DD89295A}" type="presOf" srcId="{4E3366BD-C7D6-4ACA-AAEB-594384D19076}" destId="{1712BDA9-CB95-440D-8680-14686C1919D3}" srcOrd="1" destOrd="0" presId="urn:microsoft.com/office/officeart/2005/8/layout/process1"/>
    <dgm:cxn modelId="{C139D3E4-80C4-44D3-864E-47C5F7F2562C}" type="presOf" srcId="{986B924F-8074-4B59-AB98-1F58380DDF78}" destId="{83FB1C54-642A-45D5-A764-210BAE3540A1}" srcOrd="1" destOrd="0" presId="urn:microsoft.com/office/officeart/2005/8/layout/process1"/>
    <dgm:cxn modelId="{02B4A5F7-D3C6-4EEE-ACA3-3C70859E3907}" srcId="{E193CE4A-118E-469B-BAF8-B68031A2FF53}" destId="{B857371C-8959-4242-86A7-A90686944ABE}" srcOrd="2" destOrd="0" parTransId="{52B0703A-084C-4421-9A47-5C4FDB322E42}" sibTransId="{B8854F72-0A3F-4127-AF86-48DC823A5C80}"/>
    <dgm:cxn modelId="{0A2B3542-18F5-40E3-93DC-E2C4D005F7DD}" type="presParOf" srcId="{9736A06E-4ACB-4D8B-9A82-BF46B8E530D3}" destId="{5BE1C347-708D-4C2C-A5C6-94AC4A8A58DA}" srcOrd="0" destOrd="0" presId="urn:microsoft.com/office/officeart/2005/8/layout/process1"/>
    <dgm:cxn modelId="{19C4CE94-1CCF-477F-A57D-5CA0C021E8FB}" type="presParOf" srcId="{9736A06E-4ACB-4D8B-9A82-BF46B8E530D3}" destId="{E5AD868E-3413-44DF-B484-0DB5ED8D6B2F}" srcOrd="1" destOrd="0" presId="urn:microsoft.com/office/officeart/2005/8/layout/process1"/>
    <dgm:cxn modelId="{74F6DE1C-D376-4D9E-912B-73382C1B8E21}" type="presParOf" srcId="{E5AD868E-3413-44DF-B484-0DB5ED8D6B2F}" destId="{83FB1C54-642A-45D5-A764-210BAE3540A1}" srcOrd="0" destOrd="0" presId="urn:microsoft.com/office/officeart/2005/8/layout/process1"/>
    <dgm:cxn modelId="{8F9F9C07-84E8-48CE-811E-4A19C05277A9}" type="presParOf" srcId="{9736A06E-4ACB-4D8B-9A82-BF46B8E530D3}" destId="{702C646B-E6B7-48FB-B7C6-6A9677EF334B}" srcOrd="2" destOrd="0" presId="urn:microsoft.com/office/officeart/2005/8/layout/process1"/>
    <dgm:cxn modelId="{E27107BD-0FF9-4F86-A31F-246C6193208A}" type="presParOf" srcId="{9736A06E-4ACB-4D8B-9A82-BF46B8E530D3}" destId="{A573E344-031D-4682-940F-77904AC6FD09}" srcOrd="3" destOrd="0" presId="urn:microsoft.com/office/officeart/2005/8/layout/process1"/>
    <dgm:cxn modelId="{927A6789-7D1E-4108-82DB-E2A73944B459}" type="presParOf" srcId="{A573E344-031D-4682-940F-77904AC6FD09}" destId="{1712BDA9-CB95-440D-8680-14686C1919D3}" srcOrd="0" destOrd="0" presId="urn:microsoft.com/office/officeart/2005/8/layout/process1"/>
    <dgm:cxn modelId="{142EDE67-097B-44B0-ABE5-92A24B182C51}" type="presParOf" srcId="{9736A06E-4ACB-4D8B-9A82-BF46B8E530D3}" destId="{EDDF3B40-4875-4581-9090-B2F29F58BD8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E4BB6-735A-4CA4-8AE5-39B8108A66EF}">
      <dsp:nvSpPr>
        <dsp:cNvPr id="0" name=""/>
        <dsp:cNvSpPr/>
      </dsp:nvSpPr>
      <dsp:spPr>
        <a:xfrm>
          <a:off x="27" y="16962"/>
          <a:ext cx="261789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/>
            <a:t>ID3</a:t>
          </a:r>
          <a:r>
            <a:rPr lang="zh-CN" altLang="en-US" sz="2900" kern="1200"/>
            <a:t>解析</a:t>
          </a:r>
        </a:p>
      </dsp:txBody>
      <dsp:txXfrm>
        <a:off x="27" y="16962"/>
        <a:ext cx="2617898" cy="835200"/>
      </dsp:txXfrm>
    </dsp:sp>
    <dsp:sp modelId="{4C12F5F6-C09B-4FE9-9A85-8E30530CE254}">
      <dsp:nvSpPr>
        <dsp:cNvPr id="0" name=""/>
        <dsp:cNvSpPr/>
      </dsp:nvSpPr>
      <dsp:spPr>
        <a:xfrm>
          <a:off x="27" y="852162"/>
          <a:ext cx="2617898" cy="286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900" kern="1200"/>
            <a:t>用于读取：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900" kern="1200"/>
            <a:t>歌曲名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900" kern="1200"/>
            <a:t>歌手名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900" kern="1200"/>
            <a:t>专辑名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900" kern="1200"/>
            <a:t>专辑封面</a:t>
          </a:r>
        </a:p>
      </dsp:txBody>
      <dsp:txXfrm>
        <a:off x="27" y="852162"/>
        <a:ext cx="2617898" cy="2865780"/>
      </dsp:txXfrm>
    </dsp:sp>
    <dsp:sp modelId="{221226FC-A566-4123-A593-11454E0CF0E6}">
      <dsp:nvSpPr>
        <dsp:cNvPr id="0" name=""/>
        <dsp:cNvSpPr/>
      </dsp:nvSpPr>
      <dsp:spPr>
        <a:xfrm>
          <a:off x="2984431" y="16962"/>
          <a:ext cx="261789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/>
            <a:t>汉字转拼音</a:t>
          </a:r>
        </a:p>
      </dsp:txBody>
      <dsp:txXfrm>
        <a:off x="2984431" y="16962"/>
        <a:ext cx="2617898" cy="835200"/>
      </dsp:txXfrm>
    </dsp:sp>
    <dsp:sp modelId="{034A980C-3C16-471A-929F-30B30E822AE3}">
      <dsp:nvSpPr>
        <dsp:cNvPr id="0" name=""/>
        <dsp:cNvSpPr/>
      </dsp:nvSpPr>
      <dsp:spPr>
        <a:xfrm>
          <a:off x="2984431" y="852162"/>
          <a:ext cx="2617898" cy="286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900" kern="1200"/>
            <a:t>用于模糊搜索功能</a:t>
          </a:r>
        </a:p>
      </dsp:txBody>
      <dsp:txXfrm>
        <a:off x="2984431" y="852162"/>
        <a:ext cx="2617898" cy="2865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B00EC-8148-4904-A822-0B2B1AE645D7}">
      <dsp:nvSpPr>
        <dsp:cNvPr id="0" name=""/>
        <dsp:cNvSpPr/>
      </dsp:nvSpPr>
      <dsp:spPr>
        <a:xfrm>
          <a:off x="756285" y="0"/>
          <a:ext cx="3985591" cy="398559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081E7-D957-4B85-8342-442AAE366452}">
      <dsp:nvSpPr>
        <dsp:cNvPr id="0" name=""/>
        <dsp:cNvSpPr/>
      </dsp:nvSpPr>
      <dsp:spPr>
        <a:xfrm>
          <a:off x="2749080" y="398948"/>
          <a:ext cx="2590634" cy="14167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/>
            <a:t>歌词同步</a:t>
          </a:r>
        </a:p>
      </dsp:txBody>
      <dsp:txXfrm>
        <a:off x="2818240" y="468108"/>
        <a:ext cx="2452314" cy="1278433"/>
      </dsp:txXfrm>
    </dsp:sp>
    <dsp:sp modelId="{D75F2CA5-15EF-48BC-981A-680A5D608CF2}">
      <dsp:nvSpPr>
        <dsp:cNvPr id="0" name=""/>
        <dsp:cNvSpPr/>
      </dsp:nvSpPr>
      <dsp:spPr>
        <a:xfrm>
          <a:off x="2749080" y="1992795"/>
          <a:ext cx="2590634" cy="14167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/>
            <a:t>播放列表</a:t>
          </a:r>
        </a:p>
      </dsp:txBody>
      <dsp:txXfrm>
        <a:off x="2818240" y="2061955"/>
        <a:ext cx="2452314" cy="1278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C347-708D-4C2C-A5C6-94AC4A8A58DA}">
      <dsp:nvSpPr>
        <dsp:cNvPr id="0" name=""/>
        <dsp:cNvSpPr/>
      </dsp:nvSpPr>
      <dsp:spPr>
        <a:xfrm>
          <a:off x="5151" y="1491712"/>
          <a:ext cx="1539597" cy="923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主界面</a:t>
          </a:r>
        </a:p>
      </dsp:txBody>
      <dsp:txXfrm>
        <a:off x="32207" y="1518768"/>
        <a:ext cx="1485485" cy="869646"/>
      </dsp:txXfrm>
    </dsp:sp>
    <dsp:sp modelId="{E5AD868E-3413-44DF-B484-0DB5ED8D6B2F}">
      <dsp:nvSpPr>
        <dsp:cNvPr id="0" name=""/>
        <dsp:cNvSpPr/>
      </dsp:nvSpPr>
      <dsp:spPr>
        <a:xfrm>
          <a:off x="1698708" y="1762681"/>
          <a:ext cx="326394" cy="38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698708" y="1839045"/>
        <a:ext cx="228476" cy="229092"/>
      </dsp:txXfrm>
    </dsp:sp>
    <dsp:sp modelId="{702C646B-E6B7-48FB-B7C6-6A9677EF334B}">
      <dsp:nvSpPr>
        <dsp:cNvPr id="0" name=""/>
        <dsp:cNvSpPr/>
      </dsp:nvSpPr>
      <dsp:spPr>
        <a:xfrm>
          <a:off x="2160588" y="1491712"/>
          <a:ext cx="1539597" cy="923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添加音乐</a:t>
          </a:r>
        </a:p>
      </dsp:txBody>
      <dsp:txXfrm>
        <a:off x="2187644" y="1518768"/>
        <a:ext cx="1485485" cy="869646"/>
      </dsp:txXfrm>
    </dsp:sp>
    <dsp:sp modelId="{A573E344-031D-4682-940F-77904AC6FD09}">
      <dsp:nvSpPr>
        <dsp:cNvPr id="0" name=""/>
        <dsp:cNvSpPr/>
      </dsp:nvSpPr>
      <dsp:spPr>
        <a:xfrm>
          <a:off x="3854145" y="1762681"/>
          <a:ext cx="326394" cy="38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854145" y="1839045"/>
        <a:ext cx="228476" cy="229092"/>
      </dsp:txXfrm>
    </dsp:sp>
    <dsp:sp modelId="{EDDF3B40-4875-4581-9090-B2F29F58BD80}">
      <dsp:nvSpPr>
        <dsp:cNvPr id="0" name=""/>
        <dsp:cNvSpPr/>
      </dsp:nvSpPr>
      <dsp:spPr>
        <a:xfrm>
          <a:off x="4316025" y="1491712"/>
          <a:ext cx="1539597" cy="923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播放音乐</a:t>
          </a:r>
        </a:p>
      </dsp:txBody>
      <dsp:txXfrm>
        <a:off x="4343081" y="1518768"/>
        <a:ext cx="148548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0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3546" y="1684952"/>
            <a:ext cx="7475220" cy="1882315"/>
          </a:xfrm>
        </p:spPr>
        <p:txBody>
          <a:bodyPr/>
          <a:lstStyle/>
          <a:p>
            <a:r>
              <a:rPr lang="zh-CN" altLang="en-US"/>
              <a:t>炫听音乐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16593" y="3903273"/>
            <a:ext cx="4019774" cy="1795162"/>
          </a:xfrm>
        </p:spPr>
        <p:txBody>
          <a:bodyPr>
            <a:noAutofit/>
          </a:bodyPr>
          <a:lstStyle/>
          <a:p>
            <a:pPr algn="l"/>
            <a:r>
              <a:rPr lang="zh-CN" altLang="en-US"/>
              <a:t>组          长：黄修情</a:t>
            </a:r>
            <a:endParaRPr lang="en-US" altLang="zh-CN"/>
          </a:p>
          <a:p>
            <a:pPr algn="l"/>
            <a:r>
              <a:rPr lang="zh-CN" altLang="en-US"/>
              <a:t>组          员：黄欣、黄冠纬</a:t>
            </a:r>
            <a:endParaRPr lang="en-US" altLang="zh-CN"/>
          </a:p>
          <a:p>
            <a:pPr algn="l"/>
            <a:r>
              <a:rPr lang="zh-CN" altLang="en-US"/>
              <a:t>指导老师：杨天生老师</a:t>
            </a:r>
            <a:endParaRPr lang="en-US" altLang="zh-CN"/>
          </a:p>
          <a:p>
            <a:pPr algn="l"/>
            <a:r>
              <a:rPr lang="zh-CN" altLang="en-US"/>
              <a:t>班   主  任：朱良彬老师</a:t>
            </a:r>
          </a:p>
        </p:txBody>
      </p:sp>
    </p:spTree>
    <p:extLst>
      <p:ext uri="{BB962C8B-B14F-4D97-AF65-F5344CB8AC3E}">
        <p14:creationId xmlns:p14="http://schemas.microsoft.com/office/powerpoint/2010/main" val="40491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项目使用技术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36433971"/>
              </p:ext>
            </p:extLst>
          </p:nvPr>
        </p:nvGraphicFramePr>
        <p:xfrm>
          <a:off x="2945295" y="1558119"/>
          <a:ext cx="5602357" cy="3734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ID3</a:t>
            </a:r>
            <a:r>
              <a:rPr lang="zh-CN" altLang="en-US"/>
              <a:t>说明</a:t>
            </a: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2954960" y="1149588"/>
            <a:ext cx="5486400" cy="4506575"/>
          </a:xfrm>
        </p:spPr>
        <p:txBody>
          <a:bodyPr vert="horz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/>
              <a:t>ID3</a:t>
            </a:r>
            <a:r>
              <a:rPr lang="zh-CN" altLang="en-US" sz="2800"/>
              <a:t>，一般是位于一个</a:t>
            </a:r>
            <a:r>
              <a:rPr lang="en-US" altLang="zh-CN" sz="2800"/>
              <a:t>mp3</a:t>
            </a:r>
            <a:r>
              <a:rPr lang="zh-CN" altLang="en-US" sz="2800"/>
              <a:t>文件的开头或末尾的若干字节内，附加了关于该</a:t>
            </a:r>
            <a:r>
              <a:rPr lang="en-US" altLang="zh-CN" sz="2800"/>
              <a:t>mp3</a:t>
            </a:r>
            <a:r>
              <a:rPr lang="zh-CN" altLang="en-US" sz="2800"/>
              <a:t>的歌手，标题，专辑名称，年代，风格等信息，该信息就被称为</a:t>
            </a:r>
            <a:r>
              <a:rPr lang="en-US" altLang="zh-CN" sz="2800"/>
              <a:t>ID3</a:t>
            </a:r>
            <a:r>
              <a:rPr lang="zh-CN" altLang="en-US" sz="280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630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项目两大模块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81908846"/>
              </p:ext>
            </p:extLst>
          </p:nvPr>
        </p:nvGraphicFramePr>
        <p:xfrm>
          <a:off x="2637182" y="1433720"/>
          <a:ext cx="6096000" cy="3985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90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使用流程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99728494"/>
              </p:ext>
            </p:extLst>
          </p:nvPr>
        </p:nvGraphicFramePr>
        <p:xfrm>
          <a:off x="2786270" y="1471980"/>
          <a:ext cx="5860774" cy="390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8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2206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558</TotalTime>
  <Words>115</Words>
  <Application>Microsoft Office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幼圆</vt:lpstr>
      <vt:lpstr>Corbel</vt:lpstr>
      <vt:lpstr>Wingdings 2</vt:lpstr>
      <vt:lpstr>框架</vt:lpstr>
      <vt:lpstr>炫听音乐</vt:lpstr>
      <vt:lpstr>PowerPoint 演示文稿</vt:lpstr>
      <vt:lpstr>项目使用技术</vt:lpstr>
      <vt:lpstr>ID3说明</vt:lpstr>
      <vt:lpstr>项目两大模块</vt:lpstr>
      <vt:lpstr>使用流程</vt:lpstr>
      <vt:lpstr>项目演示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炫听音乐</dc:title>
  <dc:creator>修</dc:creator>
  <cp:lastModifiedBy>修</cp:lastModifiedBy>
  <cp:revision>41</cp:revision>
  <dcterms:created xsi:type="dcterms:W3CDTF">2017-03-23T01:05:46Z</dcterms:created>
  <dcterms:modified xsi:type="dcterms:W3CDTF">2017-03-28T11:24:01Z</dcterms:modified>
</cp:coreProperties>
</file>