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6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81" r:id="rId9"/>
    <p:sldId id="264" r:id="rId10"/>
    <p:sldId id="267" r:id="rId11"/>
    <p:sldId id="271" r:id="rId12"/>
    <p:sldId id="258" r:id="rId13"/>
    <p:sldId id="259" r:id="rId14"/>
    <p:sldId id="266" r:id="rId15"/>
    <p:sldId id="268" r:id="rId16"/>
    <p:sldId id="272" r:id="rId17"/>
    <p:sldId id="277" r:id="rId18"/>
    <p:sldId id="278" r:id="rId19"/>
    <p:sldId id="279" r:id="rId20"/>
    <p:sldId id="276" r:id="rId21"/>
    <p:sldId id="280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5"/>
    <p:restoredTop sz="93659"/>
  </p:normalViewPr>
  <p:slideViewPr>
    <p:cSldViewPr snapToGrid="0" snapToObjects="1">
      <p:cViewPr>
        <p:scale>
          <a:sx n="91" d="100"/>
          <a:sy n="9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CF7C-5765-CE4E-BFFD-685887162BFF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2B16F-63B2-D64B-B195-E5161564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在处理输入的图像时使用的是固定的长宽比，但是输入的图像可能是任意比例，因此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必须缩放或者截取图片来进行处理，设置*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imageCropAndScaleOption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来获得最好的结果。除了特殊情况*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centerCrop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是最合适的选项。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2B16F-63B2-D64B-B195-E51615647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大多数的训练模型都已经导向了正确的展示方式。为了对任意方向的图片作出最合适的处理，所以将图片的方向传递给处理方法。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2B16F-63B2-D64B-B195-E51615647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的训练模型都已经导向了正确的展示方式。为了对任意方向的图片作出最合适的处理，所以将图片的方向传递给处理方法。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2B16F-63B2-D64B-B195-E51615647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E19A-C280-FF4D-BC3F-DE628A19035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975990" y="2393833"/>
            <a:ext cx="4251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Helvetica" charset="0"/>
              </a:rPr>
              <a:t>Core</a:t>
            </a:r>
            <a:r>
              <a:rPr lang="zh-CN" altLang="en-US" sz="8000" b="1" dirty="0" smtClean="0">
                <a:latin typeface="Helvetica" charset="0"/>
              </a:rPr>
              <a:t> </a:t>
            </a:r>
            <a:r>
              <a:rPr lang="en-US" altLang="zh-CN" sz="8000" b="1" dirty="0" smtClean="0">
                <a:latin typeface="Helvetica" charset="0"/>
              </a:rPr>
              <a:t>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567" y="5459507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Helvetica" charset="0"/>
              </a:rPr>
              <a:t>培训人：关义</a:t>
            </a: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7142" y="1229952"/>
            <a:ext cx="1224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手写识别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8256" y="22135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风格转变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8023" y="539102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词语联想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2145" y="303375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翻译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0958" y="46284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场景分类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4137" y="15911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effectLst/>
                <a:latin typeface="Menlo Bold" charset="0"/>
              </a:rPr>
              <a:t>情绪分析</a:t>
            </a:r>
            <a:endParaRPr lang="en-US" sz="2000" b="1" dirty="0">
              <a:effectLst/>
              <a:latin typeface="Menlo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868" y="213371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今天是个好日子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8957" y="2133717"/>
            <a:ext cx="3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😀</a:t>
            </a:r>
            <a:endParaRPr lang="en-US" altLang="zh-CN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57391" y="231838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61" y="1840272"/>
            <a:ext cx="723900" cy="635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585981" y="2157772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1409" y="1840272"/>
            <a:ext cx="4122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/>
              <a:t>7</a:t>
            </a:r>
            <a:endParaRPr lang="en-US" sz="35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81" y="2977127"/>
            <a:ext cx="1283703" cy="168104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159551" y="3815687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232" y="2977127"/>
            <a:ext cx="1230216" cy="16810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749" y="3528334"/>
            <a:ext cx="200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02400" y="3739894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6090" y="3528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你叫啥？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9588" y="59500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我今天晚上想吃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70081" y="615424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1865" y="5966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鸡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51" y="5292283"/>
            <a:ext cx="1079500" cy="6858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2533717" y="562472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0797" y="5443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沙滩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模型种类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637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前馈神经网络</a:t>
            </a:r>
            <a:endParaRPr lang="en-US" altLang="zh-CN" dirty="0" smtClean="0"/>
          </a:p>
          <a:p>
            <a:pPr algn="ctr"/>
            <a:r>
              <a:rPr lang="en-US" dirty="0" smtClean="0"/>
              <a:t>Feed </a:t>
            </a:r>
            <a:r>
              <a:rPr lang="en-US" dirty="0"/>
              <a:t>Forward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0138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卷积神经网络</a:t>
            </a:r>
            <a:endParaRPr lang="en-US" altLang="zh-CN" dirty="0" smtClean="0"/>
          </a:p>
          <a:p>
            <a:pPr algn="ctr"/>
            <a:r>
              <a:rPr lang="en-US" dirty="0"/>
              <a:t>Convolutional Neural Networks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01389" y="366219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pPr algn="ctr"/>
            <a:r>
              <a:rPr lang="en-US" dirty="0" smtClean="0"/>
              <a:t>Support </a:t>
            </a:r>
            <a:r>
              <a:rPr lang="en-US" dirty="0"/>
              <a:t>Vector Machines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6379" y="3681114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algn="ctr"/>
            <a:r>
              <a:rPr lang="en-US" dirty="0"/>
              <a:t>Tree Ensembles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46399" y="366219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广义线性模型</a:t>
            </a:r>
            <a:endParaRPr lang="en-US" altLang="zh-CN" dirty="0" smtClean="0"/>
          </a:p>
          <a:p>
            <a:pPr algn="ctr"/>
            <a:r>
              <a:rPr lang="en-US" dirty="0"/>
              <a:t>Generalized Linear Models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14639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pPr algn="ctr"/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88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9130" y="1449657"/>
            <a:ext cx="6579220" cy="8697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Your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30" y="2542478"/>
            <a:ext cx="140833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8186" y="2542478"/>
            <a:ext cx="3233854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Natural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language 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2763" y="2542478"/>
            <a:ext cx="1535589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GameplayKit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9130" y="3590697"/>
            <a:ext cx="6579220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Core 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29130" y="4627772"/>
            <a:ext cx="2810107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Accelerate BNNS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20937" y="4638916"/>
            <a:ext cx="358741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Metal Performance </a:t>
            </a:r>
            <a:r>
              <a:rPr lang="en-US" dirty="0" err="1" smtClean="0">
                <a:solidFill>
                  <a:sysClr val="windowText" lastClr="000000"/>
                </a:solidFill>
              </a:rPr>
              <a:t>Shaders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201" y="1182504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Vision: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地标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文本识别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正方形识别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条码识别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物体追踪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图像匹配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93912" y="1182504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NLP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语言检测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符号化识别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词形还原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对话分段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实体名称识别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3150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Models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710" y="2497735"/>
            <a:ext cx="5054600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1324071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8195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3150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Models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42" y="2017737"/>
            <a:ext cx="6515100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000" y="1371201"/>
            <a:ext cx="899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/documentation/</a:t>
            </a:r>
            <a:r>
              <a:rPr lang="en-US" dirty="0" err="1"/>
              <a:t>coreml</a:t>
            </a:r>
            <a:r>
              <a:rPr lang="en-US" dirty="0"/>
              <a:t>/</a:t>
            </a:r>
            <a:r>
              <a:rPr lang="en-US" dirty="0" err="1"/>
              <a:t>converting_trained_models_to_core_ml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3521123"/>
            <a:ext cx="8686201" cy="28834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1582990"/>
            <a:ext cx="8686201" cy="293441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1582991"/>
            <a:ext cx="8686201" cy="19381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898" y="4503761"/>
            <a:ext cx="8686201" cy="19007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773" y="516836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是</a:t>
            </a:r>
            <a:r>
              <a:rPr lang="en-US" altLang="zh-CN" dirty="0"/>
              <a:t>Machine Learning</a:t>
            </a:r>
            <a:r>
              <a:rPr lang="zh-CN" altLang="en-US" dirty="0"/>
              <a:t>的缩写，也就是‘机器学习</a:t>
            </a:r>
            <a:r>
              <a:rPr lang="zh-CN" altLang="en-US" dirty="0" smtClean="0"/>
              <a:t>’，是</a:t>
            </a:r>
            <a:r>
              <a:rPr lang="zh-CN" altLang="en-US" dirty="0"/>
              <a:t>人工智能最核心的</a:t>
            </a:r>
            <a:r>
              <a:rPr lang="zh-CN" altLang="en-US" dirty="0" smtClean="0"/>
              <a:t>内容。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73" y="11674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人工智能大事件：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2694" y="2177910"/>
            <a:ext cx="9859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1950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艾伦</a:t>
            </a:r>
            <a:r>
              <a:rPr lang="en-US" altLang="zh-CN" dirty="0" smtClean="0"/>
              <a:t>·</a:t>
            </a:r>
            <a:r>
              <a:rPr lang="zh-CN" altLang="en-US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1952</a:t>
            </a:r>
            <a:r>
              <a:rPr lang="en-US" altLang="zh-CN" dirty="0"/>
              <a:t>——Arthur Samuel</a:t>
            </a:r>
            <a:r>
              <a:rPr lang="zh-CN" altLang="en-US" dirty="0"/>
              <a:t>写出了第一个计算机学习程序，该程序用于国际跳棋比赛。</a:t>
            </a:r>
            <a:r>
              <a:rPr lang="en-US" altLang="zh-CN" dirty="0"/>
              <a:t>IBM</a:t>
            </a:r>
            <a:r>
              <a:rPr lang="zh-CN" altLang="en-US" dirty="0"/>
              <a:t>的计算机通过不断对局，学习哪些招式有助于赢得对局，并将这些招式纳入自己的程序中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1957</a:t>
            </a:r>
            <a:r>
              <a:rPr lang="en-US" altLang="zh-CN" dirty="0"/>
              <a:t>——Frank Rosenblatt</a:t>
            </a:r>
            <a:r>
              <a:rPr lang="zh-CN" altLang="en-US" dirty="0"/>
              <a:t>设计出了第一个计算机神经网络</a:t>
            </a:r>
            <a:r>
              <a:rPr lang="en-US" altLang="zh-CN" dirty="0"/>
              <a:t>——</a:t>
            </a:r>
            <a:r>
              <a:rPr lang="zh-CN" altLang="en-US" dirty="0"/>
              <a:t>感知机</a:t>
            </a:r>
            <a:r>
              <a:rPr lang="en-US" altLang="zh-CN" dirty="0"/>
              <a:t>(the perceptron)</a:t>
            </a:r>
            <a:r>
              <a:rPr lang="zh-CN" altLang="en-US" dirty="0"/>
              <a:t>，它模拟了人脑的运作方式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1997</a:t>
            </a:r>
            <a:r>
              <a:rPr lang="en-US" altLang="zh-CN" dirty="0"/>
              <a:t>——IBM</a:t>
            </a:r>
            <a:r>
              <a:rPr lang="zh-CN" altLang="en-US" dirty="0"/>
              <a:t>的「深蓝」</a:t>
            </a:r>
            <a:r>
              <a:rPr lang="en-US" altLang="zh-CN" dirty="0"/>
              <a:t>(Deep Blue)</a:t>
            </a:r>
            <a:r>
              <a:rPr lang="zh-CN" altLang="en-US" dirty="0"/>
              <a:t>打败了国际象棋的世界冠军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2012</a:t>
            </a:r>
            <a:r>
              <a:rPr lang="en-US" altLang="zh-CN" dirty="0"/>
              <a:t>——</a:t>
            </a:r>
            <a:r>
              <a:rPr lang="zh-CN" altLang="en-US" dirty="0"/>
              <a:t>谷歌的</a:t>
            </a:r>
            <a:r>
              <a:rPr lang="en-US" altLang="zh-CN" dirty="0"/>
              <a:t>X</a:t>
            </a:r>
            <a:r>
              <a:rPr lang="zh-CN" altLang="en-US" dirty="0"/>
              <a:t>实验室研发了能够自动浏览</a:t>
            </a:r>
            <a:r>
              <a:rPr lang="en-US" altLang="zh-CN" dirty="0"/>
              <a:t>YouTube</a:t>
            </a:r>
            <a:r>
              <a:rPr lang="zh-CN" altLang="en-US" dirty="0"/>
              <a:t>视频并识别出包含猫的部分的机器学习算法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2014</a:t>
            </a:r>
            <a:r>
              <a:rPr lang="en-US" altLang="zh-CN" dirty="0"/>
              <a:t> —— </a:t>
            </a:r>
            <a:r>
              <a:rPr lang="zh-CN" altLang="en-US" dirty="0"/>
              <a:t>一台计算机程序“尤金</a:t>
            </a:r>
            <a:r>
              <a:rPr lang="en-US" altLang="zh-CN" dirty="0"/>
              <a:t>·</a:t>
            </a:r>
            <a:r>
              <a:rPr lang="zh-CN" altLang="en-US" dirty="0"/>
              <a:t>古斯特曼”成功让人类相信它是一个</a:t>
            </a:r>
            <a:r>
              <a:rPr lang="en-US" altLang="zh-CN" dirty="0"/>
              <a:t>13</a:t>
            </a:r>
            <a:r>
              <a:rPr lang="zh-CN" altLang="en-US" dirty="0"/>
              <a:t>岁的男孩，成为有史以来首台通过图灵测试的计算机。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2016</a:t>
            </a:r>
            <a:r>
              <a:rPr lang="en-US" altLang="zh-CN" dirty="0"/>
              <a:t>——</a:t>
            </a:r>
            <a:r>
              <a:rPr lang="zh-CN" altLang="en-US" dirty="0"/>
              <a:t>谷歌的人工智能算法打败了围棋专业</a:t>
            </a:r>
            <a:r>
              <a:rPr lang="zh-CN" altLang="en-US" dirty="0" smtClean="0"/>
              <a:t>选手。</a:t>
            </a:r>
            <a:r>
              <a:rPr lang="zh-CN" altLang="en-US" dirty="0"/>
              <a:t>谷歌</a:t>
            </a:r>
            <a:r>
              <a:rPr lang="en-US" altLang="zh-CN" dirty="0"/>
              <a:t>DeepMind </a:t>
            </a:r>
            <a:r>
              <a:rPr lang="zh-CN" altLang="en-US" dirty="0"/>
              <a:t>团队的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取得</a:t>
            </a:r>
            <a:r>
              <a:rPr lang="zh-CN" altLang="en-US" dirty="0"/>
              <a:t>胜利。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" y="2089997"/>
            <a:ext cx="11755902" cy="27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556" y="868990"/>
            <a:ext cx="5140277" cy="58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000" y="1237957"/>
            <a:ext cx="7311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 ML</a:t>
            </a:r>
            <a:r>
              <a:rPr lang="zh-CN" altLang="en-US" dirty="0"/>
              <a:t>框架可以利用训练好的模型对输入的数据进行分类处理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Vision</a:t>
            </a:r>
            <a:r>
              <a:rPr lang="zh-CN" altLang="en-US" dirty="0"/>
              <a:t>框架结合</a:t>
            </a:r>
            <a:r>
              <a:rPr lang="en-US" altLang="zh-CN" dirty="0"/>
              <a:t>Core ML</a:t>
            </a:r>
            <a:r>
              <a:rPr lang="zh-CN" altLang="en-US" dirty="0"/>
              <a:t>则使图像分析以及机器学习变得更加简单可靠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2658794"/>
            <a:ext cx="11023644" cy="3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2462823"/>
            <a:ext cx="11076204" cy="22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9410"/>
            <a:ext cx="12192000" cy="19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76140" y="32468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0000" y="540000"/>
            <a:ext cx="2249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dirty="0"/>
          </a:p>
        </p:txBody>
      </p:sp>
      <p:sp>
        <p:nvSpPr>
          <p:cNvPr id="2" name="Diamond 1"/>
          <p:cNvSpPr/>
          <p:nvPr/>
        </p:nvSpPr>
        <p:spPr>
          <a:xfrm>
            <a:off x="5195590" y="1965731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76140" y="32468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93010" y="32463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9102400" y="235190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195590" y="1965731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5600" y="2494800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4880" y="249618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2637790"/>
            <a:ext cx="1536700" cy="15367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2574699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" idx="3"/>
          </p:cNvCxnSpPr>
          <p:nvPr/>
        </p:nvCxnSpPr>
        <p:spPr>
          <a:xfrm>
            <a:off x="6560820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41001" y="3082974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Label:</a:t>
            </a:r>
            <a:r>
              <a:rPr lang="zh-CN" altLang="en-US" dirty="0" smtClean="0"/>
              <a:t>苏格兰折耳猫</a:t>
            </a:r>
            <a:endParaRPr lang="en-US" altLang="zh-CN" dirty="0"/>
          </a:p>
          <a:p>
            <a:r>
              <a:rPr lang="en-US" dirty="0" smtClean="0"/>
              <a:t>Confidence:95%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8731</TotalTime>
  <Words>617</Words>
  <Application>Microsoft Macintosh PowerPoint</Application>
  <PresentationFormat>Widescreen</PresentationFormat>
  <Paragraphs>98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Calibri Light</vt:lpstr>
      <vt:lpstr>DengXian</vt:lpstr>
      <vt:lpstr>Helvetica</vt:lpstr>
      <vt:lpstr>Helvetica Bold</vt:lpstr>
      <vt:lpstr>Menlo Bold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62</cp:revision>
  <dcterms:created xsi:type="dcterms:W3CDTF">2018-04-25T07:05:32Z</dcterms:created>
  <dcterms:modified xsi:type="dcterms:W3CDTF">2018-05-03T09:53:20Z</dcterms:modified>
</cp:coreProperties>
</file>