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45"/>
    <p:restoredTop sz="94719"/>
  </p:normalViewPr>
  <p:slideViewPr>
    <p:cSldViewPr snapToGrid="0" snapToObjects="1">
      <p:cViewPr varScale="1">
        <p:scale>
          <a:sx n="64" d="100"/>
          <a:sy n="64" d="100"/>
        </p:scale>
        <p:origin x="19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3E19A-C280-FF4D-BC3F-DE628A190351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74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975990" y="2393833"/>
            <a:ext cx="42519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latin typeface="Helvetica" charset="0"/>
              </a:rPr>
              <a:t>Core</a:t>
            </a:r>
            <a:r>
              <a:rPr lang="zh-CN" altLang="en-US" sz="8000" b="1" dirty="0" smtClean="0">
                <a:latin typeface="Helvetica" charset="0"/>
              </a:rPr>
              <a:t> </a:t>
            </a:r>
            <a:r>
              <a:rPr lang="en-US" altLang="zh-CN" sz="8000" b="1" dirty="0" smtClean="0">
                <a:latin typeface="Helvetica" charset="0"/>
              </a:rPr>
              <a:t>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3567" y="5459507"/>
            <a:ext cx="3140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Helvetica" charset="0"/>
              </a:rPr>
              <a:t>培训人：关义</a:t>
            </a:r>
            <a:endParaRPr lang="en-US" sz="20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0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97773" y="516836"/>
            <a:ext cx="839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ML</a:t>
            </a:r>
            <a:r>
              <a:rPr lang="zh-CN" altLang="en-US" dirty="0"/>
              <a:t>是</a:t>
            </a:r>
            <a:r>
              <a:rPr lang="en-US" altLang="zh-CN" dirty="0"/>
              <a:t>Machine Learning</a:t>
            </a:r>
            <a:r>
              <a:rPr lang="zh-CN" altLang="en-US" dirty="0"/>
              <a:t>的缩写，也就是‘机器学习</a:t>
            </a:r>
            <a:r>
              <a:rPr lang="zh-CN" altLang="en-US" dirty="0" smtClean="0"/>
              <a:t>’，是</a:t>
            </a:r>
            <a:r>
              <a:rPr lang="zh-CN" altLang="en-US" dirty="0"/>
              <a:t>人工智能最核心的</a:t>
            </a:r>
            <a:r>
              <a:rPr lang="zh-CN" altLang="en-US" dirty="0" smtClean="0"/>
              <a:t>内容。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7773" y="116749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人工智能大事件：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2694" y="1818147"/>
            <a:ext cx="98596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1950</a:t>
            </a:r>
            <a:r>
              <a:rPr lang="en-US" altLang="zh-CN" dirty="0"/>
              <a:t>——</a:t>
            </a:r>
            <a:r>
              <a:rPr lang="zh-CN" altLang="en-US" dirty="0"/>
              <a:t>阿兰</a:t>
            </a:r>
            <a:r>
              <a:rPr lang="en-US" altLang="zh-CN" dirty="0"/>
              <a:t>·</a:t>
            </a:r>
            <a:r>
              <a:rPr lang="zh-CN" altLang="en-US" dirty="0"/>
              <a:t>图灵创造了「图灵测试」来检验计算机是否具有真正的智能。计算机必须在测试中让一个人类相信它也是人类，才算是通过图灵测试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1952</a:t>
            </a:r>
            <a:r>
              <a:rPr lang="en-US" altLang="zh-CN" dirty="0"/>
              <a:t>——Arthur Samuel</a:t>
            </a:r>
            <a:r>
              <a:rPr lang="zh-CN" altLang="en-US" dirty="0"/>
              <a:t>写出了第一个计算机学习程序，该程序用于国际跳棋比赛。</a:t>
            </a:r>
            <a:r>
              <a:rPr lang="en-US" altLang="zh-CN" dirty="0"/>
              <a:t>IBM</a:t>
            </a:r>
            <a:r>
              <a:rPr lang="zh-CN" altLang="en-US" dirty="0"/>
              <a:t>的计算机通过不断对局，学习哪些招式有助于赢得对局，并将这些招式纳入自己的程序中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1957</a:t>
            </a:r>
            <a:r>
              <a:rPr lang="en-US" altLang="zh-CN" dirty="0"/>
              <a:t>——Frank Rosenblatt</a:t>
            </a:r>
            <a:r>
              <a:rPr lang="zh-CN" altLang="en-US" dirty="0"/>
              <a:t>设计出了第一个计算机神经网络</a:t>
            </a:r>
            <a:r>
              <a:rPr lang="en-US" altLang="zh-CN" dirty="0"/>
              <a:t>——</a:t>
            </a:r>
            <a:r>
              <a:rPr lang="zh-CN" altLang="en-US" dirty="0"/>
              <a:t>感知机</a:t>
            </a:r>
            <a:r>
              <a:rPr lang="en-US" altLang="zh-CN" dirty="0"/>
              <a:t>(the perceptron)</a:t>
            </a:r>
            <a:r>
              <a:rPr lang="zh-CN" altLang="en-US" dirty="0"/>
              <a:t>，它模拟了人脑的运作方式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1967</a:t>
            </a:r>
            <a:r>
              <a:rPr lang="en-US" altLang="zh-CN" dirty="0"/>
              <a:t>——</a:t>
            </a:r>
            <a:r>
              <a:rPr lang="zh-CN" altLang="en-US" dirty="0"/>
              <a:t>「最近邻」算法</a:t>
            </a:r>
            <a:r>
              <a:rPr lang="en-US" altLang="zh-CN" dirty="0"/>
              <a:t>(The nearest neighbor algorithm)</a:t>
            </a:r>
            <a:r>
              <a:rPr lang="zh-CN" altLang="en-US" dirty="0"/>
              <a:t>出现，由此计算机可以进行简单的模式识别。它可以帮助旅行商制定旅游</a:t>
            </a:r>
            <a:r>
              <a:rPr lang="zh-CN" altLang="en-US" dirty="0" smtClean="0"/>
              <a:t>路线图。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1997</a:t>
            </a:r>
            <a:r>
              <a:rPr lang="en-US" altLang="zh-CN" dirty="0"/>
              <a:t>——IBM</a:t>
            </a:r>
            <a:r>
              <a:rPr lang="zh-CN" altLang="en-US" dirty="0"/>
              <a:t>的「深蓝」</a:t>
            </a:r>
            <a:r>
              <a:rPr lang="en-US" altLang="zh-CN" dirty="0"/>
              <a:t>(Deep Blue)</a:t>
            </a:r>
            <a:r>
              <a:rPr lang="zh-CN" altLang="en-US" dirty="0"/>
              <a:t>打败了国际象棋的世界冠军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2006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提</a:t>
            </a:r>
            <a:r>
              <a:rPr lang="zh-CN" altLang="en-US" dirty="0"/>
              <a:t>出了「深度学习」的概念，它解释了那些能够让计算机「看见」并且区分图像和视频中的物体及文字的算法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2012</a:t>
            </a:r>
            <a:r>
              <a:rPr lang="en-US" altLang="zh-CN" dirty="0"/>
              <a:t>——</a:t>
            </a:r>
            <a:r>
              <a:rPr lang="zh-CN" altLang="en-US" dirty="0"/>
              <a:t>谷歌的</a:t>
            </a:r>
            <a:r>
              <a:rPr lang="en-US" altLang="zh-CN" dirty="0"/>
              <a:t>X</a:t>
            </a:r>
            <a:r>
              <a:rPr lang="zh-CN" altLang="en-US" dirty="0"/>
              <a:t>实验室研发了能够自动浏览</a:t>
            </a:r>
            <a:r>
              <a:rPr lang="en-US" altLang="zh-CN" dirty="0"/>
              <a:t>YouTube</a:t>
            </a:r>
            <a:r>
              <a:rPr lang="zh-CN" altLang="en-US" dirty="0"/>
              <a:t>视频并识别出包含猫的部分的机器学习算法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2016</a:t>
            </a:r>
            <a:r>
              <a:rPr lang="en-US" altLang="zh-CN" dirty="0"/>
              <a:t>——</a:t>
            </a:r>
            <a:r>
              <a:rPr lang="zh-CN" altLang="en-US" dirty="0"/>
              <a:t>谷歌的人工智能算法打败了围棋专业</a:t>
            </a:r>
            <a:r>
              <a:rPr lang="zh-CN" altLang="en-US" dirty="0" smtClean="0"/>
              <a:t>选手。</a:t>
            </a:r>
            <a:r>
              <a:rPr lang="zh-CN" altLang="en-US" dirty="0"/>
              <a:t>谷歌</a:t>
            </a:r>
            <a:r>
              <a:rPr lang="en-US" altLang="zh-CN" dirty="0"/>
              <a:t>DeepMind </a:t>
            </a:r>
            <a:r>
              <a:rPr lang="zh-CN" altLang="en-US" dirty="0"/>
              <a:t>团队的</a:t>
            </a:r>
            <a:r>
              <a:rPr lang="en-US" altLang="zh-CN" dirty="0" err="1" smtClean="0"/>
              <a:t>AlphaGo</a:t>
            </a:r>
            <a:r>
              <a:rPr lang="zh-CN" altLang="en-US" dirty="0" smtClean="0"/>
              <a:t>取得</a:t>
            </a:r>
            <a:r>
              <a:rPr lang="zh-CN" altLang="en-US" dirty="0"/>
              <a:t>胜利。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8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3182" y="576469"/>
            <a:ext cx="10157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iOS</a:t>
            </a:r>
            <a:r>
              <a:rPr lang="zh-CN" altLang="en-US" dirty="0"/>
              <a:t>的本身功能里，苹果已经尝试用机器学习带来更好的用户体验，比如在</a:t>
            </a:r>
            <a:r>
              <a:rPr lang="en-US" altLang="zh-CN" dirty="0"/>
              <a:t>iPad</a:t>
            </a:r>
            <a:r>
              <a:rPr lang="zh-CN" altLang="en-US" dirty="0"/>
              <a:t>上利用机器学习识别手写便签的文本、在</a:t>
            </a:r>
            <a:r>
              <a:rPr lang="en-US" altLang="zh-CN" dirty="0"/>
              <a:t>iPhone</a:t>
            </a:r>
            <a:r>
              <a:rPr lang="zh-CN" altLang="en-US" dirty="0"/>
              <a:t>上通过学习和预测用户的使用习惯来让</a:t>
            </a:r>
            <a:r>
              <a:rPr lang="en-US" altLang="zh-CN" dirty="0"/>
              <a:t>iOS</a:t>
            </a:r>
            <a:r>
              <a:rPr lang="zh-CN" altLang="en-US" dirty="0"/>
              <a:t>更省电、在照片</a:t>
            </a:r>
            <a:r>
              <a:rPr lang="en-US" altLang="zh-CN" dirty="0"/>
              <a:t>app</a:t>
            </a:r>
            <a:r>
              <a:rPr lang="zh-CN" altLang="en-US" dirty="0"/>
              <a:t>里自动创建的回忆相册以及面部识别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iOS11</a:t>
            </a:r>
            <a:r>
              <a:rPr lang="zh-CN" altLang="en-US" dirty="0"/>
              <a:t>中的</a:t>
            </a:r>
            <a:r>
              <a:rPr lang="en-US" altLang="zh-CN" dirty="0"/>
              <a:t>Siri</a:t>
            </a:r>
            <a:r>
              <a:rPr lang="zh-CN" altLang="en-US" dirty="0"/>
              <a:t>也利用机器学习带来了更多贴心的功能和更流畅的对答。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0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34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366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Helvetica</vt:lpstr>
      <vt:lpstr>等线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2018-04-25T07:05:32Z</dcterms:created>
  <dcterms:modified xsi:type="dcterms:W3CDTF">2018-04-25T10:01:52Z</dcterms:modified>
</cp:coreProperties>
</file>