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64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36"/>
    <p:restoredTop sz="94784"/>
  </p:normalViewPr>
  <p:slideViewPr>
    <p:cSldViewPr snapToGrid="0" snapToObjects="1">
      <p:cViewPr>
        <p:scale>
          <a:sx n="57" d="100"/>
          <a:sy n="57" d="100"/>
        </p:scale>
        <p:origin x="14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CF7C-5765-CE4E-BFFD-685887162B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2B16F-63B2-D64B-B195-E5161564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975990" y="2393833"/>
            <a:ext cx="4251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Helvetica" charset="0"/>
              </a:rPr>
              <a:t>Core</a:t>
            </a:r>
            <a:r>
              <a:rPr lang="zh-CN" altLang="en-US" sz="8000" b="1" dirty="0" smtClean="0">
                <a:latin typeface="Helvetica" charset="0"/>
              </a:rPr>
              <a:t> </a:t>
            </a:r>
            <a:r>
              <a:rPr lang="en-US" altLang="zh-CN" sz="8000" b="1" dirty="0" smtClean="0">
                <a:latin typeface="Helvetica" charset="0"/>
              </a:rPr>
              <a:t>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567" y="5459507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Helvetica" charset="0"/>
              </a:rPr>
              <a:t>培训人：关义</a:t>
            </a:r>
            <a:endParaRPr lang="en-US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830" y="320040"/>
            <a:ext cx="10904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苹果首先拿出了在已经自家应用中使用</a:t>
            </a:r>
            <a:r>
              <a:rPr lang="zh-CN" altLang="en-US" sz="3000" dirty="0" smtClean="0"/>
              <a:t>的</a:t>
            </a:r>
            <a:r>
              <a:rPr lang="en-US" altLang="zh-CN" sz="3000" dirty="0" smtClean="0"/>
              <a:t> Vision </a:t>
            </a:r>
            <a:r>
              <a:rPr lang="zh-CN" altLang="en-US" sz="3000" dirty="0" smtClean="0"/>
              <a:t>和</a:t>
            </a:r>
            <a:r>
              <a:rPr lang="en-US" altLang="zh-CN" sz="3000" dirty="0" smtClean="0"/>
              <a:t> </a:t>
            </a:r>
            <a:r>
              <a:rPr lang="en-US" sz="3200" dirty="0"/>
              <a:t>Natural</a:t>
            </a:r>
          </a:p>
          <a:p>
            <a:r>
              <a:rPr lang="en-US" altLang="zh-CN" sz="3000" dirty="0" smtClean="0"/>
              <a:t>Language </a:t>
            </a:r>
            <a:r>
              <a:rPr lang="en-US" sz="3200" dirty="0" smtClean="0"/>
              <a:t>Processing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691640" y="1583948"/>
            <a:ext cx="285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Vision: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地标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文本识别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正方形识别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条码识别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物体追踪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图像匹配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86600" y="1583948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NLP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语言检测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符号化识别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词形还原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对话分段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实体名称识别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318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5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7773" y="516836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</a:t>
            </a:r>
            <a:r>
              <a:rPr lang="zh-CN" altLang="en-US" dirty="0"/>
              <a:t>是</a:t>
            </a:r>
            <a:r>
              <a:rPr lang="en-US" altLang="zh-CN" dirty="0"/>
              <a:t>Machine Learning</a:t>
            </a:r>
            <a:r>
              <a:rPr lang="zh-CN" altLang="en-US" dirty="0"/>
              <a:t>的缩写，也就是‘机器学习</a:t>
            </a:r>
            <a:r>
              <a:rPr lang="zh-CN" altLang="en-US" dirty="0" smtClean="0"/>
              <a:t>’，是</a:t>
            </a:r>
            <a:r>
              <a:rPr lang="zh-CN" altLang="en-US" dirty="0"/>
              <a:t>人工智能最核心的</a:t>
            </a:r>
            <a:r>
              <a:rPr lang="zh-CN" altLang="en-US" dirty="0" smtClean="0"/>
              <a:t>内容。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773" y="11674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人工智能大事件：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2694" y="1818147"/>
            <a:ext cx="9859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1950</a:t>
            </a:r>
            <a:r>
              <a:rPr lang="en-US" altLang="zh-CN" dirty="0"/>
              <a:t>——</a:t>
            </a:r>
            <a:r>
              <a:rPr lang="zh-CN" altLang="en-US" dirty="0"/>
              <a:t>阿兰</a:t>
            </a:r>
            <a:r>
              <a:rPr lang="en-US" altLang="zh-CN" dirty="0"/>
              <a:t>·</a:t>
            </a:r>
            <a:r>
              <a:rPr lang="zh-CN" altLang="en-US" dirty="0"/>
              <a:t>图灵创造了「图灵测试」来检验计算机是否具有真正的智能。计算机必须在测试中让一个人类相信它也是人类，才算是通过图灵测试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1952</a:t>
            </a:r>
            <a:r>
              <a:rPr lang="en-US" altLang="zh-CN" dirty="0"/>
              <a:t>——Arthur Samuel</a:t>
            </a:r>
            <a:r>
              <a:rPr lang="zh-CN" altLang="en-US" dirty="0"/>
              <a:t>写出了第一个计算机学习程序，该程序用于国际跳棋比赛。</a:t>
            </a:r>
            <a:r>
              <a:rPr lang="en-US" altLang="zh-CN" dirty="0"/>
              <a:t>IBM</a:t>
            </a:r>
            <a:r>
              <a:rPr lang="zh-CN" altLang="en-US" dirty="0"/>
              <a:t>的计算机通过不断对局，学习哪些招式有助于赢得对局，并将这些招式纳入自己的程序中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1957</a:t>
            </a:r>
            <a:r>
              <a:rPr lang="en-US" altLang="zh-CN" dirty="0"/>
              <a:t>——Frank Rosenblatt</a:t>
            </a:r>
            <a:r>
              <a:rPr lang="zh-CN" altLang="en-US" dirty="0"/>
              <a:t>设计出了第一个计算机神经网络</a:t>
            </a:r>
            <a:r>
              <a:rPr lang="en-US" altLang="zh-CN" dirty="0"/>
              <a:t>——</a:t>
            </a:r>
            <a:r>
              <a:rPr lang="zh-CN" altLang="en-US" dirty="0"/>
              <a:t>感知机</a:t>
            </a:r>
            <a:r>
              <a:rPr lang="en-US" altLang="zh-CN" dirty="0"/>
              <a:t>(the perceptron)</a:t>
            </a:r>
            <a:r>
              <a:rPr lang="zh-CN" altLang="en-US" dirty="0"/>
              <a:t>，它模拟了人脑的运作方式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1967</a:t>
            </a:r>
            <a:r>
              <a:rPr lang="en-US" altLang="zh-CN" dirty="0"/>
              <a:t>——</a:t>
            </a:r>
            <a:r>
              <a:rPr lang="zh-CN" altLang="en-US" dirty="0"/>
              <a:t>「最近邻」算法</a:t>
            </a:r>
            <a:r>
              <a:rPr lang="en-US" altLang="zh-CN" dirty="0"/>
              <a:t>(The nearest neighbor algorithm)</a:t>
            </a:r>
            <a:r>
              <a:rPr lang="zh-CN" altLang="en-US" dirty="0"/>
              <a:t>出现，由此计算机可以进行简单的模式识别。它可以帮助旅行商制定旅游</a:t>
            </a:r>
            <a:r>
              <a:rPr lang="zh-CN" altLang="en-US" dirty="0" smtClean="0"/>
              <a:t>路线图。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1997</a:t>
            </a:r>
            <a:r>
              <a:rPr lang="en-US" altLang="zh-CN" dirty="0"/>
              <a:t>——IBM</a:t>
            </a:r>
            <a:r>
              <a:rPr lang="zh-CN" altLang="en-US" dirty="0"/>
              <a:t>的「深蓝」</a:t>
            </a:r>
            <a:r>
              <a:rPr lang="en-US" altLang="zh-CN" dirty="0"/>
              <a:t>(Deep Blue)</a:t>
            </a:r>
            <a:r>
              <a:rPr lang="zh-CN" altLang="en-US" dirty="0"/>
              <a:t>打败了国际象棋的世界冠军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2006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提</a:t>
            </a:r>
            <a:r>
              <a:rPr lang="zh-CN" altLang="en-US" dirty="0"/>
              <a:t>出了「深度学习」的概念，它解释了那些能够让计算机「看见」并且区分图像和视频中的物体及文字的算法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2012</a:t>
            </a:r>
            <a:r>
              <a:rPr lang="en-US" altLang="zh-CN" dirty="0"/>
              <a:t>——</a:t>
            </a:r>
            <a:r>
              <a:rPr lang="zh-CN" altLang="en-US" dirty="0"/>
              <a:t>谷歌的</a:t>
            </a:r>
            <a:r>
              <a:rPr lang="en-US" altLang="zh-CN" dirty="0"/>
              <a:t>X</a:t>
            </a:r>
            <a:r>
              <a:rPr lang="zh-CN" altLang="en-US" dirty="0"/>
              <a:t>实验室研发了能够自动浏览</a:t>
            </a:r>
            <a:r>
              <a:rPr lang="en-US" altLang="zh-CN" dirty="0"/>
              <a:t>YouTube</a:t>
            </a:r>
            <a:r>
              <a:rPr lang="zh-CN" altLang="en-US" dirty="0"/>
              <a:t>视频并识别出包含猫的部分的机器学习算法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2016</a:t>
            </a:r>
            <a:r>
              <a:rPr lang="en-US" altLang="zh-CN" dirty="0"/>
              <a:t>——</a:t>
            </a:r>
            <a:r>
              <a:rPr lang="zh-CN" altLang="en-US" dirty="0"/>
              <a:t>谷歌的人工智能算法打败了围棋专业</a:t>
            </a:r>
            <a:r>
              <a:rPr lang="zh-CN" altLang="en-US" dirty="0" smtClean="0"/>
              <a:t>选手。</a:t>
            </a:r>
            <a:r>
              <a:rPr lang="zh-CN" altLang="en-US" dirty="0"/>
              <a:t>谷歌</a:t>
            </a:r>
            <a:r>
              <a:rPr lang="en-US" altLang="zh-CN" dirty="0"/>
              <a:t>DeepMind </a:t>
            </a:r>
            <a:r>
              <a:rPr lang="zh-CN" altLang="en-US" dirty="0"/>
              <a:t>团队的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取得</a:t>
            </a:r>
            <a:r>
              <a:rPr lang="zh-CN" altLang="en-US" dirty="0"/>
              <a:t>胜利。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8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86200" y="329184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5120640" y="2013585"/>
            <a:ext cx="2537460" cy="256349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看起来牛逼哄哄的算法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0000" y="540000"/>
            <a:ext cx="2249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3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86200" y="329184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5120640" y="2013585"/>
            <a:ext cx="2537460" cy="256349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看起来牛逼哄哄的算法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58100" y="326136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892540" y="238188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3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5600" y="2494800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4880" y="249618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2637790"/>
            <a:ext cx="1536700" cy="15367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2574699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" idx="3"/>
          </p:cNvCxnSpPr>
          <p:nvPr/>
        </p:nvCxnSpPr>
        <p:spPr>
          <a:xfrm>
            <a:off x="6560820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41001" y="3082974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Label:</a:t>
            </a:r>
            <a:r>
              <a:rPr lang="zh-CN" altLang="en-US" dirty="0" smtClean="0"/>
              <a:t>苏格兰折耳猫</a:t>
            </a:r>
            <a:endParaRPr lang="en-US" altLang="zh-CN" dirty="0"/>
          </a:p>
          <a:p>
            <a:r>
              <a:rPr lang="en-US" dirty="0" smtClean="0"/>
              <a:t>Confidence:95%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29130" y="1449657"/>
            <a:ext cx="6579220" cy="8697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Your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30" y="2542478"/>
            <a:ext cx="140833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8186" y="2542478"/>
            <a:ext cx="3233854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Natural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language 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2763" y="2542478"/>
            <a:ext cx="1535589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GameplayKit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9130" y="3590697"/>
            <a:ext cx="6579220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Core 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29130" y="4627772"/>
            <a:ext cx="2810107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Accelerate BNNS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20937" y="4638916"/>
            <a:ext cx="358741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Metal Performance </a:t>
            </a:r>
            <a:r>
              <a:rPr lang="en-US" dirty="0" err="1" smtClean="0">
                <a:solidFill>
                  <a:sysClr val="windowText" lastClr="000000"/>
                </a:solidFill>
              </a:rPr>
              <a:t>Shaders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390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Helvetica</vt:lpstr>
      <vt:lpstr>Helvetica Bold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2018-04-25T07:05:32Z</dcterms:created>
  <dcterms:modified xsi:type="dcterms:W3CDTF">2018-04-26T08:51:39Z</dcterms:modified>
</cp:coreProperties>
</file>