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81" r:id="rId9"/>
    <p:sldId id="264" r:id="rId10"/>
    <p:sldId id="267" r:id="rId11"/>
    <p:sldId id="271" r:id="rId12"/>
    <p:sldId id="258" r:id="rId13"/>
    <p:sldId id="259" r:id="rId14"/>
    <p:sldId id="266" r:id="rId15"/>
    <p:sldId id="268" r:id="rId16"/>
    <p:sldId id="272" r:id="rId17"/>
    <p:sldId id="277" r:id="rId18"/>
    <p:sldId id="278" r:id="rId19"/>
    <p:sldId id="279" r:id="rId20"/>
    <p:sldId id="276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/>
    <p:restoredTop sz="93659"/>
  </p:normalViewPr>
  <p:slideViewPr>
    <p:cSldViewPr snapToGrid="0" snapToObjects="1">
      <p:cViewPr>
        <p:scale>
          <a:sx n="91" d="100"/>
          <a:sy n="91" d="100"/>
        </p:scale>
        <p:origin x="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CF7C-5765-CE4E-BFFD-685887162BFF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B16F-63B2-D64B-B195-E5161564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7142" y="1229952"/>
            <a:ext cx="122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手写识别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8256" y="2213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风格转变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8023" y="53910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词语联想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2145" y="30337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翻译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0958" y="46284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场景分类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137" y="15911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/>
                <a:latin typeface="Menlo Bold" charset="0"/>
              </a:rPr>
              <a:t>情绪分析</a:t>
            </a:r>
            <a:endParaRPr lang="en-US" sz="2000" b="1" dirty="0">
              <a:effectLst/>
              <a:latin typeface="Menl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868" y="213371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8957" y="2133717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57391" y="231838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1" y="1840272"/>
            <a:ext cx="723900" cy="635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85981" y="2157772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1409" y="1840272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1" y="2977127"/>
            <a:ext cx="1283703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159551" y="381568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232" y="2977127"/>
            <a:ext cx="1230216" cy="1681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749" y="3528334"/>
            <a:ext cx="200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02400" y="3739894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6090" y="3528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9588" y="5950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70081" y="615424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1865" y="5966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51" y="5292283"/>
            <a:ext cx="1079500" cy="685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2533717" y="562472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0797" y="5443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模型种类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637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pPr algn="ctr"/>
            <a:r>
              <a:rPr lang="en-US" dirty="0" smtClean="0"/>
              <a:t>Feed </a:t>
            </a:r>
            <a:r>
              <a:rPr lang="en-US" dirty="0"/>
              <a:t>Forward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0138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algn="ctr"/>
            <a:r>
              <a:rPr lang="en-US" dirty="0"/>
              <a:t>Convolutional Neural Networks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01389" y="366219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 algn="ctr"/>
            <a:r>
              <a:rPr lang="en-US" dirty="0" smtClean="0"/>
              <a:t>Support </a:t>
            </a:r>
            <a:r>
              <a:rPr lang="en-US" dirty="0"/>
              <a:t>Vector Machines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6379" y="3681114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algn="ctr"/>
            <a:r>
              <a:rPr lang="en-US" dirty="0"/>
              <a:t>Tree Ensembles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46399" y="366219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pPr algn="ctr"/>
            <a:r>
              <a:rPr lang="en-US" dirty="0"/>
              <a:t>Generalized Linear Models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14639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88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9130" y="144965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30" y="254247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8186" y="254247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2763" y="254247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9130" y="359069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29130" y="462777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20937" y="463891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201" y="1182504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93912" y="1182504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10" y="2497735"/>
            <a:ext cx="5054600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1324071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8195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2" y="2017737"/>
            <a:ext cx="65151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000" y="1371201"/>
            <a:ext cx="89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/documentation/</a:t>
            </a:r>
            <a:r>
              <a:rPr lang="en-US" dirty="0" err="1"/>
              <a:t>coreml</a:t>
            </a:r>
            <a:r>
              <a:rPr lang="en-US" dirty="0"/>
              <a:t>/</a:t>
            </a:r>
            <a:r>
              <a:rPr lang="en-US" dirty="0" err="1"/>
              <a:t>converting_trained_models_to_core_ml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3521123"/>
            <a:ext cx="8686201" cy="28834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1582990"/>
            <a:ext cx="8686201" cy="293441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1582991"/>
            <a:ext cx="8686201" cy="19381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898" y="4503761"/>
            <a:ext cx="8686201" cy="19007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2177910"/>
            <a:ext cx="985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艾伦</a:t>
            </a:r>
            <a:r>
              <a:rPr lang="en-US" altLang="zh-CN" dirty="0" smtClean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2014</a:t>
            </a:r>
            <a:r>
              <a:rPr lang="en-US" altLang="zh-CN" dirty="0"/>
              <a:t> —— </a:t>
            </a:r>
            <a:r>
              <a:rPr lang="zh-CN" altLang="en-US" dirty="0"/>
              <a:t>一台计算机程序“尤金</a:t>
            </a:r>
            <a:r>
              <a:rPr lang="en-US" altLang="zh-CN" dirty="0"/>
              <a:t>·</a:t>
            </a:r>
            <a:r>
              <a:rPr lang="zh-CN" altLang="en-US" dirty="0"/>
              <a:t>古斯特曼”成功让人类相信它是一个</a:t>
            </a:r>
            <a:r>
              <a:rPr lang="en-US" altLang="zh-CN" dirty="0"/>
              <a:t>13</a:t>
            </a:r>
            <a:r>
              <a:rPr lang="zh-CN" altLang="en-US" dirty="0"/>
              <a:t>岁的男孩，成为有史以来首台通过图灵测试的计算机。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" y="2089997"/>
            <a:ext cx="11755902" cy="27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56" y="868990"/>
            <a:ext cx="5140277" cy="58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000" y="540000"/>
            <a:ext cx="2249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dirty="0"/>
          </a:p>
        </p:txBody>
      </p:sp>
      <p:sp>
        <p:nvSpPr>
          <p:cNvPr id="2" name="Diamond 1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93010" y="32463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102400" y="235190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5600" y="2494800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4880" y="24961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2637790"/>
            <a:ext cx="1536700" cy="15367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2574699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" idx="3"/>
          </p:cNvCxnSpPr>
          <p:nvPr/>
        </p:nvCxnSpPr>
        <p:spPr>
          <a:xfrm>
            <a:off x="6560820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1001" y="308297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8311</TotalTime>
  <Words>446</Words>
  <Application>Microsoft Macintosh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Helvetica</vt:lpstr>
      <vt:lpstr>Helvetica Bold</vt:lpstr>
      <vt:lpstr>Menlo Bold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58</cp:revision>
  <dcterms:created xsi:type="dcterms:W3CDTF">2018-04-25T07:05:32Z</dcterms:created>
  <dcterms:modified xsi:type="dcterms:W3CDTF">2018-05-02T10:00:32Z</dcterms:modified>
</cp:coreProperties>
</file>