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61" r:id="rId2"/>
    <p:sldId id="257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57"/>
  </p:normalViewPr>
  <p:slideViewPr>
    <p:cSldViewPr snapToGrid="0">
      <p:cViewPr varScale="1">
        <p:scale>
          <a:sx n="125" d="100"/>
          <a:sy n="125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裕 陳" userId="358f207f406f4b46" providerId="LiveId" clId="{912C807C-6E3C-464A-A17C-01A0B5E783C1}"/>
    <pc:docChg chg="undo custSel addSld modSld">
      <pc:chgData name="小裕 陳" userId="358f207f406f4b46" providerId="LiveId" clId="{912C807C-6E3C-464A-A17C-01A0B5E783C1}" dt="2024-04-14T09:52:07.042" v="1665"/>
      <pc:docMkLst>
        <pc:docMk/>
      </pc:docMkLst>
      <pc:sldChg chg="modSp mod">
        <pc:chgData name="小裕 陳" userId="358f207f406f4b46" providerId="LiveId" clId="{912C807C-6E3C-464A-A17C-01A0B5E783C1}" dt="2024-04-14T07:38:02.475" v="70" actId="403"/>
        <pc:sldMkLst>
          <pc:docMk/>
          <pc:sldMk cId="381716120" sldId="256"/>
        </pc:sldMkLst>
        <pc:spChg chg="mod">
          <ac:chgData name="小裕 陳" userId="358f207f406f4b46" providerId="LiveId" clId="{912C807C-6E3C-464A-A17C-01A0B5E783C1}" dt="2024-04-14T07:37:23.754" v="0"/>
          <ac:spMkLst>
            <pc:docMk/>
            <pc:sldMk cId="381716120" sldId="256"/>
            <ac:spMk id="2" creationId="{BA2D1BFD-B87D-3FBC-1F3F-D46B6EC79A8B}"/>
          </ac:spMkLst>
        </pc:spChg>
        <pc:spChg chg="mod">
          <ac:chgData name="小裕 陳" userId="358f207f406f4b46" providerId="LiveId" clId="{912C807C-6E3C-464A-A17C-01A0B5E783C1}" dt="2024-04-14T07:38:02.475" v="70" actId="403"/>
          <ac:spMkLst>
            <pc:docMk/>
            <pc:sldMk cId="381716120" sldId="256"/>
            <ac:spMk id="3" creationId="{E4C572FC-0FA6-C1CE-7378-D5CED22602CC}"/>
          </ac:spMkLst>
        </pc:spChg>
      </pc:sldChg>
      <pc:sldChg chg="addSp delSp modSp new mod">
        <pc:chgData name="小裕 陳" userId="358f207f406f4b46" providerId="LiveId" clId="{912C807C-6E3C-464A-A17C-01A0B5E783C1}" dt="2024-04-14T07:52:16.663" v="630"/>
        <pc:sldMkLst>
          <pc:docMk/>
          <pc:sldMk cId="517194846" sldId="257"/>
        </pc:sldMkLst>
        <pc:spChg chg="mod">
          <ac:chgData name="小裕 陳" userId="358f207f406f4b46" providerId="LiveId" clId="{912C807C-6E3C-464A-A17C-01A0B5E783C1}" dt="2024-04-14T07:38:20.711" v="75"/>
          <ac:spMkLst>
            <pc:docMk/>
            <pc:sldMk cId="517194846" sldId="257"/>
            <ac:spMk id="2" creationId="{F0D5E0FB-98B8-BB6E-9413-653215581843}"/>
          </ac:spMkLst>
        </pc:spChg>
        <pc:spChg chg="add del">
          <ac:chgData name="小裕 陳" userId="358f207f406f4b46" providerId="LiveId" clId="{912C807C-6E3C-464A-A17C-01A0B5E783C1}" dt="2024-04-14T07:39:23.904" v="108" actId="1032"/>
          <ac:spMkLst>
            <pc:docMk/>
            <pc:sldMk cId="517194846" sldId="257"/>
            <ac:spMk id="3" creationId="{EABEF6B4-994B-2290-2DEB-FBA225534922}"/>
          </ac:spMkLst>
        </pc:spChg>
        <pc:graphicFrameChg chg="add del modGraphic">
          <ac:chgData name="小裕 陳" userId="358f207f406f4b46" providerId="LiveId" clId="{912C807C-6E3C-464A-A17C-01A0B5E783C1}" dt="2024-04-14T07:39:06.154" v="107" actId="1032"/>
          <ac:graphicFrameMkLst>
            <pc:docMk/>
            <pc:sldMk cId="517194846" sldId="257"/>
            <ac:graphicFrameMk id="4" creationId="{4B139994-C612-B6AA-97FA-E06A46F33F12}"/>
          </ac:graphicFrameMkLst>
        </pc:graphicFrameChg>
        <pc:graphicFrameChg chg="add mod modGraphic">
          <ac:chgData name="小裕 陳" userId="358f207f406f4b46" providerId="LiveId" clId="{912C807C-6E3C-464A-A17C-01A0B5E783C1}" dt="2024-04-14T07:52:16.663" v="630"/>
          <ac:graphicFrameMkLst>
            <pc:docMk/>
            <pc:sldMk cId="517194846" sldId="257"/>
            <ac:graphicFrameMk id="5" creationId="{845E2898-F6F1-D60F-4F14-7D443647E1AF}"/>
          </ac:graphicFrameMkLst>
        </pc:graphicFrameChg>
      </pc:sldChg>
      <pc:sldChg chg="modSp new mod">
        <pc:chgData name="小裕 陳" userId="358f207f406f4b46" providerId="LiveId" clId="{912C807C-6E3C-464A-A17C-01A0B5E783C1}" dt="2024-04-14T09:50:11.716" v="1655"/>
        <pc:sldMkLst>
          <pc:docMk/>
          <pc:sldMk cId="3212879474" sldId="258"/>
        </pc:sldMkLst>
        <pc:spChg chg="mod">
          <ac:chgData name="小裕 陳" userId="358f207f406f4b46" providerId="LiveId" clId="{912C807C-6E3C-464A-A17C-01A0B5E783C1}" dt="2024-04-14T07:53:25.725" v="633" actId="14100"/>
          <ac:spMkLst>
            <pc:docMk/>
            <pc:sldMk cId="3212879474" sldId="258"/>
            <ac:spMk id="2" creationId="{12D609F1-477B-CED8-279F-2207E390D3CA}"/>
          </ac:spMkLst>
        </pc:spChg>
        <pc:spChg chg="mod">
          <ac:chgData name="小裕 陳" userId="358f207f406f4b46" providerId="LiveId" clId="{912C807C-6E3C-464A-A17C-01A0B5E783C1}" dt="2024-04-14T09:50:11.716" v="1655"/>
          <ac:spMkLst>
            <pc:docMk/>
            <pc:sldMk cId="3212879474" sldId="258"/>
            <ac:spMk id="3" creationId="{CCFDAFE8-0561-D423-9809-5D8C67EE6330}"/>
          </ac:spMkLst>
        </pc:spChg>
      </pc:sldChg>
      <pc:sldChg chg="addSp delSp modSp new mod">
        <pc:chgData name="小裕 陳" userId="358f207f406f4b46" providerId="LiveId" clId="{912C807C-6E3C-464A-A17C-01A0B5E783C1}" dt="2024-04-14T09:42:24.466" v="1430" actId="20577"/>
        <pc:sldMkLst>
          <pc:docMk/>
          <pc:sldMk cId="3856864260" sldId="259"/>
        </pc:sldMkLst>
        <pc:spChg chg="mod">
          <ac:chgData name="小裕 陳" userId="358f207f406f4b46" providerId="LiveId" clId="{912C807C-6E3C-464A-A17C-01A0B5E783C1}" dt="2024-04-14T07:38:41.382" v="96"/>
          <ac:spMkLst>
            <pc:docMk/>
            <pc:sldMk cId="3856864260" sldId="259"/>
            <ac:spMk id="2" creationId="{AD8B751A-2360-9C83-FB92-D3CA6B7DDADF}"/>
          </ac:spMkLst>
        </pc:spChg>
        <pc:spChg chg="del">
          <ac:chgData name="小裕 陳" userId="358f207f406f4b46" providerId="LiveId" clId="{912C807C-6E3C-464A-A17C-01A0B5E783C1}" dt="2024-04-14T08:43:22.990" v="1072" actId="1957"/>
          <ac:spMkLst>
            <pc:docMk/>
            <pc:sldMk cId="3856864260" sldId="259"/>
            <ac:spMk id="3" creationId="{5CF48455-FD56-A6E2-4D35-768BE7FD7916}"/>
          </ac:spMkLst>
        </pc:spChg>
        <pc:spChg chg="add mod">
          <ac:chgData name="小裕 陳" userId="358f207f406f4b46" providerId="LiveId" clId="{912C807C-6E3C-464A-A17C-01A0B5E783C1}" dt="2024-04-14T09:42:24.466" v="1430" actId="20577"/>
          <ac:spMkLst>
            <pc:docMk/>
            <pc:sldMk cId="3856864260" sldId="259"/>
            <ac:spMk id="10" creationId="{61EF722B-DB5C-D540-89FD-FED141A4F52C}"/>
          </ac:spMkLst>
        </pc:spChg>
        <pc:graphicFrameChg chg="add del mod">
          <ac:chgData name="小裕 陳" userId="358f207f406f4b46" providerId="LiveId" clId="{912C807C-6E3C-464A-A17C-01A0B5E783C1}" dt="2024-04-14T08:49:03.536" v="1108" actId="478"/>
          <ac:graphicFrameMkLst>
            <pc:docMk/>
            <pc:sldMk cId="3856864260" sldId="259"/>
            <ac:graphicFrameMk id="8" creationId="{E864C9AF-05D1-B843-28F6-2D1200935F6A}"/>
          </ac:graphicFrameMkLst>
        </pc:graphicFrameChg>
        <pc:graphicFrameChg chg="add mod">
          <ac:chgData name="小裕 陳" userId="358f207f406f4b46" providerId="LiveId" clId="{912C807C-6E3C-464A-A17C-01A0B5E783C1}" dt="2024-04-14T09:41:52.762" v="1382" actId="403"/>
          <ac:graphicFrameMkLst>
            <pc:docMk/>
            <pc:sldMk cId="3856864260" sldId="259"/>
            <ac:graphicFrameMk id="11" creationId="{625D7B67-3042-B6D6-4660-DBF415590FC9}"/>
          </ac:graphicFrameMkLst>
        </pc:graphicFrameChg>
      </pc:sldChg>
      <pc:sldChg chg="addSp delSp modSp new mod">
        <pc:chgData name="小裕 陳" userId="358f207f406f4b46" providerId="LiveId" clId="{912C807C-6E3C-464A-A17C-01A0B5E783C1}" dt="2024-04-14T09:52:07.042" v="1665"/>
        <pc:sldMkLst>
          <pc:docMk/>
          <pc:sldMk cId="2143198758" sldId="260"/>
        </pc:sldMkLst>
        <pc:spChg chg="mod">
          <ac:chgData name="小裕 陳" userId="358f207f406f4b46" providerId="LiveId" clId="{912C807C-6E3C-464A-A17C-01A0B5E783C1}" dt="2024-04-14T08:11:09.838" v="899" actId="1076"/>
          <ac:spMkLst>
            <pc:docMk/>
            <pc:sldMk cId="2143198758" sldId="260"/>
            <ac:spMk id="2" creationId="{406C34C6-E522-654E-C269-A799FEA79244}"/>
          </ac:spMkLst>
        </pc:spChg>
        <pc:spChg chg="del">
          <ac:chgData name="小裕 陳" userId="358f207f406f4b46" providerId="LiveId" clId="{912C807C-6E3C-464A-A17C-01A0B5E783C1}" dt="2024-04-14T08:11:04.057" v="897" actId="3680"/>
          <ac:spMkLst>
            <pc:docMk/>
            <pc:sldMk cId="2143198758" sldId="260"/>
            <ac:spMk id="3" creationId="{AE1ACCE3-D19D-4855-2767-55B0F384E0CB}"/>
          </ac:spMkLst>
        </pc:spChg>
        <pc:graphicFrameChg chg="add mod ord modGraphic">
          <ac:chgData name="小裕 陳" userId="358f207f406f4b46" providerId="LiveId" clId="{912C807C-6E3C-464A-A17C-01A0B5E783C1}" dt="2024-04-14T09:52:07.042" v="1665"/>
          <ac:graphicFrameMkLst>
            <pc:docMk/>
            <pc:sldMk cId="2143198758" sldId="260"/>
            <ac:graphicFrameMk id="4" creationId="{B43EE515-CF05-446A-27D0-4AA6C296699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8C557-2ADB-438D-AC54-08345CFB809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647049B-80C0-48B3-A52E-38C6E5D3FB48}">
      <dgm:prSet phldrT="[文字]"/>
      <dgm:spPr/>
      <dgm:t>
        <a:bodyPr/>
        <a:lstStyle/>
        <a:p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藍芽整合</a:t>
          </a:r>
        </a:p>
      </dgm:t>
    </dgm:pt>
    <dgm:pt modelId="{660C71DE-F70C-42DD-9A34-CF3B262540CD}" type="parTrans" cxnId="{B0C21AA2-2D84-49E7-BF9C-9B32FB6C7B6D}">
      <dgm:prSet/>
      <dgm:spPr/>
      <dgm:t>
        <a:bodyPr/>
        <a:lstStyle/>
        <a:p>
          <a:endParaRPr lang="zh-TW" altLang="en-US"/>
        </a:p>
      </dgm:t>
    </dgm:pt>
    <dgm:pt modelId="{3A9A0CF5-984A-4B4C-977F-10ED137E87F5}" type="sibTrans" cxnId="{B0C21AA2-2D84-49E7-BF9C-9B32FB6C7B6D}">
      <dgm:prSet/>
      <dgm:spPr/>
      <dgm:t>
        <a:bodyPr/>
        <a:lstStyle/>
        <a:p>
          <a:endParaRPr lang="zh-TW" altLang="en-US"/>
        </a:p>
      </dgm:t>
    </dgm:pt>
    <dgm:pt modelId="{678AA511-E3AE-4E97-9D8D-72738BFDC3F4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電腦有連到藍芽</a:t>
          </a:r>
        </a:p>
      </dgm:t>
    </dgm:pt>
    <dgm:pt modelId="{94E5CD0A-E971-42BB-8E20-DCE7F7D082D0}" type="parTrans" cxnId="{BB41900F-84C1-43AE-81CA-F2537846692F}">
      <dgm:prSet/>
      <dgm:spPr/>
      <dgm:t>
        <a:bodyPr/>
        <a:lstStyle/>
        <a:p>
          <a:endParaRPr lang="zh-TW" altLang="en-US"/>
        </a:p>
      </dgm:t>
    </dgm:pt>
    <dgm:pt modelId="{21E78C71-1934-4CFA-B862-66FDBC36122F}" type="sibTrans" cxnId="{BB41900F-84C1-43AE-81CA-F2537846692F}">
      <dgm:prSet/>
      <dgm:spPr/>
      <dgm:t>
        <a:bodyPr/>
        <a:lstStyle/>
        <a:p>
          <a:endParaRPr lang="zh-TW" altLang="en-US"/>
        </a:p>
      </dgm:t>
    </dgm:pt>
    <dgm:pt modelId="{E8F8BD7F-D5EE-416B-AA0D-0006A7793B68}">
      <dgm:prSet phldrT="[文字]"/>
      <dgm:spPr/>
      <dgm:t>
        <a:bodyPr/>
        <a:lstStyle/>
        <a:p>
          <a:r>
            <a: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gm:t>
    </dgm:pt>
    <dgm:pt modelId="{21AE25F7-1C10-462C-8810-3FCA84A3E6D0}" type="parTrans" cxnId="{6A0EC035-AB9A-4456-A377-249171D09F6A}">
      <dgm:prSet/>
      <dgm:spPr/>
      <dgm:t>
        <a:bodyPr/>
        <a:lstStyle/>
        <a:p>
          <a:endParaRPr lang="zh-TW" altLang="en-US"/>
        </a:p>
      </dgm:t>
    </dgm:pt>
    <dgm:pt modelId="{C9826389-4218-4522-BB93-82B608FC7D16}" type="sibTrans" cxnId="{6A0EC035-AB9A-4456-A377-249171D09F6A}">
      <dgm:prSet/>
      <dgm:spPr/>
      <dgm:t>
        <a:bodyPr/>
        <a:lstStyle/>
        <a:p>
          <a:endParaRPr lang="zh-TW" altLang="en-US"/>
        </a:p>
      </dgm:t>
    </dgm:pt>
    <dgm:pt modelId="{C3ADDEF0-4150-451E-A25D-1E0461355EC5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zh-TW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後輸出</a:t>
          </a:r>
          <a:r>
            <a:rPr lang="en-US" altLang="zh-TW" sz="1800" b="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endParaRPr lang="zh-TW" altLang="en-US" sz="1800" b="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C0EA6AF-3620-4D41-BAAE-D7069278F431}" type="parTrans" cxnId="{87CB350F-B79D-4EF2-8C1E-A9AE79882D3C}">
      <dgm:prSet/>
      <dgm:spPr/>
      <dgm:t>
        <a:bodyPr/>
        <a:lstStyle/>
        <a:p>
          <a:endParaRPr lang="zh-TW" altLang="en-US"/>
        </a:p>
      </dgm:t>
    </dgm:pt>
    <dgm:pt modelId="{B405D25D-4F6E-4011-8D4E-A7ECEF368AA1}" type="sibTrans" cxnId="{87CB350F-B79D-4EF2-8C1E-A9AE79882D3C}">
      <dgm:prSet/>
      <dgm:spPr/>
      <dgm:t>
        <a:bodyPr/>
        <a:lstStyle/>
        <a:p>
          <a:endParaRPr lang="zh-TW" altLang="en-US"/>
        </a:p>
      </dgm:t>
    </dgm:pt>
    <dgm:pt modelId="{557950DD-C269-4BD5-B268-85CB70DCA19B}">
      <dgm:prSet phldrT="[文字]"/>
      <dgm:spPr/>
      <dgm:t>
        <a:bodyPr/>
        <a:lstStyle/>
        <a:p>
          <a:r>
            <a: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BFS</a:t>
          </a:r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gm:t>
    </dgm:pt>
    <dgm:pt modelId="{259EF089-4291-412D-ADD4-83BB6F475684}" type="parTrans" cxnId="{7B6C0FFA-D0ED-4B43-9D4A-69C1CED7D6ED}">
      <dgm:prSet/>
      <dgm:spPr/>
      <dgm:t>
        <a:bodyPr/>
        <a:lstStyle/>
        <a:p>
          <a:endParaRPr lang="zh-TW" altLang="en-US"/>
        </a:p>
      </dgm:t>
    </dgm:pt>
    <dgm:pt modelId="{45EDEE68-5A37-4B96-A339-566BF36DCCD2}" type="sibTrans" cxnId="{7B6C0FFA-D0ED-4B43-9D4A-69C1CED7D6ED}">
      <dgm:prSet/>
      <dgm:spPr/>
      <dgm:t>
        <a:bodyPr/>
        <a:lstStyle/>
        <a:p>
          <a:endParaRPr lang="zh-TW" altLang="en-US"/>
        </a:p>
      </dgm:t>
    </dgm:pt>
    <dgm:pt modelId="{4A886451-8E46-4196-A430-1D079D8C53C3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模擬地圖從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</dgm:t>
    </dgm:pt>
    <dgm:pt modelId="{0E942D50-8CB3-4D31-B5C7-D8C3DB1077B7}" type="parTrans" cxnId="{631922A0-4A91-4FA6-B3FA-EDAEC4BA2BE0}">
      <dgm:prSet/>
      <dgm:spPr/>
      <dgm:t>
        <a:bodyPr/>
        <a:lstStyle/>
        <a:p>
          <a:endParaRPr lang="zh-TW" altLang="en-US"/>
        </a:p>
      </dgm:t>
    </dgm:pt>
    <dgm:pt modelId="{B3B1DD72-1E34-4612-9350-5A1DD93D6D0E}" type="sibTrans" cxnId="{631922A0-4A91-4FA6-B3FA-EDAEC4BA2BE0}">
      <dgm:prSet/>
      <dgm:spPr/>
      <dgm:t>
        <a:bodyPr/>
        <a:lstStyle/>
        <a:p>
          <a:endParaRPr lang="zh-TW" altLang="en-US"/>
        </a:p>
      </dgm:t>
    </dgm:pt>
    <dgm:pt modelId="{93071201-CEA1-427E-81EB-CD98653FB53D}">
      <dgm:prSet/>
      <dgm:spPr/>
      <dgm:t>
        <a:bodyPr/>
        <a:lstStyle/>
        <a:p>
          <a:r>
            <a: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gm:t>
    </dgm:pt>
    <dgm:pt modelId="{08332414-4535-46F8-A3CA-AA8C504F0F0B}" type="parTrans" cxnId="{7FF0DD92-6E0B-4195-A1CB-4E20EA1015B2}">
      <dgm:prSet/>
      <dgm:spPr/>
      <dgm:t>
        <a:bodyPr/>
        <a:lstStyle/>
        <a:p>
          <a:endParaRPr lang="zh-TW" altLang="en-US"/>
        </a:p>
      </dgm:t>
    </dgm:pt>
    <dgm:pt modelId="{561BE8A4-A4CE-4088-8BCA-0BD6F0EFEF88}" type="sibTrans" cxnId="{7FF0DD92-6E0B-4195-A1CB-4E20EA1015B2}">
      <dgm:prSet/>
      <dgm:spPr/>
      <dgm:t>
        <a:bodyPr/>
        <a:lstStyle/>
        <a:p>
          <a:endParaRPr lang="zh-TW" altLang="en-US"/>
        </a:p>
      </dgm:t>
    </dgm:pt>
    <dgm:pt modelId="{681E91A3-6D5C-414C-8DD1-A96C2D393A0D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上行成功</a:t>
          </a:r>
        </a:p>
      </dgm:t>
    </dgm:pt>
    <dgm:pt modelId="{F4E20E50-142A-4B08-B434-CBF6E97A2C4A}" type="parTrans" cxnId="{E28C5C83-7B43-48B9-A0FF-88514082A51A}">
      <dgm:prSet/>
      <dgm:spPr/>
      <dgm:t>
        <a:bodyPr/>
        <a:lstStyle/>
        <a:p>
          <a:endParaRPr lang="zh-TW" altLang="en-US"/>
        </a:p>
      </dgm:t>
    </dgm:pt>
    <dgm:pt modelId="{030506E8-9761-4F41-833C-E63350442C6D}" type="sibTrans" cxnId="{E28C5C83-7B43-48B9-A0FF-88514082A51A}">
      <dgm:prSet/>
      <dgm:spPr/>
      <dgm:t>
        <a:bodyPr/>
        <a:lstStyle/>
        <a:p>
          <a:endParaRPr lang="zh-TW" altLang="en-US"/>
        </a:p>
      </dgm:t>
    </dgm:pt>
    <dgm:pt modelId="{55BA220F-7543-49FB-85FE-3A9C85B2ACD5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下行成功</a:t>
          </a:r>
        </a:p>
      </dgm:t>
    </dgm:pt>
    <dgm:pt modelId="{355EBC27-1EC8-4F0C-9968-8F943FFE554E}" type="parTrans" cxnId="{708AB60B-884B-4D78-959C-37E470D7665B}">
      <dgm:prSet/>
      <dgm:spPr/>
      <dgm:t>
        <a:bodyPr/>
        <a:lstStyle/>
        <a:p>
          <a:endParaRPr lang="zh-TW" altLang="en-US"/>
        </a:p>
      </dgm:t>
    </dgm:pt>
    <dgm:pt modelId="{4ABC6FE1-DD33-4CE5-974A-8DB1B4E26F1F}" type="sibTrans" cxnId="{708AB60B-884B-4D78-959C-37E470D7665B}">
      <dgm:prSet/>
      <dgm:spPr/>
      <dgm:t>
        <a:bodyPr/>
        <a:lstStyle/>
        <a:p>
          <a:endParaRPr lang="zh-TW" altLang="en-US"/>
        </a:p>
      </dgm:t>
    </dgm:pt>
    <dgm:pt modelId="{68793608-79D1-4247-B9CF-D3FEDA39DB9E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用藍芽遙控車子</a:t>
          </a:r>
        </a:p>
      </dgm:t>
    </dgm:pt>
    <dgm:pt modelId="{5B8DC947-6D2E-44D0-9920-05B1114D65B8}" type="parTrans" cxnId="{6A866E7E-EBB3-4C81-B391-930726EE7793}">
      <dgm:prSet/>
      <dgm:spPr/>
      <dgm:t>
        <a:bodyPr/>
        <a:lstStyle/>
        <a:p>
          <a:endParaRPr lang="zh-TW" altLang="en-US"/>
        </a:p>
      </dgm:t>
    </dgm:pt>
    <dgm:pt modelId="{C5D7A16B-54B0-4C7F-BBD1-6244E432EDCC}" type="sibTrans" cxnId="{6A866E7E-EBB3-4C81-B391-930726EE7793}">
      <dgm:prSet/>
      <dgm:spPr/>
      <dgm:t>
        <a:bodyPr/>
        <a:lstStyle/>
        <a:p>
          <a:endParaRPr lang="zh-TW" altLang="en-US"/>
        </a:p>
      </dgm:t>
    </dgm:pt>
    <dgm:pt modelId="{904084D8-8184-4A8A-8B05-9C4B4792CD2A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行走中刷到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65593C1-E376-478C-80C6-7C9CD6BD33E0}" type="parTrans" cxnId="{46A818FC-D935-4B67-AD80-CC8AA6DDDBC4}">
      <dgm:prSet/>
      <dgm:spPr/>
      <dgm:t>
        <a:bodyPr/>
        <a:lstStyle/>
        <a:p>
          <a:endParaRPr lang="zh-TW" altLang="en-US"/>
        </a:p>
      </dgm:t>
    </dgm:pt>
    <dgm:pt modelId="{4F2E3EAE-0DFA-481B-AE2E-C100E1273122}" type="sibTrans" cxnId="{46A818FC-D935-4B67-AD80-CC8AA6DDDBC4}">
      <dgm:prSet/>
      <dgm:spPr/>
      <dgm:t>
        <a:bodyPr/>
        <a:lstStyle/>
        <a:p>
          <a:endParaRPr lang="zh-TW" altLang="en-US"/>
        </a:p>
      </dgm:t>
    </dgm:pt>
    <dgm:pt modelId="{29F911B4-F61F-4651-BE2B-C7614EC6B094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走十字地圖並刷到至少一個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355D139-9181-4208-AA14-7C810988A1FB}" type="parTrans" cxnId="{80717983-0F5C-4FE4-86E5-323C3972AA1C}">
      <dgm:prSet/>
      <dgm:spPr/>
      <dgm:t>
        <a:bodyPr/>
        <a:lstStyle/>
        <a:p>
          <a:endParaRPr lang="zh-TW" altLang="en-US"/>
        </a:p>
      </dgm:t>
    </dgm:pt>
    <dgm:pt modelId="{1EAF4375-25CA-454C-93A7-B6B6DCB488A4}" type="sibTrans" cxnId="{80717983-0F5C-4FE4-86E5-323C3972AA1C}">
      <dgm:prSet/>
      <dgm:spPr/>
      <dgm:t>
        <a:bodyPr/>
        <a:lstStyle/>
        <a:p>
          <a:endParaRPr lang="zh-TW" altLang="en-US"/>
        </a:p>
      </dgm:t>
    </dgm:pt>
    <dgm:pt modelId="{A1D1CE7E-639B-4F40-B7FC-66A36E70834E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車子實際從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</dgm:t>
    </dgm:pt>
    <dgm:pt modelId="{6FEDD273-03BA-47B1-A73E-F30252957997}" type="parTrans" cxnId="{42531E09-914E-4853-A24B-DB2B01EBF3D3}">
      <dgm:prSet/>
      <dgm:spPr/>
      <dgm:t>
        <a:bodyPr/>
        <a:lstStyle/>
        <a:p>
          <a:endParaRPr lang="zh-TW" altLang="en-US"/>
        </a:p>
      </dgm:t>
    </dgm:pt>
    <dgm:pt modelId="{C7629486-C35E-4519-BD14-7E16BD290174}" type="sibTrans" cxnId="{42531E09-914E-4853-A24B-DB2B01EBF3D3}">
      <dgm:prSet/>
      <dgm:spPr/>
      <dgm:t>
        <a:bodyPr/>
        <a:lstStyle/>
        <a:p>
          <a:endParaRPr lang="zh-TW" altLang="en-US"/>
        </a:p>
      </dgm:t>
    </dgm:pt>
    <dgm:pt modelId="{1EDC79D2-C941-463E-9D47-01E479DC5EAF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完成前項並把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點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6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B697CB1-2AF0-46E7-A11D-E6EA5B4FA1D1}" type="parTrans" cxnId="{26E2F9B0-1B8A-49B6-B898-FC7BDBB8057D}">
      <dgm:prSet/>
      <dgm:spPr/>
      <dgm:t>
        <a:bodyPr/>
        <a:lstStyle/>
        <a:p>
          <a:endParaRPr lang="zh-TW" altLang="en-US"/>
        </a:p>
      </dgm:t>
    </dgm:pt>
    <dgm:pt modelId="{81819159-F1D0-4576-9A76-B3C1301C95F2}" type="sibTrans" cxnId="{26E2F9B0-1B8A-49B6-B898-FC7BDBB8057D}">
      <dgm:prSet/>
      <dgm:spPr/>
      <dgm:t>
        <a:bodyPr/>
        <a:lstStyle/>
        <a:p>
          <a:endParaRPr lang="zh-TW" altLang="en-US"/>
        </a:p>
      </dgm:t>
    </dgm:pt>
    <dgm:pt modelId="{71BECAFC-C324-400A-AEC5-9E396560554B}">
      <dgm:prSet phldrT="[文字]" custT="1"/>
      <dgm:spPr/>
      <dgm:t>
        <a:bodyPr/>
        <a:lstStyle/>
        <a:p>
          <a:pPr>
            <a:buFontTx/>
            <a:buNone/>
          </a:pP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回傳所有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到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</a:t>
          </a:r>
          <a:r>
            <a: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有分數</a:t>
          </a:r>
        </a:p>
      </dgm:t>
    </dgm:pt>
    <dgm:pt modelId="{73DF09D9-CDDE-4550-8CB9-EFBBB8B1FFA4}" type="parTrans" cxnId="{99B38611-A9AC-4FEA-A764-7DEAB0E8A566}">
      <dgm:prSet/>
      <dgm:spPr/>
      <dgm:t>
        <a:bodyPr/>
        <a:lstStyle/>
        <a:p>
          <a:endParaRPr lang="zh-TW" altLang="en-US"/>
        </a:p>
      </dgm:t>
    </dgm:pt>
    <dgm:pt modelId="{564D5CAB-C70B-4392-89DB-81340A70DA7B}" type="sibTrans" cxnId="{99B38611-A9AC-4FEA-A764-7DEAB0E8A566}">
      <dgm:prSet/>
      <dgm:spPr/>
      <dgm:t>
        <a:bodyPr/>
        <a:lstStyle/>
        <a:p>
          <a:endParaRPr lang="zh-TW" altLang="en-US"/>
        </a:p>
      </dgm:t>
    </dgm:pt>
    <dgm:pt modelId="{E7A6AB71-0CEC-405F-B08D-190B1B268CD4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電腦連到</a:t>
          </a:r>
          <a:r>
            <a: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8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1995F24-0BF0-4245-9540-FF8FF787C729}" type="parTrans" cxnId="{8F9E2B4E-C5EC-414F-8784-4F6C81612D76}">
      <dgm:prSet/>
      <dgm:spPr/>
      <dgm:t>
        <a:bodyPr/>
        <a:lstStyle/>
        <a:p>
          <a:endParaRPr lang="zh-TW" altLang="en-US"/>
        </a:p>
      </dgm:t>
    </dgm:pt>
    <dgm:pt modelId="{CB09B89C-9B69-4584-A35B-0401E8AB913E}" type="sibTrans" cxnId="{8F9E2B4E-C5EC-414F-8784-4F6C81612D76}">
      <dgm:prSet/>
      <dgm:spPr/>
      <dgm:t>
        <a:bodyPr/>
        <a:lstStyle/>
        <a:p>
          <a:endParaRPr lang="zh-TW" altLang="en-US"/>
        </a:p>
      </dgm:t>
    </dgm:pt>
    <dgm:pt modelId="{BE2011C7-504B-4F9A-90F4-96482F65F684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把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透過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Python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</dgm:t>
    </dgm:pt>
    <dgm:pt modelId="{5FF4B873-4BE4-43B2-94D5-CBFF8D3DCED7}" type="parTrans" cxnId="{2FBB7108-6DD6-440E-B6FD-B5C4C9C5B6BF}">
      <dgm:prSet/>
      <dgm:spPr/>
      <dgm:t>
        <a:bodyPr/>
        <a:lstStyle/>
        <a:p>
          <a:endParaRPr lang="zh-TW" altLang="en-US"/>
        </a:p>
      </dgm:t>
    </dgm:pt>
    <dgm:pt modelId="{B738E200-3F95-4962-8CC2-8E25CC778214}" type="sibTrans" cxnId="{2FBB7108-6DD6-440E-B6FD-B5C4C9C5B6BF}">
      <dgm:prSet/>
      <dgm:spPr/>
      <dgm:t>
        <a:bodyPr/>
        <a:lstStyle/>
        <a:p>
          <a:endParaRPr lang="zh-TW" altLang="en-US"/>
        </a:p>
      </dgm:t>
    </dgm:pt>
    <dgm:pt modelId="{F832CCAF-906F-4134-BC81-1EC4273032B6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行走中把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</dgm:t>
    </dgm:pt>
    <dgm:pt modelId="{273ED65A-A285-45A2-83E6-DA8CEBE4F0C9}" type="parTrans" cxnId="{249A043F-5189-4B9F-8C1D-0045722F319E}">
      <dgm:prSet/>
      <dgm:spPr/>
      <dgm:t>
        <a:bodyPr/>
        <a:lstStyle/>
        <a:p>
          <a:endParaRPr lang="zh-TW" altLang="en-US"/>
        </a:p>
      </dgm:t>
    </dgm:pt>
    <dgm:pt modelId="{73210ECE-839A-418D-A1D4-D5330E8A5117}" type="sibTrans" cxnId="{249A043F-5189-4B9F-8C1D-0045722F319E}">
      <dgm:prSet/>
      <dgm:spPr/>
      <dgm:t>
        <a:bodyPr/>
        <a:lstStyle/>
        <a:p>
          <a:endParaRPr lang="zh-TW" altLang="en-US"/>
        </a:p>
      </dgm:t>
    </dgm:pt>
    <dgm:pt modelId="{D6ECC05B-9D59-42FB-AEA5-89545B83CC59}">
      <dgm:prSet custT="1"/>
      <dgm:spPr/>
      <dgm:t>
        <a:bodyPr/>
        <a:lstStyle/>
        <a:p>
          <a:pPr>
            <a:buNone/>
          </a:pP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走完十字地圖且刷到所有</a:t>
          </a:r>
          <a:r>
            <a:rPr lang="en-US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1D4D1C4-1509-4EF5-BE33-FD3DEFEB5657}" type="parTrans" cxnId="{475A3D3B-8202-416A-80C8-6D18FCA6B030}">
      <dgm:prSet/>
      <dgm:spPr/>
      <dgm:t>
        <a:bodyPr/>
        <a:lstStyle/>
        <a:p>
          <a:endParaRPr lang="zh-TW" altLang="en-US"/>
        </a:p>
      </dgm:t>
    </dgm:pt>
    <dgm:pt modelId="{591C2286-3B48-4DE3-A86F-BCBA3456AD24}" type="sibTrans" cxnId="{475A3D3B-8202-416A-80C8-6D18FCA6B030}">
      <dgm:prSet/>
      <dgm:spPr/>
      <dgm:t>
        <a:bodyPr/>
        <a:lstStyle/>
        <a:p>
          <a:endParaRPr lang="zh-TW" altLang="en-US"/>
        </a:p>
      </dgm:t>
    </dgm:pt>
    <dgm:pt modelId="{BB4C5841-F9A8-483E-A3A2-F6B2EFB958D6}" type="pres">
      <dgm:prSet presAssocID="{CE78C557-2ADB-438D-AC54-08345CFB8099}" presName="Name0" presStyleCnt="0">
        <dgm:presLayoutVars>
          <dgm:dir/>
          <dgm:animLvl val="lvl"/>
          <dgm:resizeHandles val="exact"/>
        </dgm:presLayoutVars>
      </dgm:prSet>
      <dgm:spPr/>
    </dgm:pt>
    <dgm:pt modelId="{B5EEC4EA-D801-414B-8D11-457350DD4669}" type="pres">
      <dgm:prSet presAssocID="{4647049B-80C0-48B3-A52E-38C6E5D3FB48}" presName="composite" presStyleCnt="0"/>
      <dgm:spPr/>
    </dgm:pt>
    <dgm:pt modelId="{1364504C-F02A-4309-99C6-361D689ADF66}" type="pres">
      <dgm:prSet presAssocID="{4647049B-80C0-48B3-A52E-38C6E5D3FB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75186CE-609D-40D8-862D-B11B8D6B861E}" type="pres">
      <dgm:prSet presAssocID="{4647049B-80C0-48B3-A52E-38C6E5D3FB48}" presName="desTx" presStyleLbl="alignAccFollowNode1" presStyleIdx="0" presStyleCnt="4">
        <dgm:presLayoutVars>
          <dgm:bulletEnabled val="1"/>
        </dgm:presLayoutVars>
      </dgm:prSet>
      <dgm:spPr/>
    </dgm:pt>
    <dgm:pt modelId="{ECC4A6E3-0FCC-4539-B073-60C139557557}" type="pres">
      <dgm:prSet presAssocID="{3A9A0CF5-984A-4B4C-977F-10ED137E87F5}" presName="space" presStyleCnt="0"/>
      <dgm:spPr/>
    </dgm:pt>
    <dgm:pt modelId="{71EA6AF0-668C-49C1-A1D3-DD23DFDD925D}" type="pres">
      <dgm:prSet presAssocID="{E8F8BD7F-D5EE-416B-AA0D-0006A7793B68}" presName="composite" presStyleCnt="0"/>
      <dgm:spPr/>
    </dgm:pt>
    <dgm:pt modelId="{6670B567-11DB-48DA-A355-AE70FE2813CD}" type="pres">
      <dgm:prSet presAssocID="{E8F8BD7F-D5EE-416B-AA0D-0006A7793B6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68FE6D2-3921-4AA5-BD55-CE7723B9B7B8}" type="pres">
      <dgm:prSet presAssocID="{E8F8BD7F-D5EE-416B-AA0D-0006A7793B68}" presName="desTx" presStyleLbl="alignAccFollowNode1" presStyleIdx="1" presStyleCnt="4">
        <dgm:presLayoutVars>
          <dgm:bulletEnabled val="1"/>
        </dgm:presLayoutVars>
      </dgm:prSet>
      <dgm:spPr/>
    </dgm:pt>
    <dgm:pt modelId="{5816538B-9786-4916-87F8-AB46F21BBB56}" type="pres">
      <dgm:prSet presAssocID="{C9826389-4218-4522-BB93-82B608FC7D16}" presName="space" presStyleCnt="0"/>
      <dgm:spPr/>
    </dgm:pt>
    <dgm:pt modelId="{1803CD95-23F5-4625-84DB-60567CA144A9}" type="pres">
      <dgm:prSet presAssocID="{557950DD-C269-4BD5-B268-85CB70DCA19B}" presName="composite" presStyleCnt="0"/>
      <dgm:spPr/>
    </dgm:pt>
    <dgm:pt modelId="{40770DC2-2848-40C8-AC30-00A3D2FD4E6B}" type="pres">
      <dgm:prSet presAssocID="{557950DD-C269-4BD5-B268-85CB70DCA1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22975A1-33E8-49CC-83DF-BDBD41D69A2A}" type="pres">
      <dgm:prSet presAssocID="{557950DD-C269-4BD5-B268-85CB70DCA19B}" presName="desTx" presStyleLbl="alignAccFollowNode1" presStyleIdx="2" presStyleCnt="4">
        <dgm:presLayoutVars>
          <dgm:bulletEnabled val="1"/>
        </dgm:presLayoutVars>
      </dgm:prSet>
      <dgm:spPr/>
    </dgm:pt>
    <dgm:pt modelId="{B920CBA2-CD17-4460-8D32-0531FC1F4B06}" type="pres">
      <dgm:prSet presAssocID="{45EDEE68-5A37-4B96-A339-566BF36DCCD2}" presName="space" presStyleCnt="0"/>
      <dgm:spPr/>
    </dgm:pt>
    <dgm:pt modelId="{4893B57B-41BB-4906-ABB7-03CECE73C802}" type="pres">
      <dgm:prSet presAssocID="{93071201-CEA1-427E-81EB-CD98653FB53D}" presName="composite" presStyleCnt="0"/>
      <dgm:spPr/>
    </dgm:pt>
    <dgm:pt modelId="{75074FF4-B056-4887-8A5E-B8D805776532}" type="pres">
      <dgm:prSet presAssocID="{93071201-CEA1-427E-81EB-CD98653FB53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EE9FD05-C497-48BB-806E-105D8D7D40A8}" type="pres">
      <dgm:prSet presAssocID="{93071201-CEA1-427E-81EB-CD98653FB53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208C503-4F05-4FAE-A51A-17247A3B2FAA}" type="presOf" srcId="{71BECAFC-C324-400A-AEC5-9E396560554B}" destId="{222975A1-33E8-49CC-83DF-BDBD41D69A2A}" srcOrd="0" destOrd="3" presId="urn:microsoft.com/office/officeart/2005/8/layout/hList1"/>
    <dgm:cxn modelId="{2FBB7108-6DD6-440E-B6FD-B5C4C9C5B6BF}" srcId="{93071201-CEA1-427E-81EB-CD98653FB53D}" destId="{BE2011C7-504B-4F9A-90F4-96482F65F684}" srcOrd="1" destOrd="0" parTransId="{5FF4B873-4BE4-43B2-94D5-CBFF8D3DCED7}" sibTransId="{B738E200-3F95-4962-8CC2-8E25CC778214}"/>
    <dgm:cxn modelId="{42531E09-914E-4853-A24B-DB2B01EBF3D3}" srcId="{557950DD-C269-4BD5-B268-85CB70DCA19B}" destId="{A1D1CE7E-639B-4F40-B7FC-66A36E70834E}" srcOrd="1" destOrd="0" parTransId="{6FEDD273-03BA-47B1-A73E-F30252957997}" sibTransId="{C7629486-C35E-4519-BD14-7E16BD290174}"/>
    <dgm:cxn modelId="{6BB52F09-2DF9-45C7-A95F-DB6A6B25C920}" type="presOf" srcId="{68793608-79D1-4247-B9CF-D3FEDA39DB9E}" destId="{575186CE-609D-40D8-862D-B11B8D6B861E}" srcOrd="0" destOrd="3" presId="urn:microsoft.com/office/officeart/2005/8/layout/hList1"/>
    <dgm:cxn modelId="{708AB60B-884B-4D78-959C-37E470D7665B}" srcId="{4647049B-80C0-48B3-A52E-38C6E5D3FB48}" destId="{55BA220F-7543-49FB-85FE-3A9C85B2ACD5}" srcOrd="2" destOrd="0" parTransId="{355EBC27-1EC8-4F0C-9968-8F943FFE554E}" sibTransId="{4ABC6FE1-DD33-4CE5-974A-8DB1B4E26F1F}"/>
    <dgm:cxn modelId="{87CB350F-B79D-4EF2-8C1E-A9AE79882D3C}" srcId="{E8F8BD7F-D5EE-416B-AA0D-0006A7793B68}" destId="{C3ADDEF0-4150-451E-A25D-1E0461355EC5}" srcOrd="0" destOrd="0" parTransId="{1C0EA6AF-3620-4D41-BAAE-D7069278F431}" sibTransId="{B405D25D-4F6E-4011-8D4E-A7ECEF368AA1}"/>
    <dgm:cxn modelId="{BB41900F-84C1-43AE-81CA-F2537846692F}" srcId="{4647049B-80C0-48B3-A52E-38C6E5D3FB48}" destId="{678AA511-E3AE-4E97-9D8D-72738BFDC3F4}" srcOrd="0" destOrd="0" parTransId="{94E5CD0A-E971-42BB-8E20-DCE7F7D082D0}" sibTransId="{21E78C71-1934-4CFA-B862-66FDBC36122F}"/>
    <dgm:cxn modelId="{99B38611-A9AC-4FEA-A764-7DEAB0E8A566}" srcId="{557950DD-C269-4BD5-B268-85CB70DCA19B}" destId="{71BECAFC-C324-400A-AEC5-9E396560554B}" srcOrd="3" destOrd="0" parTransId="{73DF09D9-CDDE-4550-8CB9-EFBBB8B1FFA4}" sibTransId="{564D5CAB-C70B-4392-89DB-81340A70DA7B}"/>
    <dgm:cxn modelId="{43DD7727-F7BA-4D15-A413-34B754A6F0F8}" type="presOf" srcId="{93071201-CEA1-427E-81EB-CD98653FB53D}" destId="{75074FF4-B056-4887-8A5E-B8D805776532}" srcOrd="0" destOrd="0" presId="urn:microsoft.com/office/officeart/2005/8/layout/hList1"/>
    <dgm:cxn modelId="{4140A528-709D-470D-AE5C-1A9808EB627E}" type="presOf" srcId="{557950DD-C269-4BD5-B268-85CB70DCA19B}" destId="{40770DC2-2848-40C8-AC30-00A3D2FD4E6B}" srcOrd="0" destOrd="0" presId="urn:microsoft.com/office/officeart/2005/8/layout/hList1"/>
    <dgm:cxn modelId="{6A0EC035-AB9A-4456-A377-249171D09F6A}" srcId="{CE78C557-2ADB-438D-AC54-08345CFB8099}" destId="{E8F8BD7F-D5EE-416B-AA0D-0006A7793B68}" srcOrd="1" destOrd="0" parTransId="{21AE25F7-1C10-462C-8810-3FCA84A3E6D0}" sibTransId="{C9826389-4218-4522-BB93-82B608FC7D16}"/>
    <dgm:cxn modelId="{475A3D3B-8202-416A-80C8-6D18FCA6B030}" srcId="{93071201-CEA1-427E-81EB-CD98653FB53D}" destId="{D6ECC05B-9D59-42FB-AEA5-89545B83CC59}" srcOrd="3" destOrd="0" parTransId="{31D4D1C4-1509-4EF5-BE33-FD3DEFEB5657}" sibTransId="{591C2286-3B48-4DE3-A86F-BCBA3456AD24}"/>
    <dgm:cxn modelId="{249A043F-5189-4B9F-8C1D-0045722F319E}" srcId="{93071201-CEA1-427E-81EB-CD98653FB53D}" destId="{F832CCAF-906F-4134-BC81-1EC4273032B6}" srcOrd="2" destOrd="0" parTransId="{273ED65A-A285-45A2-83E6-DA8CEBE4F0C9}" sibTransId="{73210ECE-839A-418D-A1D4-D5330E8A5117}"/>
    <dgm:cxn modelId="{22304F41-0F59-4C86-ACDA-FAC683786C73}" type="presOf" srcId="{CE78C557-2ADB-438D-AC54-08345CFB8099}" destId="{BB4C5841-F9A8-483E-A3A2-F6B2EFB958D6}" srcOrd="0" destOrd="0" presId="urn:microsoft.com/office/officeart/2005/8/layout/hList1"/>
    <dgm:cxn modelId="{7498E444-AF67-415B-82BE-3997B8D48A55}" type="presOf" srcId="{A1D1CE7E-639B-4F40-B7FC-66A36E70834E}" destId="{222975A1-33E8-49CC-83DF-BDBD41D69A2A}" srcOrd="0" destOrd="1" presId="urn:microsoft.com/office/officeart/2005/8/layout/hList1"/>
    <dgm:cxn modelId="{8F9E2B4E-C5EC-414F-8784-4F6C81612D76}" srcId="{93071201-CEA1-427E-81EB-CD98653FB53D}" destId="{E7A6AB71-0CEC-405F-B08D-190B1B268CD4}" srcOrd="0" destOrd="0" parTransId="{F1995F24-0BF0-4245-9540-FF8FF787C729}" sibTransId="{CB09B89C-9B69-4584-A35B-0401E8AB913E}"/>
    <dgm:cxn modelId="{5493F359-EFDD-4554-8F85-487C893167B7}" type="presOf" srcId="{678AA511-E3AE-4E97-9D8D-72738BFDC3F4}" destId="{575186CE-609D-40D8-862D-B11B8D6B861E}" srcOrd="0" destOrd="0" presId="urn:microsoft.com/office/officeart/2005/8/layout/hList1"/>
    <dgm:cxn modelId="{70558368-71CD-4A73-94DD-4267D505F815}" type="presOf" srcId="{E8F8BD7F-D5EE-416B-AA0D-0006A7793B68}" destId="{6670B567-11DB-48DA-A355-AE70FE2813CD}" srcOrd="0" destOrd="0" presId="urn:microsoft.com/office/officeart/2005/8/layout/hList1"/>
    <dgm:cxn modelId="{22D61F74-D6DF-4A29-83C0-7B7E16D91911}" type="presOf" srcId="{4A886451-8E46-4196-A430-1D079D8C53C3}" destId="{222975A1-33E8-49CC-83DF-BDBD41D69A2A}" srcOrd="0" destOrd="0" presId="urn:microsoft.com/office/officeart/2005/8/layout/hList1"/>
    <dgm:cxn modelId="{94FF017E-7D21-49A1-ACD8-03C2690707A0}" type="presOf" srcId="{F832CCAF-906F-4134-BC81-1EC4273032B6}" destId="{4EE9FD05-C497-48BB-806E-105D8D7D40A8}" srcOrd="0" destOrd="2" presId="urn:microsoft.com/office/officeart/2005/8/layout/hList1"/>
    <dgm:cxn modelId="{6A866E7E-EBB3-4C81-B391-930726EE7793}" srcId="{4647049B-80C0-48B3-A52E-38C6E5D3FB48}" destId="{68793608-79D1-4247-B9CF-D3FEDA39DB9E}" srcOrd="3" destOrd="0" parTransId="{5B8DC947-6D2E-44D0-9920-05B1114D65B8}" sibTransId="{C5D7A16B-54B0-4C7F-BBD1-6244E432EDCC}"/>
    <dgm:cxn modelId="{E28C5C83-7B43-48B9-A0FF-88514082A51A}" srcId="{4647049B-80C0-48B3-A52E-38C6E5D3FB48}" destId="{681E91A3-6D5C-414C-8DD1-A96C2D393A0D}" srcOrd="1" destOrd="0" parTransId="{F4E20E50-142A-4B08-B434-CBF6E97A2C4A}" sibTransId="{030506E8-9761-4F41-833C-E63350442C6D}"/>
    <dgm:cxn modelId="{80717983-0F5C-4FE4-86E5-323C3972AA1C}" srcId="{E8F8BD7F-D5EE-416B-AA0D-0006A7793B68}" destId="{29F911B4-F61F-4651-BE2B-C7614EC6B094}" srcOrd="2" destOrd="0" parTransId="{1355D139-9181-4208-AA14-7C810988A1FB}" sibTransId="{1EAF4375-25CA-454C-93A7-B6B6DCB488A4}"/>
    <dgm:cxn modelId="{DC543085-CE6A-4952-91FF-FC132B79F2DD}" type="presOf" srcId="{1EDC79D2-C941-463E-9D47-01E479DC5EAF}" destId="{222975A1-33E8-49CC-83DF-BDBD41D69A2A}" srcOrd="0" destOrd="2" presId="urn:microsoft.com/office/officeart/2005/8/layout/hList1"/>
    <dgm:cxn modelId="{8D510286-FCD4-40FE-BFFC-05EB10D614AE}" type="presOf" srcId="{55BA220F-7543-49FB-85FE-3A9C85B2ACD5}" destId="{575186CE-609D-40D8-862D-B11B8D6B861E}" srcOrd="0" destOrd="2" presId="urn:microsoft.com/office/officeart/2005/8/layout/hList1"/>
    <dgm:cxn modelId="{7FF0DD92-6E0B-4195-A1CB-4E20EA1015B2}" srcId="{CE78C557-2ADB-438D-AC54-08345CFB8099}" destId="{93071201-CEA1-427E-81EB-CD98653FB53D}" srcOrd="3" destOrd="0" parTransId="{08332414-4535-46F8-A3CA-AA8C504F0F0B}" sibTransId="{561BE8A4-A4CE-4088-8BCA-0BD6F0EFEF88}"/>
    <dgm:cxn modelId="{3035D197-F07B-40A8-9E0A-96C9F473D94C}" type="presOf" srcId="{4647049B-80C0-48B3-A52E-38C6E5D3FB48}" destId="{1364504C-F02A-4309-99C6-361D689ADF66}" srcOrd="0" destOrd="0" presId="urn:microsoft.com/office/officeart/2005/8/layout/hList1"/>
    <dgm:cxn modelId="{631922A0-4A91-4FA6-B3FA-EDAEC4BA2BE0}" srcId="{557950DD-C269-4BD5-B268-85CB70DCA19B}" destId="{4A886451-8E46-4196-A430-1D079D8C53C3}" srcOrd="0" destOrd="0" parTransId="{0E942D50-8CB3-4D31-B5C7-D8C3DB1077B7}" sibTransId="{B3B1DD72-1E34-4612-9350-5A1DD93D6D0E}"/>
    <dgm:cxn modelId="{B0C21AA2-2D84-49E7-BF9C-9B32FB6C7B6D}" srcId="{CE78C557-2ADB-438D-AC54-08345CFB8099}" destId="{4647049B-80C0-48B3-A52E-38C6E5D3FB48}" srcOrd="0" destOrd="0" parTransId="{660C71DE-F70C-42DD-9A34-CF3B262540CD}" sibTransId="{3A9A0CF5-984A-4B4C-977F-10ED137E87F5}"/>
    <dgm:cxn modelId="{956D52A5-FC1C-47F5-918F-31C99034EEC8}" type="presOf" srcId="{904084D8-8184-4A8A-8B05-9C4B4792CD2A}" destId="{968FE6D2-3921-4AA5-BD55-CE7723B9B7B8}" srcOrd="0" destOrd="1" presId="urn:microsoft.com/office/officeart/2005/8/layout/hList1"/>
    <dgm:cxn modelId="{26E2F9B0-1B8A-49B6-B898-FC7BDBB8057D}" srcId="{557950DD-C269-4BD5-B268-85CB70DCA19B}" destId="{1EDC79D2-C941-463E-9D47-01E479DC5EAF}" srcOrd="2" destOrd="0" parTransId="{4B697CB1-2AF0-46E7-A11D-E6EA5B4FA1D1}" sibTransId="{81819159-F1D0-4576-9A76-B3C1301C95F2}"/>
    <dgm:cxn modelId="{B1F21FB5-4C36-4E18-A1F0-42DA09E138F6}" type="presOf" srcId="{29F911B4-F61F-4651-BE2B-C7614EC6B094}" destId="{968FE6D2-3921-4AA5-BD55-CE7723B9B7B8}" srcOrd="0" destOrd="2" presId="urn:microsoft.com/office/officeart/2005/8/layout/hList1"/>
    <dgm:cxn modelId="{217F28BC-96D6-4A86-9562-AF9DB9F9F75E}" type="presOf" srcId="{D6ECC05B-9D59-42FB-AEA5-89545B83CC59}" destId="{4EE9FD05-C497-48BB-806E-105D8D7D40A8}" srcOrd="0" destOrd="3" presId="urn:microsoft.com/office/officeart/2005/8/layout/hList1"/>
    <dgm:cxn modelId="{C87BC8CD-273D-4CC5-ADA1-E46252FEDFA8}" type="presOf" srcId="{BE2011C7-504B-4F9A-90F4-96482F65F684}" destId="{4EE9FD05-C497-48BB-806E-105D8D7D40A8}" srcOrd="0" destOrd="1" presId="urn:microsoft.com/office/officeart/2005/8/layout/hList1"/>
    <dgm:cxn modelId="{D05734E2-B683-4F02-B1F1-689516910CCB}" type="presOf" srcId="{681E91A3-6D5C-414C-8DD1-A96C2D393A0D}" destId="{575186CE-609D-40D8-862D-B11B8D6B861E}" srcOrd="0" destOrd="1" presId="urn:microsoft.com/office/officeart/2005/8/layout/hList1"/>
    <dgm:cxn modelId="{63DF00EC-E907-4EDE-AB71-CF3429444DF7}" type="presOf" srcId="{E7A6AB71-0CEC-405F-B08D-190B1B268CD4}" destId="{4EE9FD05-C497-48BB-806E-105D8D7D40A8}" srcOrd="0" destOrd="0" presId="urn:microsoft.com/office/officeart/2005/8/layout/hList1"/>
    <dgm:cxn modelId="{7B6C0FFA-D0ED-4B43-9D4A-69C1CED7D6ED}" srcId="{CE78C557-2ADB-438D-AC54-08345CFB8099}" destId="{557950DD-C269-4BD5-B268-85CB70DCA19B}" srcOrd="2" destOrd="0" parTransId="{259EF089-4291-412D-ADD4-83BB6F475684}" sibTransId="{45EDEE68-5A37-4B96-A339-566BF36DCCD2}"/>
    <dgm:cxn modelId="{EBECBBFA-4674-469E-84B2-C25F8F734E98}" type="presOf" srcId="{C3ADDEF0-4150-451E-A25D-1E0461355EC5}" destId="{968FE6D2-3921-4AA5-BD55-CE7723B9B7B8}" srcOrd="0" destOrd="0" presId="urn:microsoft.com/office/officeart/2005/8/layout/hList1"/>
    <dgm:cxn modelId="{46A818FC-D935-4B67-AD80-CC8AA6DDDBC4}" srcId="{E8F8BD7F-D5EE-416B-AA0D-0006A7793B68}" destId="{904084D8-8184-4A8A-8B05-9C4B4792CD2A}" srcOrd="1" destOrd="0" parTransId="{465593C1-E376-478C-80C6-7C9CD6BD33E0}" sibTransId="{4F2E3EAE-0DFA-481B-AE2E-C100E1273122}"/>
    <dgm:cxn modelId="{FA1DBC2B-1EA9-44AF-A1DD-3B31FF6B4CB4}" type="presParOf" srcId="{BB4C5841-F9A8-483E-A3A2-F6B2EFB958D6}" destId="{B5EEC4EA-D801-414B-8D11-457350DD4669}" srcOrd="0" destOrd="0" presId="urn:microsoft.com/office/officeart/2005/8/layout/hList1"/>
    <dgm:cxn modelId="{55AF5038-9A1F-4682-82F5-B5D5E629C71C}" type="presParOf" srcId="{B5EEC4EA-D801-414B-8D11-457350DD4669}" destId="{1364504C-F02A-4309-99C6-361D689ADF66}" srcOrd="0" destOrd="0" presId="urn:microsoft.com/office/officeart/2005/8/layout/hList1"/>
    <dgm:cxn modelId="{BEA044AE-5865-4E94-A0DA-AFBAB9065C7E}" type="presParOf" srcId="{B5EEC4EA-D801-414B-8D11-457350DD4669}" destId="{575186CE-609D-40D8-862D-B11B8D6B861E}" srcOrd="1" destOrd="0" presId="urn:microsoft.com/office/officeart/2005/8/layout/hList1"/>
    <dgm:cxn modelId="{19DC9220-1D40-433D-A6AB-6683D4962DDE}" type="presParOf" srcId="{BB4C5841-F9A8-483E-A3A2-F6B2EFB958D6}" destId="{ECC4A6E3-0FCC-4539-B073-60C139557557}" srcOrd="1" destOrd="0" presId="urn:microsoft.com/office/officeart/2005/8/layout/hList1"/>
    <dgm:cxn modelId="{47F19B28-48B3-4188-883A-D0FD1929FC4E}" type="presParOf" srcId="{BB4C5841-F9A8-483E-A3A2-F6B2EFB958D6}" destId="{71EA6AF0-668C-49C1-A1D3-DD23DFDD925D}" srcOrd="2" destOrd="0" presId="urn:microsoft.com/office/officeart/2005/8/layout/hList1"/>
    <dgm:cxn modelId="{A8618555-000C-4638-BD30-272A4AA84EC9}" type="presParOf" srcId="{71EA6AF0-668C-49C1-A1D3-DD23DFDD925D}" destId="{6670B567-11DB-48DA-A355-AE70FE2813CD}" srcOrd="0" destOrd="0" presId="urn:microsoft.com/office/officeart/2005/8/layout/hList1"/>
    <dgm:cxn modelId="{D96BB118-CAC9-4D22-8951-88DA2A99E824}" type="presParOf" srcId="{71EA6AF0-668C-49C1-A1D3-DD23DFDD925D}" destId="{968FE6D2-3921-4AA5-BD55-CE7723B9B7B8}" srcOrd="1" destOrd="0" presId="urn:microsoft.com/office/officeart/2005/8/layout/hList1"/>
    <dgm:cxn modelId="{4EB2BD4F-6A3B-4FAF-A0EE-C64AA8F7DF98}" type="presParOf" srcId="{BB4C5841-F9A8-483E-A3A2-F6B2EFB958D6}" destId="{5816538B-9786-4916-87F8-AB46F21BBB56}" srcOrd="3" destOrd="0" presId="urn:microsoft.com/office/officeart/2005/8/layout/hList1"/>
    <dgm:cxn modelId="{32EAB743-F09D-493E-88C3-FC36181BF42F}" type="presParOf" srcId="{BB4C5841-F9A8-483E-A3A2-F6B2EFB958D6}" destId="{1803CD95-23F5-4625-84DB-60567CA144A9}" srcOrd="4" destOrd="0" presId="urn:microsoft.com/office/officeart/2005/8/layout/hList1"/>
    <dgm:cxn modelId="{15E8E3EF-4020-4ACE-8078-EE0DB9D21BF8}" type="presParOf" srcId="{1803CD95-23F5-4625-84DB-60567CA144A9}" destId="{40770DC2-2848-40C8-AC30-00A3D2FD4E6B}" srcOrd="0" destOrd="0" presId="urn:microsoft.com/office/officeart/2005/8/layout/hList1"/>
    <dgm:cxn modelId="{F60DD4F5-C383-4F71-8EC6-3CC4C8D359C4}" type="presParOf" srcId="{1803CD95-23F5-4625-84DB-60567CA144A9}" destId="{222975A1-33E8-49CC-83DF-BDBD41D69A2A}" srcOrd="1" destOrd="0" presId="urn:microsoft.com/office/officeart/2005/8/layout/hList1"/>
    <dgm:cxn modelId="{664EA98B-F432-4C1E-97E5-37020B0A686A}" type="presParOf" srcId="{BB4C5841-F9A8-483E-A3A2-F6B2EFB958D6}" destId="{B920CBA2-CD17-4460-8D32-0531FC1F4B06}" srcOrd="5" destOrd="0" presId="urn:microsoft.com/office/officeart/2005/8/layout/hList1"/>
    <dgm:cxn modelId="{83064C21-280E-4907-A7A6-AB2F95098059}" type="presParOf" srcId="{BB4C5841-F9A8-483E-A3A2-F6B2EFB958D6}" destId="{4893B57B-41BB-4906-ABB7-03CECE73C802}" srcOrd="6" destOrd="0" presId="urn:microsoft.com/office/officeart/2005/8/layout/hList1"/>
    <dgm:cxn modelId="{5F7FC193-9766-4EF8-AA8A-F6E1BE7A80F7}" type="presParOf" srcId="{4893B57B-41BB-4906-ABB7-03CECE73C802}" destId="{75074FF4-B056-4887-8A5E-B8D805776532}" srcOrd="0" destOrd="0" presId="urn:microsoft.com/office/officeart/2005/8/layout/hList1"/>
    <dgm:cxn modelId="{2A105E75-3258-447F-8411-9CD08E2E85A4}" type="presParOf" srcId="{4893B57B-41BB-4906-ABB7-03CECE73C802}" destId="{4EE9FD05-C497-48BB-806E-105D8D7D40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4504C-F02A-4309-99C6-361D689ADF66}">
      <dsp:nvSpPr>
        <dsp:cNvPr id="0" name=""/>
        <dsp:cNvSpPr/>
      </dsp:nvSpPr>
      <dsp:spPr>
        <a:xfrm>
          <a:off x="3514" y="225739"/>
          <a:ext cx="2113160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藍芽整合</a:t>
          </a:r>
        </a:p>
      </dsp:txBody>
      <dsp:txXfrm>
        <a:off x="3514" y="225739"/>
        <a:ext cx="2113160" cy="748800"/>
      </dsp:txXfrm>
    </dsp:sp>
    <dsp:sp modelId="{575186CE-609D-40D8-862D-B11B8D6B861E}">
      <dsp:nvSpPr>
        <dsp:cNvPr id="0" name=""/>
        <dsp:cNvSpPr/>
      </dsp:nvSpPr>
      <dsp:spPr>
        <a:xfrm>
          <a:off x="3514" y="974539"/>
          <a:ext cx="2113160" cy="36410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電腦有連到藍芽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上行成功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下行成功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用藍芽遙控車子</a:t>
          </a:r>
        </a:p>
      </dsp:txBody>
      <dsp:txXfrm>
        <a:off x="3514" y="974539"/>
        <a:ext cx="2113160" cy="3641020"/>
      </dsp:txXfrm>
    </dsp:sp>
    <dsp:sp modelId="{6670B567-11DB-48DA-A355-AE70FE2813CD}">
      <dsp:nvSpPr>
        <dsp:cNvPr id="0" name=""/>
        <dsp:cNvSpPr/>
      </dsp:nvSpPr>
      <dsp:spPr>
        <a:xfrm>
          <a:off x="2412517" y="225739"/>
          <a:ext cx="2113160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sp:txBody>
      <dsp:txXfrm>
        <a:off x="2412517" y="225739"/>
        <a:ext cx="2113160" cy="748800"/>
      </dsp:txXfrm>
    </dsp:sp>
    <dsp:sp modelId="{968FE6D2-3921-4AA5-BD55-CE7723B9B7B8}">
      <dsp:nvSpPr>
        <dsp:cNvPr id="0" name=""/>
        <dsp:cNvSpPr/>
      </dsp:nvSpPr>
      <dsp:spPr>
        <a:xfrm>
          <a:off x="2412517" y="974539"/>
          <a:ext cx="2113160" cy="36410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zh-TW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後輸出</a:t>
          </a:r>
          <a:r>
            <a:rPr lang="en-US" altLang="zh-TW" sz="1800" b="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endParaRPr lang="zh-TW" altLang="en-US" sz="1800" b="0" kern="12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行走中刷到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kern="12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走十字地圖並刷到至少一個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12517" y="974539"/>
        <a:ext cx="2113160" cy="3641020"/>
      </dsp:txXfrm>
    </dsp:sp>
    <dsp:sp modelId="{40770DC2-2848-40C8-AC30-00A3D2FD4E6B}">
      <dsp:nvSpPr>
        <dsp:cNvPr id="0" name=""/>
        <dsp:cNvSpPr/>
      </dsp:nvSpPr>
      <dsp:spPr>
        <a:xfrm>
          <a:off x="4821520" y="225739"/>
          <a:ext cx="2113160" cy="74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BFS</a:t>
          </a: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sp:txBody>
      <dsp:txXfrm>
        <a:off x="4821520" y="225739"/>
        <a:ext cx="2113160" cy="748800"/>
      </dsp:txXfrm>
    </dsp:sp>
    <dsp:sp modelId="{222975A1-33E8-49CC-83DF-BDBD41D69A2A}">
      <dsp:nvSpPr>
        <dsp:cNvPr id="0" name=""/>
        <dsp:cNvSpPr/>
      </dsp:nvSpPr>
      <dsp:spPr>
        <a:xfrm>
          <a:off x="4821520" y="974539"/>
          <a:ext cx="2113160" cy="36410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模擬地圖從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車子實際從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A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走到</a:t>
          </a:r>
          <a:r>
            <a:rPr lang="en-US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且無冗餘步驟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完成前項並把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B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點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6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回傳所有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到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</a:t>
          </a:r>
          <a:r>
            <a:rPr lang="en-US" altLang="zh-TW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6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有分數</a:t>
          </a:r>
        </a:p>
      </dsp:txBody>
      <dsp:txXfrm>
        <a:off x="4821520" y="974539"/>
        <a:ext cx="2113160" cy="3641020"/>
      </dsp:txXfrm>
    </dsp:sp>
    <dsp:sp modelId="{75074FF4-B056-4887-8A5E-B8D805776532}">
      <dsp:nvSpPr>
        <dsp:cNvPr id="0" name=""/>
        <dsp:cNvSpPr/>
      </dsp:nvSpPr>
      <dsp:spPr>
        <a:xfrm>
          <a:off x="7230523" y="225739"/>
          <a:ext cx="2113160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26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整合</a:t>
          </a:r>
        </a:p>
      </dsp:txBody>
      <dsp:txXfrm>
        <a:off x="7230523" y="225739"/>
        <a:ext cx="2113160" cy="748800"/>
      </dsp:txXfrm>
    </dsp:sp>
    <dsp:sp modelId="{4EE9FD05-C497-48BB-806E-105D8D7D40A8}">
      <dsp:nvSpPr>
        <dsp:cNvPr id="0" name=""/>
        <dsp:cNvSpPr/>
      </dsp:nvSpPr>
      <dsp:spPr>
        <a:xfrm>
          <a:off x="7230523" y="974539"/>
          <a:ext cx="2113160" cy="36410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■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電腦連到</a:t>
          </a:r>
          <a:r>
            <a:rPr lang="en-US" altLang="zh-TW" sz="1800" kern="12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endParaRPr lang="zh-TW" altLang="en-US" sz="1800" kern="1200" dirty="0">
            <a:solidFill>
              <a:srgbClr val="FF00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刷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把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透過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Python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行走中把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UID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傳給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Server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且有分數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□</a:t>
          </a:r>
          <a:r>
            <a:rPr lang="en-US" altLang="zh-TW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	</a:t>
          </a:r>
          <a:r>
            <a:rPr lang="zh-TW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走完十字地圖且刷到所有</a:t>
          </a:r>
          <a:r>
            <a:rPr lang="en-US" altLang="en-US" sz="18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RFID</a:t>
          </a:r>
          <a:endParaRPr lang="zh-TW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7230523" y="974539"/>
        <a:ext cx="2113160" cy="3641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98EBB-A1BE-854E-AB4F-D22FAD255CF4}" type="datetimeFigureOut">
              <a:rPr kumimoji="1" lang="zh-TW" altLang="en-US" smtClean="0"/>
              <a:t>2024/4/23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A4A2-8111-3846-A01F-681BC8DDB5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7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235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19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582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371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372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200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25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AA4A2-8111-3846-A01F-681BC8DDB5B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83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07C6-19E3-6F2F-229B-2F34B64A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4AF5DD-C27D-955B-0F71-9E84998EF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E32B67-70D2-6665-C35B-6C35193A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A5F7B5-92B9-E5C6-386B-4D643FA1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E90B6-7EE7-C8BB-54C2-CA72542F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2A4B2-4AAA-5627-FB48-619A3DD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73BA65-7BB3-87D3-D374-C8527E9CE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C191F-0F6E-AEEA-8943-B34845D5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376D77-75C4-BEE6-2903-40E64AB9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48D278-B52E-52A3-ED74-BB892924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31AC5C-1056-6B9E-1857-89DFCEA3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D34C1C-9711-7B29-9D7D-02C4A1B7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57015-BAC8-065D-73B5-492878AC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50B22-A1D2-9FC3-07E7-1C963AB3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AFA67-2548-290A-1FE8-E476E14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EA908-3EC5-72D1-56EA-CB13B927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103FA-A0BD-2A70-1631-82738916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5E1627-E55C-B1B6-DB74-DCEFDBA3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D983D-4929-D10E-F1AF-B2C3F2FA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967E2-BE8F-54CA-F6D5-A09ADB5C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12E8C-489F-EF42-7825-305DA3A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08B053-D623-AD5B-C5AE-E60A0331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053F6-BB6C-8358-3231-36EB1585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2D400-A0F9-9DE7-F62A-E81E4430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32C93-1071-6796-CD6C-BB7CF57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BEBC5-8EE2-9697-E5DE-2069498D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5A38B-27D8-AA1F-F0B6-98EE9FB7E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DDC58D-A7DE-DD42-1057-985DB676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E2084B-C0A0-6590-DA6C-C47BB202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2B72AB-9CDB-ADBF-28A4-14A76A84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6DF5F-D3C3-5F18-651F-E04BEDB6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A0C48-33DE-8D88-DFF2-46CAC076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E7ECC-3630-EF8A-D718-D4ECBC8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0B337D-9975-1F53-F6E3-255D3D7E7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B6A7F-3BFB-61AD-F2EC-D54040401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975B22-7716-8ADE-8DAA-4124DECD0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6B535F-419D-8E14-E276-D4031B75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062519-9A17-E669-F7C9-EAC78FBB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D70E0B-C6F0-58ED-35A7-4D4884F0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1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0AA8A-2404-F1A4-7873-E6F2F282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42899A-F027-8483-55AC-7D62DD89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BDB298-3B34-E246-AF42-60BBB78F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A33680-121B-9C16-D758-1AA49DEE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3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919C99-D4A7-B3CB-E2F7-61497407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901A4A-BD55-6082-C42D-81DC05EC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587017-61A3-F19B-EB73-315F7F6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8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82474-46A9-BA9C-A579-574412CF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D2C9C-0E0B-5582-F3AF-7E05D3DD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B40F1-678A-686B-BB4A-42EC99A7C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8B303D-05E4-0DB2-0532-8CEF83A7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84E5A-153C-C78B-42C9-C79B9832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4D7F9-2243-F0F7-41D4-722B5A9A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7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5E37-C8EB-6C1A-8EBD-26EEF14F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CA55BF-2311-B807-8E64-73DDBAD6F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A6AB89-590B-CC1C-E5BF-E390E2E9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709A3-C610-BDFE-C182-BEE996DE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248D7F-1390-C883-545E-49F77D1F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268245-C96C-7D4C-CF27-08B507E2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B9F2E0-BF42-81D0-EDFA-ABDE866F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768DF2-B4D0-B64E-84A5-9094EB26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FA0D-7566-8C37-76C7-0DE082705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75452-6B7E-71C0-D40B-326E7F6F3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60516E-265C-4BC3-DFD3-83F53448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M3qCJbAZJypCrRooPg0uxa-RUCHV4_Az" TargetMode="External"/><Relationship Id="rId5" Type="http://schemas.openxmlformats.org/officeDocument/2006/relationships/hyperlink" Target="https://github.com/Guanymsl/CarCarClass" TargetMode="External"/><Relationship Id="rId4" Type="http://schemas.openxmlformats.org/officeDocument/2006/relationships/hyperlink" Target="https://www.notion.so/111-2-eecs-cornerstone/7-f58699279ffd464b931c2ad3ab35d70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925E6FA7-AD87-917E-445B-8EA79BAD21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C4CEA84-83E6-9DCA-2ED5-A5CA1CFAE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556F94-ED37-36D7-0C58-9D723560B68D}"/>
                </a:ext>
              </a:extLst>
            </p:cNvPr>
            <p:cNvSpPr>
              <a:spLocks/>
            </p:cNvSpPr>
            <p:nvPr/>
          </p:nvSpPr>
          <p:spPr>
            <a:xfrm>
              <a:off x="359400" y="368998"/>
              <a:ext cx="11473200" cy="61200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01C5FB-76CD-2B19-FEAF-2D4D3BF76A6C}"/>
              </a:ext>
            </a:extLst>
          </p:cNvPr>
          <p:cNvSpPr txBox="1"/>
          <p:nvPr/>
        </p:nvSpPr>
        <p:spPr>
          <a:xfrm>
            <a:off x="1394460" y="2921166"/>
            <a:ext cx="940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指定題進度報告 </a:t>
            </a:r>
            <a:r>
              <a:rPr lang="en-US" altLang="zh-TW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(Week 10)</a:t>
            </a:r>
            <a:endParaRPr kumimoji="1" lang="zh-TW" alt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26D83A-BF70-9329-9200-95C7CA33D4B0}"/>
              </a:ext>
            </a:extLst>
          </p:cNvPr>
          <p:cNvSpPr txBox="1"/>
          <p:nvPr/>
        </p:nvSpPr>
        <p:spPr>
          <a:xfrm>
            <a:off x="8993530" y="5704003"/>
            <a:ext cx="273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週三下午班第七組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李柏辰 李奕辰 陳裕穎</a:t>
            </a:r>
          </a:p>
        </p:txBody>
      </p:sp>
    </p:spTree>
    <p:extLst>
      <p:ext uri="{BB962C8B-B14F-4D97-AF65-F5344CB8AC3E}">
        <p14:creationId xmlns:p14="http://schemas.microsoft.com/office/powerpoint/2010/main" val="300571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347" y="420019"/>
            <a:ext cx="2995301" cy="827728"/>
          </a:xfrm>
        </p:spPr>
        <p:txBody>
          <a:bodyPr>
            <a:normAutofit/>
          </a:bodyPr>
          <a:lstStyle/>
          <a:p>
            <a:r>
              <a:rPr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Checklist</a:t>
            </a:r>
            <a:endParaRPr lang="zh-TW" altLang="en-US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45E2898-F6F1-D60F-4F14-7D443647E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2082"/>
              </p:ext>
            </p:extLst>
          </p:nvPr>
        </p:nvGraphicFramePr>
        <p:xfrm>
          <a:off x="1422399" y="1545669"/>
          <a:ext cx="9347199" cy="48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71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91" y="420019"/>
            <a:ext cx="4251013" cy="827728"/>
          </a:xfrm>
        </p:spPr>
        <p:txBody>
          <a:bodyPr>
            <a:normAutofit fontScale="90000"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問題與解決方法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2F08A76-B3F0-1407-8985-1914D2D4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48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藍牙連接問題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之前測試同一份程式碼但失敗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程式碼正確、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PySerial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正確安裝、接線正常、有連上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換模組、換杜邦線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-&gt;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還是失敗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只有每次忘記裝置後連上才能使用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(?)</a:t>
            </a:r>
          </a:p>
          <a:p>
            <a:pPr marL="0" indent="0">
              <a:buNone/>
            </a:pP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1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91" y="420019"/>
            <a:ext cx="4251013" cy="827728"/>
          </a:xfrm>
        </p:spPr>
        <p:txBody>
          <a:bodyPr>
            <a:normAutofit fontScale="90000"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問題與解決方法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2F08A76-B3F0-1407-8985-1914D2D4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48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優化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節點判斷、轉彎軸心優化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C30B43F-FC49-B899-E15E-5582133E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936" y="3687575"/>
            <a:ext cx="3246120" cy="9650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E6E3617-0CA6-3596-AFCF-5ADC45F3D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944" y="3130624"/>
            <a:ext cx="4897120" cy="20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171" y="420019"/>
            <a:ext cx="2767653" cy="827728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進度安排</a:t>
            </a:r>
          </a:p>
        </p:txBody>
      </p:sp>
    </p:spTree>
    <p:extLst>
      <p:ext uri="{BB962C8B-B14F-4D97-AF65-F5344CB8AC3E}">
        <p14:creationId xmlns:p14="http://schemas.microsoft.com/office/powerpoint/2010/main" val="235763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883" y="433637"/>
            <a:ext cx="1536229" cy="827728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分工</a:t>
            </a:r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D5D294F-A1E2-A8D6-5110-02046DBCC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44601"/>
              </p:ext>
            </p:extLst>
          </p:nvPr>
        </p:nvGraphicFramePr>
        <p:xfrm>
          <a:off x="820415" y="1969879"/>
          <a:ext cx="10551164" cy="3992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275582">
                  <a:extLst>
                    <a:ext uri="{9D8B030D-6E8A-4147-A177-3AD203B41FA5}">
                      <a16:colId xmlns:a16="http://schemas.microsoft.com/office/drawing/2014/main" val="4040383880"/>
                    </a:ext>
                  </a:extLst>
                </a:gridCol>
                <a:gridCol w="5275582">
                  <a:extLst>
                    <a:ext uri="{9D8B030D-6E8A-4147-A177-3AD203B41FA5}">
                      <a16:colId xmlns:a16="http://schemas.microsoft.com/office/drawing/2014/main" val="3707557026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項目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負責人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165638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指定題討論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李奕辰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2811745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程式碼撰寫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李奕辰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376514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協助測試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9637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Notion</a:t>
                      </a:r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撰寫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李奕辰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629911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進度報告</a:t>
                      </a:r>
                    </a:p>
                  </a:txBody>
                  <a:tcPr marL="111856" marR="111856"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李柏辰 李奕辰 陳裕穎</a:t>
                      </a:r>
                    </a:p>
                  </a:txBody>
                  <a:tcPr marL="111856" marR="111856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03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0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F4D644C6-A8CD-D5E0-C77D-175CC73845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BB2C9B1-6D87-A7F2-505F-45CE2D4E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554BAA-00CD-09FA-6A04-7243340F91C9}"/>
                </a:ext>
              </a:extLst>
            </p:cNvPr>
            <p:cNvSpPr>
              <a:spLocks/>
            </p:cNvSpPr>
            <p:nvPr/>
          </p:nvSpPr>
          <p:spPr>
            <a:xfrm>
              <a:off x="359400" y="1443642"/>
              <a:ext cx="11473200" cy="50453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2129286-E804-CA8B-CF30-77C60054851D}"/>
              </a:ext>
            </a:extLst>
          </p:cNvPr>
          <p:cNvSpPr>
            <a:spLocks/>
          </p:cNvSpPr>
          <p:nvPr/>
        </p:nvSpPr>
        <p:spPr>
          <a:xfrm>
            <a:off x="359398" y="369003"/>
            <a:ext cx="11473200" cy="8277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D5E0FB-98B8-BB6E-9413-6532155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883" y="433637"/>
            <a:ext cx="1536229" cy="827728"/>
          </a:xfrm>
        </p:spPr>
        <p:txBody>
          <a:bodyPr>
            <a:normAutofit/>
          </a:bodyPr>
          <a:lstStyle/>
          <a:p>
            <a:r>
              <a:rPr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</a:t>
            </a: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F56DAC1D-216D-117F-46CC-9BF57D24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48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Notion:</a:t>
            </a:r>
          </a:p>
          <a:p>
            <a:pPr marL="0" indent="0">
              <a:buNone/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https://www.notion.so/111-2-eecs-cornerstone/7-f58699279ffd464b931c2ad3ab35d709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GitHub:</a:t>
            </a:r>
          </a:p>
          <a:p>
            <a:pPr marL="0" indent="0">
              <a:buNone/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5"/>
              </a:rPr>
              <a:t>https://github.com/Guanymsl/CarCarClass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YouTube:</a:t>
            </a:r>
          </a:p>
          <a:p>
            <a:pPr marL="0" indent="0">
              <a:buNone/>
            </a:pPr>
            <a:r>
              <a:rPr lang="en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6"/>
              </a:rPr>
              <a:t>https://www.youtube.com/playlist?list=PLM3qCJbAZJypCrRooPg0uxa-RUCHV4</a:t>
            </a:r>
            <a:r>
              <a:rPr lang="en" altLang="zh-TW" sz="1800">
                <a:latin typeface="Microsoft JhengHei" panose="020B0604030504040204" pitchFamily="34" charset="-120"/>
                <a:ea typeface="Microsoft JhengHei" panose="020B0604030504040204" pitchFamily="34" charset="-120"/>
                <a:hlinkClick r:id="rId6"/>
              </a:rPr>
              <a:t>_Az</a:t>
            </a:r>
            <a:endParaRPr lang="en" altLang="zh-TW" sz="18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85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925E6FA7-AD87-917E-445B-8EA79BAD21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C4CEA84-83E6-9DCA-2ED5-A5CA1CFAE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1" b="3243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556F94-ED37-36D7-0C58-9D723560B68D}"/>
                </a:ext>
              </a:extLst>
            </p:cNvPr>
            <p:cNvSpPr>
              <a:spLocks/>
            </p:cNvSpPr>
            <p:nvPr/>
          </p:nvSpPr>
          <p:spPr>
            <a:xfrm>
              <a:off x="359400" y="368998"/>
              <a:ext cx="11473200" cy="61200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1A29D2A6-2EFF-D1E9-0D3C-7E47BDF4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-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3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331</Words>
  <Application>Microsoft Macintosh PowerPoint</Application>
  <PresentationFormat>寬螢幕</PresentationFormat>
  <Paragraphs>64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Checklist</vt:lpstr>
      <vt:lpstr>問題與解決方法</vt:lpstr>
      <vt:lpstr>問題與解決方法</vt:lpstr>
      <vt:lpstr>進度安排</vt:lpstr>
      <vt:lpstr>分工</vt:lpstr>
      <vt:lpstr>資源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小裕 陳</dc:creator>
  <cp:lastModifiedBy>YICHEN LEE</cp:lastModifiedBy>
  <cp:revision>21</cp:revision>
  <dcterms:created xsi:type="dcterms:W3CDTF">2024-04-14T07:36:49Z</dcterms:created>
  <dcterms:modified xsi:type="dcterms:W3CDTF">2024-04-23T08:10:11Z</dcterms:modified>
</cp:coreProperties>
</file>