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/>
          <p:cNvSpPr/>
          <p:nvPr/>
        </p:nvSpPr>
        <p:spPr>
          <a:xfrm rot="19619814">
            <a:off x="1835696" y="1413789"/>
            <a:ext cx="115212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364968"/>
            <a:ext cx="38884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Lyrics </a:t>
            </a:r>
            <a:r>
              <a:rPr lang="en-US" altLang="zh-CN" dirty="0" smtClean="0">
                <a:sym typeface="Wingdings" pitchFamily="2" charset="2"/>
              </a:rPr>
              <a:t> PC’s(scores(Y)+loadings)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05849" y="364968"/>
            <a:ext cx="38884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</a:t>
            </a:r>
            <a:r>
              <a:rPr lang="en-US" altLang="zh-CN" dirty="0" smtClean="0">
                <a:sym typeface="Wingdings" pitchFamily="2" charset="2"/>
              </a:rPr>
              <a:t> Features( X’s)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 rot="1904620">
            <a:off x="6174002" y="1395593"/>
            <a:ext cx="115212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0500" y="2780928"/>
            <a:ext cx="768466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 NNET:</a:t>
            </a:r>
          </a:p>
          <a:p>
            <a:pPr algn="ctr"/>
            <a:r>
              <a:rPr lang="en-US" altLang="zh-CN" dirty="0" smtClean="0"/>
              <a:t>  Y (2350 Obs,50 scores)  ~  X(2350 </a:t>
            </a:r>
            <a:r>
              <a:rPr lang="en-US" altLang="zh-CN" dirty="0" err="1" smtClean="0"/>
              <a:t>Obs</a:t>
            </a:r>
            <a:r>
              <a:rPr lang="en-US" altLang="zh-CN" dirty="0" smtClean="0"/>
              <a:t>, 156 real # features)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5148064" y="3789040"/>
            <a:ext cx="115212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5700" y="4941168"/>
            <a:ext cx="768466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 NNET:</a:t>
            </a:r>
          </a:p>
          <a:p>
            <a:pPr algn="ctr"/>
            <a:r>
              <a:rPr lang="en-US" altLang="zh-CN" dirty="0" smtClean="0"/>
              <a:t>X(100 </a:t>
            </a:r>
            <a:r>
              <a:rPr lang="en-US" altLang="zh-CN" dirty="0" err="1" smtClean="0"/>
              <a:t>Obs</a:t>
            </a:r>
            <a:r>
              <a:rPr lang="en-US" altLang="zh-CN" dirty="0" smtClean="0"/>
              <a:t>, 156 real # features)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/>
              <a:t> Y </a:t>
            </a:r>
            <a:r>
              <a:rPr lang="en-US" altLang="zh-CN" dirty="0" smtClean="0"/>
              <a:t>(100 </a:t>
            </a:r>
            <a:r>
              <a:rPr lang="en-US" altLang="zh-CN" dirty="0"/>
              <a:t>Obs,50 </a:t>
            </a:r>
            <a:r>
              <a:rPr lang="en-US" altLang="zh-CN" dirty="0" smtClean="0"/>
              <a:t>scores) </a:t>
            </a:r>
            <a:r>
              <a:rPr lang="en-US" altLang="zh-CN" dirty="0" smtClean="0">
                <a:sym typeface="Wingdings" pitchFamily="2" charset="2"/>
              </a:rPr>
              <a:t> Project back to DTM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115616" y="3967496"/>
            <a:ext cx="2376264" cy="4696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Data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707904" y="420230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5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3</cp:revision>
  <dcterms:created xsi:type="dcterms:W3CDTF">2016-11-19T01:02:24Z</dcterms:created>
  <dcterms:modified xsi:type="dcterms:W3CDTF">2016-11-19T01:23:42Z</dcterms:modified>
</cp:coreProperties>
</file>