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id" ContentType="audio/unknown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68" r:id="rId14"/>
    <p:sldId id="264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2016/12/7 Wednesday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2016/12/7 Wednesday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2016/12/7 Wednesday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2016/12/7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2016/12/7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2016/12/7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0440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Administrator\Desktop\coollogo_com-414586.gif"/>
          <p:cNvPicPr>
            <a:picLocks noChangeAspect="1" noChangeArrowheads="1" noCrop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444576" cy="2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2.mid"/><Relationship Id="rId7" Type="http://schemas.openxmlformats.org/officeDocument/2006/relationships/image" Target="../media/image9.png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id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4.mid"/><Relationship Id="rId7" Type="http://schemas.openxmlformats.org/officeDocument/2006/relationships/image" Target="../media/image12.png"/><Relationship Id="rId2" Type="http://schemas.openxmlformats.org/officeDocument/2006/relationships/audio" Target="../media/media3.mid"/><Relationship Id="rId1" Type="http://schemas.microsoft.com/office/2007/relationships/media" Target="../media/media3.mid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4.mid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aoz.com/" TargetMode="External"/><Relationship Id="rId2" Type="http://schemas.openxmlformats.org/officeDocument/2006/relationships/hyperlink" Target="https://github.com/karpathy/char-rn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2py.com/" TargetMode="External"/><Relationship Id="rId5" Type="http://schemas.openxmlformats.org/officeDocument/2006/relationships/hyperlink" Target="http://www.hexahedria.com/2015/08/03/composing-music-with-recurrent-neural-networks/" TargetMode="External"/><Relationship Id="rId4" Type="http://schemas.openxmlformats.org/officeDocument/2006/relationships/hyperlink" Target="https://github.com/sherjilozair/char-rnn-tensorflo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aoz.com/" TargetMode="External"/><Relationship Id="rId2" Type="http://schemas.openxmlformats.org/officeDocument/2006/relationships/hyperlink" Target="https://github.com/karpathy/char-rn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herjilozair/char-rnn-tensorflo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bcnotation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97474"/>
            <a:ext cx="6858000" cy="914400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Music composed by AI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pic>
        <p:nvPicPr>
          <p:cNvPr id="2051" name="Picture 3" descr="C:\Users\Administrator\Desktop\coollogo_com-365511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44824"/>
            <a:ext cx="6704013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9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Result</a:t>
            </a:r>
            <a:endParaRPr lang="zh-CN" altLang="en-US" dirty="0"/>
          </a:p>
        </p:txBody>
      </p:sp>
      <p:pic>
        <p:nvPicPr>
          <p:cNvPr id="4" name="Orgi.mid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395538" y="2979738"/>
            <a:ext cx="609600" cy="609600"/>
          </a:xfrm>
        </p:spPr>
      </p:pic>
      <p:pic>
        <p:nvPicPr>
          <p:cNvPr id="6" name="Genr.mi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283424" y="2980184"/>
            <a:ext cx="609600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206084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The original music from where I take out the starter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06084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The generated music with the given starter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1640" y="3815453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Of course I didn’t choose this melody from my training set!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20072" y="3820834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The first 5 seconds are given, but then it develops well and even knows to repeat some part from the given melody!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98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1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10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App</a:t>
            </a:r>
            <a:endParaRPr lang="zh-CN" altLang="en-US" dirty="0"/>
          </a:p>
        </p:txBody>
      </p:sp>
      <p:pic>
        <p:nvPicPr>
          <p:cNvPr id="4098" name="Picture 2" descr="C:\Users\Administrator\Desktop\Screenshot from 2016-12-07 11-48-2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31250"/>
            <a:ext cx="4035649" cy="3841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\Desktop\Screenshot from 2016-12-07 11-49-2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228" y="2420888"/>
            <a:ext cx="4107919" cy="3894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Reflections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The performance of neural network may highly depends on the data format fed into it, i.e. the feature and pattern should be easy to learn by machine.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The structure (# of layers, # of </a:t>
            </a:r>
            <a:r>
              <a:rPr lang="en-US" altLang="zh-CN" dirty="0" err="1" smtClean="0"/>
              <a:t>batchs</a:t>
            </a:r>
            <a:r>
              <a:rPr lang="en-US" altLang="zh-CN" dirty="0" smtClean="0"/>
              <a:t>, # of hidden layer states,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) design is actually a bias variance trade-off. With more data, one can get a less biased (smarter) neural network.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The quality of generated music, in this state now, depends highly on the quality of training data. It is a pity that we can’t find the ABC notation of the most popular music, otherwise it is supposed to be better.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840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5791200" cy="104403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 FEW </a:t>
            </a:r>
            <a:br>
              <a:rPr lang="en-US" altLang="zh-CN" dirty="0" smtClean="0"/>
            </a:br>
            <a:r>
              <a:rPr lang="en-US" altLang="zh-CN" dirty="0" smtClean="0"/>
              <a:t>Generated melody</a:t>
            </a:r>
            <a:endParaRPr lang="zh-CN" altLang="en-US" dirty="0"/>
          </a:p>
        </p:txBody>
      </p:sp>
      <p:pic>
        <p:nvPicPr>
          <p:cNvPr id="4" name="Nth.mid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339752" y="3284984"/>
            <a:ext cx="609600" cy="609600"/>
          </a:xfrm>
        </p:spPr>
      </p:pic>
      <p:pic>
        <p:nvPicPr>
          <p:cNvPr id="5" name="SG.mi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084168" y="3284984"/>
            <a:ext cx="609600" cy="60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8605" y="4027213"/>
            <a:ext cx="254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Nottingham Style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55249" y="4048064"/>
            <a:ext cx="320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Chinese </a:t>
            </a:r>
            <a:r>
              <a:rPr lang="en-US" altLang="zh-CN" dirty="0" err="1" smtClean="0"/>
              <a:t>ShanGe</a:t>
            </a:r>
            <a:r>
              <a:rPr lang="en-US" altLang="zh-CN" dirty="0" smtClean="0"/>
              <a:t> (Folk)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97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4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Further Reading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 err="1">
                <a:hlinkClick r:id="rId2"/>
              </a:rPr>
              <a:t>Karpathy</a:t>
            </a:r>
            <a:endParaRPr lang="en-US" altLang="zh-CN" dirty="0"/>
          </a:p>
          <a:p>
            <a:r>
              <a:rPr lang="en-US" altLang="zh-CN" u="sng" dirty="0">
                <a:hlinkClick r:id="rId3"/>
              </a:rPr>
              <a:t>Manuel </a:t>
            </a:r>
            <a:r>
              <a:rPr lang="en-US" altLang="zh-CN" u="sng" dirty="0" err="1">
                <a:hlinkClick r:id="rId3"/>
              </a:rPr>
              <a:t>Araoz</a:t>
            </a:r>
            <a:endParaRPr lang="en-US" altLang="zh-CN" u="sng" dirty="0"/>
          </a:p>
          <a:p>
            <a:r>
              <a:rPr lang="en-US" altLang="zh-CN" u="sng" dirty="0" err="1">
                <a:hlinkClick r:id="rId4"/>
              </a:rPr>
              <a:t>Sherjil</a:t>
            </a:r>
            <a:r>
              <a:rPr lang="en-US" altLang="zh-CN" u="sng" dirty="0">
                <a:hlinkClick r:id="rId4"/>
              </a:rPr>
              <a:t> </a:t>
            </a:r>
            <a:r>
              <a:rPr lang="en-US" altLang="zh-CN" u="sng" dirty="0" err="1" smtClean="0">
                <a:hlinkClick r:id="rId4"/>
              </a:rPr>
              <a:t>Ozair</a:t>
            </a:r>
            <a:endParaRPr lang="en-US" altLang="zh-CN" u="sng" dirty="0" smtClean="0"/>
          </a:p>
          <a:p>
            <a:r>
              <a:rPr lang="en-US" altLang="zh-CN" u="sng" dirty="0" smtClean="0">
                <a:hlinkClick r:id="rId5"/>
              </a:rPr>
              <a:t>Daniel Johnson</a:t>
            </a:r>
            <a:endParaRPr lang="en-US" altLang="zh-CN" u="sng" dirty="0" smtClean="0"/>
          </a:p>
          <a:p>
            <a:r>
              <a:rPr lang="en-US" altLang="zh-CN" u="sng" dirty="0" smtClean="0">
                <a:hlinkClick r:id="rId6"/>
              </a:rPr>
              <a:t>Web2py</a:t>
            </a:r>
            <a:endParaRPr lang="en-US" altLang="zh-CN" u="sng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4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259632" y="1574800"/>
            <a:ext cx="3291840" cy="4525963"/>
          </a:xfrm>
        </p:spPr>
        <p:txBody>
          <a:bodyPr/>
          <a:lstStyle/>
          <a:p>
            <a:r>
              <a:rPr lang="en-US" altLang="zh-CN" dirty="0" smtClean="0"/>
              <a:t>Group 1</a:t>
            </a:r>
          </a:p>
          <a:p>
            <a:pPr lvl="1"/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Yinxiang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Gao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; 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Guanzhong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You;</a:t>
            </a:r>
          </a:p>
          <a:p>
            <a:pPr lvl="1"/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Chencheng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Jiang; 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Wenhang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Bao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Chang Liu</a:t>
            </a:r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719112" y="1574800"/>
            <a:ext cx="3291840" cy="4525963"/>
          </a:xfrm>
        </p:spPr>
        <p:txBody>
          <a:bodyPr/>
          <a:lstStyle/>
          <a:p>
            <a:r>
              <a:rPr lang="en-US" altLang="zh-CN" dirty="0" smtClean="0"/>
              <a:t>Credit to:</a:t>
            </a:r>
          </a:p>
          <a:p>
            <a:pPr lvl="1"/>
            <a:r>
              <a:rPr lang="en-US" altLang="zh-CN" u="sng" dirty="0" err="1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Karpathy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hlinkClick r:id="rId3"/>
              </a:rPr>
              <a:t>Manuel </a:t>
            </a:r>
            <a:r>
              <a:rPr lang="en-US" altLang="zh-CN" u="sng" dirty="0" err="1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Araoz</a:t>
            </a:r>
            <a:endParaRPr lang="en-US" altLang="zh-CN" u="sng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u="sng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Sherjil</a:t>
            </a:r>
            <a:r>
              <a:rPr lang="en-US" altLang="zh-CN" u="sng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 </a:t>
            </a:r>
            <a:r>
              <a:rPr lang="en-US" altLang="zh-CN" u="sng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Ozair</a:t>
            </a:r>
            <a:endParaRPr lang="en-US" altLang="zh-CN" u="sng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</a:rPr>
              <a:t>Our work are built upon their 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</a:rPr>
              <a:t>work</a:t>
            </a:r>
            <a:endParaRPr lang="zh-CN" alt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Neural Network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66165" y="2325055"/>
            <a:ext cx="7630814" cy="2861707"/>
            <a:chOff x="109538" y="2838450"/>
            <a:chExt cx="8924925" cy="286170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38" y="2838450"/>
              <a:ext cx="8924925" cy="1181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直接箭头连接符 9"/>
            <p:cNvCxnSpPr/>
            <p:nvPr/>
          </p:nvCxnSpPr>
          <p:spPr>
            <a:xfrm flipV="1">
              <a:off x="1043608" y="4019550"/>
              <a:ext cx="0" cy="7776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8518" y="4869160"/>
              <a:ext cx="14455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Input Vector</a:t>
              </a:r>
              <a:endParaRPr lang="zh-CN" altLang="en-US" sz="2400" b="1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3039415" y="4019550"/>
              <a:ext cx="0" cy="7776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334325" y="4869160"/>
              <a:ext cx="14455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Hidden</a:t>
              </a:r>
            </a:p>
            <a:p>
              <a:pPr algn="ctr"/>
              <a:r>
                <a:rPr lang="en-US" altLang="zh-CN" sz="2400" b="1" dirty="0" smtClean="0"/>
                <a:t>Vector</a:t>
              </a:r>
              <a:endParaRPr lang="zh-CN" altLang="en-US" sz="2400" b="1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V="1">
              <a:off x="5115370" y="4005064"/>
              <a:ext cx="0" cy="7776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410280" y="4854674"/>
              <a:ext cx="14455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Hidden</a:t>
              </a:r>
            </a:p>
            <a:p>
              <a:pPr algn="ctr"/>
              <a:r>
                <a:rPr lang="en-US" altLang="zh-CN" sz="2400" b="1" dirty="0" smtClean="0"/>
                <a:t>Vector</a:t>
              </a:r>
              <a:endParaRPr lang="zh-CN" altLang="en-US" sz="2400" b="1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7149298" y="3980641"/>
              <a:ext cx="0" cy="7776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44208" y="4830251"/>
              <a:ext cx="14455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Hidden</a:t>
              </a:r>
            </a:p>
            <a:p>
              <a:pPr algn="ctr"/>
              <a:r>
                <a:rPr lang="en-US" altLang="zh-CN" sz="2400" b="1" dirty="0" smtClean="0"/>
                <a:t>Vector</a:t>
              </a:r>
              <a:endParaRPr lang="zh-CN" altLang="en-US" sz="2400" b="1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7836938" y="2627573"/>
            <a:ext cx="648072" cy="734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8151758" y="3442501"/>
            <a:ext cx="0" cy="7776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48906" y="4292111"/>
            <a:ext cx="1235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Output</a:t>
            </a:r>
          </a:p>
          <a:p>
            <a:pPr algn="ctr"/>
            <a:r>
              <a:rPr lang="en-US" altLang="zh-CN" sz="2400" b="1" dirty="0" smtClean="0"/>
              <a:t>Vector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598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1371600"/>
          </a:xfrm>
        </p:spPr>
        <p:txBody>
          <a:bodyPr/>
          <a:lstStyle/>
          <a:p>
            <a:r>
              <a:rPr lang="en-US" altLang="zh-CN" dirty="0" smtClean="0"/>
              <a:t>Recurrent</a:t>
            </a:r>
            <a:br>
              <a:rPr lang="en-US" altLang="zh-CN" dirty="0" smtClean="0"/>
            </a:br>
            <a:r>
              <a:rPr lang="en-US" altLang="zh-CN" dirty="0" smtClean="0"/>
              <a:t>Neural Network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43608" y="1484784"/>
            <a:ext cx="6569914" cy="5142786"/>
            <a:chOff x="1401924" y="1268760"/>
            <a:chExt cx="6569914" cy="514278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924" y="1268760"/>
              <a:ext cx="6340152" cy="5142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组合 7"/>
            <p:cNvGrpSpPr/>
            <p:nvPr/>
          </p:nvGrpSpPr>
          <p:grpSpPr>
            <a:xfrm>
              <a:off x="7520339" y="1859814"/>
              <a:ext cx="451499" cy="3987478"/>
              <a:chOff x="7520339" y="1859814"/>
              <a:chExt cx="451499" cy="398747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20339" y="1859814"/>
                <a:ext cx="443474" cy="50256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520339" y="2544756"/>
                <a:ext cx="443474" cy="50256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524328" y="3257946"/>
                <a:ext cx="443474" cy="50256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524328" y="3933056"/>
                <a:ext cx="443474" cy="50256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524328" y="4653136"/>
                <a:ext cx="443474" cy="50256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528364" y="5344730"/>
                <a:ext cx="443474" cy="50256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182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3074" name="Picture 2" descr="http://karpathy.github.io/assets/rnn/charse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569" y="1196753"/>
            <a:ext cx="546486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2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Setting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Model: Long Short-Term Memory (LSTM)</a:t>
            </a:r>
          </a:p>
          <a:p>
            <a:r>
              <a:rPr lang="en-US" altLang="zh-CN" dirty="0" smtClean="0"/>
              <a:t># hidden layers: 2</a:t>
            </a:r>
          </a:p>
          <a:p>
            <a:r>
              <a:rPr lang="en-US" altLang="zh-CN" dirty="0" smtClean="0"/>
              <a:t># </a:t>
            </a:r>
            <a:r>
              <a:rPr lang="en-US" altLang="zh-CN" dirty="0"/>
              <a:t>nodes </a:t>
            </a:r>
            <a:r>
              <a:rPr lang="en-US" altLang="zh-CN" dirty="0" smtClean="0"/>
              <a:t>in each hidden layer : 128</a:t>
            </a:r>
          </a:p>
          <a:p>
            <a:r>
              <a:rPr lang="en-US" altLang="zh-CN" dirty="0" smtClean="0"/>
              <a:t># epoch: 100</a:t>
            </a:r>
          </a:p>
          <a:p>
            <a:r>
              <a:rPr lang="en-US" altLang="zh-CN" dirty="0" smtClean="0"/>
              <a:t># memory: 50 chars</a:t>
            </a:r>
          </a:p>
          <a:p>
            <a:r>
              <a:rPr lang="en-US" altLang="zh-CN" dirty="0" smtClean="0"/>
              <a:t>Loss function: logistic loss :</a:t>
            </a:r>
          </a:p>
          <a:p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365104"/>
            <a:ext cx="48006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28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40768"/>
            <a:ext cx="8686800" cy="4320480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 smtClean="0"/>
              <a:t>ABC Notation</a:t>
            </a:r>
          </a:p>
          <a:p>
            <a:pPr lvl="1"/>
            <a:r>
              <a:rPr lang="en-US" altLang="zh-CN" sz="2400" dirty="0"/>
              <a:t>An </a:t>
            </a:r>
            <a:r>
              <a:rPr lang="en-US" altLang="zh-CN" sz="2400" dirty="0" smtClean="0"/>
              <a:t>19</a:t>
            </a:r>
            <a:r>
              <a:rPr lang="en-US" altLang="zh-CN" sz="2400" baseline="30000" dirty="0" smtClean="0"/>
              <a:t>th</a:t>
            </a:r>
            <a:r>
              <a:rPr lang="en-US" altLang="zh-CN" sz="2400" dirty="0" smtClean="0"/>
              <a:t> music notation with </a:t>
            </a:r>
            <a:r>
              <a:rPr lang="en-US" altLang="zh-CN" sz="2400" dirty="0" err="1" smtClean="0"/>
              <a:t>abcdefg</a:t>
            </a:r>
            <a:r>
              <a:rPr lang="en-US" altLang="zh-CN" sz="2400" dirty="0" smtClean="0"/>
              <a:t> as music note</a:t>
            </a:r>
          </a:p>
          <a:p>
            <a:pPr lvl="1"/>
            <a:r>
              <a:rPr lang="en-US" altLang="zh-CN" sz="2400" dirty="0"/>
              <a:t>Here is one popular </a:t>
            </a:r>
            <a:r>
              <a:rPr lang="en-US" altLang="zh-CN" sz="2400" dirty="0">
                <a:hlinkClick r:id="rId2"/>
              </a:rPr>
              <a:t>Data Base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We use the data base as long as our own hand-made data</a:t>
            </a:r>
          </a:p>
          <a:p>
            <a:pPr lvl="2"/>
            <a:r>
              <a:rPr lang="en-US" altLang="zh-CN" sz="2000" dirty="0" smtClean="0"/>
              <a:t>Including</a:t>
            </a:r>
            <a:r>
              <a:rPr lang="en-US" altLang="zh-CN" sz="2000" dirty="0"/>
              <a:t>: </a:t>
            </a:r>
            <a:r>
              <a:rPr lang="en-US" altLang="zh-CN" sz="2000" dirty="0" smtClean="0"/>
              <a:t>Nottingham, Chinese pop and Chinese </a:t>
            </a:r>
            <a:r>
              <a:rPr lang="en-US" altLang="zh-CN" sz="2000" dirty="0" err="1" smtClean="0"/>
              <a:t>ShanGe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style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52396" y="3861048"/>
            <a:ext cx="6239208" cy="24006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Example</a:t>
            </a:r>
          </a:p>
          <a:p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X:1</a:t>
            </a:r>
            <a:endParaRPr lang="en-US" altLang="zh-CN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T:Speed the Plough</a:t>
            </a:r>
          </a:p>
          <a:p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M:4/4</a:t>
            </a:r>
          </a:p>
          <a:p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C:Trad.</a:t>
            </a:r>
          </a:p>
          <a:p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K:G</a:t>
            </a:r>
          </a:p>
          <a:p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|:</a:t>
            </a:r>
            <a:r>
              <a:rPr lang="en-US" altLang="zh-CN" sz="1400" dirty="0" err="1">
                <a:solidFill>
                  <a:schemeClr val="accent6">
                    <a:lumMod val="50000"/>
                  </a:schemeClr>
                </a:solidFill>
              </a:rPr>
              <a:t>GABc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accent6">
                    <a:lumMod val="50000"/>
                  </a:schemeClr>
                </a:solidFill>
              </a:rPr>
              <a:t>dedB|dedB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 dedB|c2ec B2dB|c2A2 A2BA|</a:t>
            </a:r>
          </a:p>
          <a:p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zh-CN" sz="1400" dirty="0" err="1">
                <a:solidFill>
                  <a:schemeClr val="accent6">
                    <a:lumMod val="50000"/>
                  </a:schemeClr>
                </a:solidFill>
              </a:rPr>
              <a:t>GABc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accent6">
                    <a:lumMod val="50000"/>
                  </a:schemeClr>
                </a:solidFill>
              </a:rPr>
              <a:t>dedB|dedB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 dedB|c2ec B2dB|A2F2 G4:|</a:t>
            </a:r>
          </a:p>
          <a:p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|:g2gf gdBd|g2f2 e2d2|c2ec B2dB|c2A2 A2df|</a:t>
            </a:r>
          </a:p>
          <a:p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  g2gf g2Bd|g2f2 e2d2|c2ec B2dB|A2F2 G4:|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Composing Rule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0340" y="4000418"/>
            <a:ext cx="7920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60621" y="3933056"/>
            <a:ext cx="612068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742428" y="4185084"/>
            <a:ext cx="61819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50640" y="4000418"/>
            <a:ext cx="7920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xx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060921" y="3933056"/>
            <a:ext cx="612068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442728" y="4185084"/>
            <a:ext cx="61819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972689" y="4185084"/>
            <a:ext cx="67795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50940" y="4000418"/>
            <a:ext cx="7920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xxx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61221" y="3933056"/>
            <a:ext cx="612068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143028" y="4185084"/>
            <a:ext cx="61819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672989" y="4185084"/>
            <a:ext cx="67795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1358" y="2492896"/>
            <a:ext cx="76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Generate ONE character each time, based on former string of characters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24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Doubt ? No!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Does the algorithm cheat by copying a whole piece from some melody?</a:t>
            </a:r>
          </a:p>
          <a:p>
            <a:r>
              <a:rPr lang="en-US" altLang="zh-CN" dirty="0" smtClean="0"/>
              <a:t>Does the algorithm </a:t>
            </a:r>
            <a:r>
              <a:rPr lang="en-US" altLang="zh-CN" dirty="0"/>
              <a:t>cheat by </a:t>
            </a:r>
            <a:r>
              <a:rPr lang="en-US" altLang="zh-CN" dirty="0" smtClean="0"/>
              <a:t>generating some random notations with small jump?</a:t>
            </a:r>
          </a:p>
          <a:p>
            <a:r>
              <a:rPr lang="en-US" altLang="zh-CN" dirty="0" smtClean="0"/>
              <a:t>Experiment:</a:t>
            </a:r>
          </a:p>
          <a:p>
            <a:pPr lvl="1"/>
            <a:r>
              <a:rPr lang="en-US" altLang="zh-CN" sz="2400" dirty="0" smtClean="0"/>
              <a:t>Given a piece of starting melody, ask him to extend</a:t>
            </a:r>
          </a:p>
          <a:p>
            <a:r>
              <a:rPr lang="en-US" altLang="zh-CN" dirty="0" smtClean="0"/>
              <a:t>Result:</a:t>
            </a:r>
          </a:p>
          <a:p>
            <a:pPr lvl="1"/>
            <a:r>
              <a:rPr lang="en-US" altLang="zh-CN" dirty="0" smtClean="0"/>
              <a:t>He </a:t>
            </a:r>
            <a:r>
              <a:rPr lang="en-US" altLang="zh-CN" dirty="0" smtClean="0"/>
              <a:t>even </a:t>
            </a:r>
            <a:r>
              <a:rPr lang="en-US" altLang="zh-CN" dirty="0" smtClean="0"/>
              <a:t>knows </a:t>
            </a:r>
            <a:r>
              <a:rPr lang="en-US" altLang="zh-CN" dirty="0" smtClean="0"/>
              <a:t>how to repeat some part from the given starter with elaborate adjust 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5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182</TotalTime>
  <Words>440</Words>
  <Application>Microsoft Office PowerPoint</Application>
  <PresentationFormat>全屏显示(4:3)</PresentationFormat>
  <Paragraphs>80</Paragraphs>
  <Slides>14</Slides>
  <Notes>0</Notes>
  <HiddenSlides>0</HiddenSlides>
  <MMClips>4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基本</vt:lpstr>
      <vt:lpstr>PowerPoint 演示文稿</vt:lpstr>
      <vt:lpstr>Information</vt:lpstr>
      <vt:lpstr>Neural Network</vt:lpstr>
      <vt:lpstr>Recurrent Neural Network</vt:lpstr>
      <vt:lpstr>Example</vt:lpstr>
      <vt:lpstr>Model Setting</vt:lpstr>
      <vt:lpstr>Training Data</vt:lpstr>
      <vt:lpstr>Composing Rule</vt:lpstr>
      <vt:lpstr>Doubt ? No!</vt:lpstr>
      <vt:lpstr>Experiment Result</vt:lpstr>
      <vt:lpstr>Web App</vt:lpstr>
      <vt:lpstr>Reflections</vt:lpstr>
      <vt:lpstr>A FEW  Generated melody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Genius</dc:title>
  <dc:creator>Administrator</dc:creator>
  <cp:lastModifiedBy>AutoBVT</cp:lastModifiedBy>
  <cp:revision>60</cp:revision>
  <dcterms:created xsi:type="dcterms:W3CDTF">2016-12-07T03:16:26Z</dcterms:created>
  <dcterms:modified xsi:type="dcterms:W3CDTF">2016-12-07T18:22:23Z</dcterms:modified>
</cp:coreProperties>
</file>