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3AA8A-DBB9-4293-A369-06ED3088838B}" v="29" dt="2022-08-15T13:26:29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GUILHERME SOUZA DE PAULA ." userId="S::davi.paula@sptech.school::a99a6b79-93a6-4be9-8427-de9e22f493b6" providerId="AD" clId="Web-{D273AA8A-DBB9-4293-A369-06ED3088838B}"/>
    <pc:docChg chg="modSld">
      <pc:chgData name="DAVI GUILHERME SOUZA DE PAULA ." userId="S::davi.paula@sptech.school::a99a6b79-93a6-4be9-8427-de9e22f493b6" providerId="AD" clId="Web-{D273AA8A-DBB9-4293-A369-06ED3088838B}" dt="2022-08-15T13:26:29.236" v="27" actId="1076"/>
      <pc:docMkLst>
        <pc:docMk/>
      </pc:docMkLst>
      <pc:sldChg chg="modSp">
        <pc:chgData name="DAVI GUILHERME SOUZA DE PAULA ." userId="S::davi.paula@sptech.school::a99a6b79-93a6-4be9-8427-de9e22f493b6" providerId="AD" clId="Web-{D273AA8A-DBB9-4293-A369-06ED3088838B}" dt="2022-08-15T13:26:29.236" v="27" actId="1076"/>
        <pc:sldMkLst>
          <pc:docMk/>
          <pc:sldMk cId="3027223117" sldId="256"/>
        </pc:sldMkLst>
        <pc:spChg chg="mod">
          <ac:chgData name="DAVI GUILHERME SOUZA DE PAULA ." userId="S::davi.paula@sptech.school::a99a6b79-93a6-4be9-8427-de9e22f493b6" providerId="AD" clId="Web-{D273AA8A-DBB9-4293-A369-06ED3088838B}" dt="2022-08-15T13:25:46.423" v="25" actId="20577"/>
          <ac:spMkLst>
            <pc:docMk/>
            <pc:sldMk cId="3027223117" sldId="256"/>
            <ac:spMk id="3" creationId="{9ABE6790-A507-0E80-AAF3-FED962E9BAFA}"/>
          </ac:spMkLst>
        </pc:spChg>
        <pc:spChg chg="mod">
          <ac:chgData name="DAVI GUILHERME SOUZA DE PAULA ." userId="S::davi.paula@sptech.school::a99a6b79-93a6-4be9-8427-de9e22f493b6" providerId="AD" clId="Web-{D273AA8A-DBB9-4293-A369-06ED3088838B}" dt="2022-08-15T13:26:29.236" v="27" actId="1076"/>
          <ac:spMkLst>
            <pc:docMk/>
            <pc:sldMk cId="3027223117" sldId="256"/>
            <ac:spMk id="4" creationId="{09142761-D5A6-23D6-1756-B4BC95F0975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E5A5A-50FA-4833-9277-1E66EC2471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1FC380-D8D0-4674-9841-DCDBE9FA2D6F}">
      <dgm:prSet/>
      <dgm:spPr/>
      <dgm:t>
        <a:bodyPr/>
        <a:lstStyle/>
        <a:p>
          <a:r>
            <a:rPr lang="pt-BR" b="0" i="0" dirty="0"/>
            <a:t>Canal de relacionamento entre a empresa e os consumidores</a:t>
          </a:r>
          <a:endParaRPr lang="en-US" dirty="0"/>
        </a:p>
      </dgm:t>
    </dgm:pt>
    <dgm:pt modelId="{15D000D7-5872-481C-AD95-8A7B1BBF4BDD}" type="parTrans" cxnId="{52240DEC-E5BA-477C-92CD-067433A90802}">
      <dgm:prSet/>
      <dgm:spPr/>
      <dgm:t>
        <a:bodyPr/>
        <a:lstStyle/>
        <a:p>
          <a:endParaRPr lang="en-US"/>
        </a:p>
      </dgm:t>
    </dgm:pt>
    <dgm:pt modelId="{4E3FB811-57E3-4C34-A61D-A58BD3FB20F5}" type="sibTrans" cxnId="{52240DEC-E5BA-477C-92CD-067433A90802}">
      <dgm:prSet/>
      <dgm:spPr/>
      <dgm:t>
        <a:bodyPr/>
        <a:lstStyle/>
        <a:p>
          <a:endParaRPr lang="en-US"/>
        </a:p>
      </dgm:t>
    </dgm:pt>
    <dgm:pt modelId="{18D414A6-0B57-4FEE-97B8-9037DCBF8A54}">
      <dgm:prSet/>
      <dgm:spPr/>
      <dgm:t>
        <a:bodyPr/>
        <a:lstStyle/>
        <a:p>
          <a:r>
            <a:rPr lang="pt-BR" b="0" i="0" dirty="0"/>
            <a:t>Contato por meio de ligações telefônicas</a:t>
          </a:r>
          <a:endParaRPr lang="en-US" dirty="0"/>
        </a:p>
      </dgm:t>
    </dgm:pt>
    <dgm:pt modelId="{D553528D-37C3-49B5-97DF-DA2DD65FF662}" type="parTrans" cxnId="{C49683B4-E075-4806-9527-6A8E63A5ED50}">
      <dgm:prSet/>
      <dgm:spPr/>
      <dgm:t>
        <a:bodyPr/>
        <a:lstStyle/>
        <a:p>
          <a:endParaRPr lang="en-US"/>
        </a:p>
      </dgm:t>
    </dgm:pt>
    <dgm:pt modelId="{FE075C99-44CE-4CE0-8190-8DCBC378F186}" type="sibTrans" cxnId="{C49683B4-E075-4806-9527-6A8E63A5ED50}">
      <dgm:prSet/>
      <dgm:spPr/>
      <dgm:t>
        <a:bodyPr/>
        <a:lstStyle/>
        <a:p>
          <a:endParaRPr lang="en-US"/>
        </a:p>
      </dgm:t>
    </dgm:pt>
    <dgm:pt modelId="{3029B01A-ACA9-4ABA-AC5F-17601D7C15CB}">
      <dgm:prSet/>
      <dgm:spPr/>
      <dgm:t>
        <a:bodyPr/>
        <a:lstStyle/>
        <a:p>
          <a:r>
            <a:rPr lang="pt-BR" b="0" i="0"/>
            <a:t>Dúvidas de clientes, realizadas cobranças, dentre outros serviços.</a:t>
          </a:r>
          <a:endParaRPr lang="en-US"/>
        </a:p>
      </dgm:t>
    </dgm:pt>
    <dgm:pt modelId="{CD8F4D66-EB9E-4EFB-8A75-945BFD41C3E8}" type="parTrans" cxnId="{74FE377A-BF44-48E3-ADBD-21C51BA154CF}">
      <dgm:prSet/>
      <dgm:spPr/>
      <dgm:t>
        <a:bodyPr/>
        <a:lstStyle/>
        <a:p>
          <a:endParaRPr lang="en-US"/>
        </a:p>
      </dgm:t>
    </dgm:pt>
    <dgm:pt modelId="{7A174A6C-B7D3-442B-982D-507389459C50}" type="sibTrans" cxnId="{74FE377A-BF44-48E3-ADBD-21C51BA154CF}">
      <dgm:prSet/>
      <dgm:spPr/>
      <dgm:t>
        <a:bodyPr/>
        <a:lstStyle/>
        <a:p>
          <a:endParaRPr lang="en-US"/>
        </a:p>
      </dgm:t>
    </dgm:pt>
    <dgm:pt modelId="{1416884D-F177-4CD5-975F-74AB2148BB9B}" type="pres">
      <dgm:prSet presAssocID="{3B4E5A5A-50FA-4833-9277-1E66EC2471C0}" presName="root" presStyleCnt="0">
        <dgm:presLayoutVars>
          <dgm:dir/>
          <dgm:resizeHandles val="exact"/>
        </dgm:presLayoutVars>
      </dgm:prSet>
      <dgm:spPr/>
    </dgm:pt>
    <dgm:pt modelId="{1BA968C5-52D2-47FC-B953-5E6F56EA2BC7}" type="pres">
      <dgm:prSet presAssocID="{561FC380-D8D0-4674-9841-DCDBE9FA2D6F}" presName="compNode" presStyleCnt="0"/>
      <dgm:spPr/>
    </dgm:pt>
    <dgm:pt modelId="{DE6FE40F-9095-4F2D-811B-977029811832}" type="pres">
      <dgm:prSet presAssocID="{561FC380-D8D0-4674-9841-DCDBE9FA2D6F}" presName="bgRect" presStyleLbl="bgShp" presStyleIdx="0" presStyleCnt="3"/>
      <dgm:spPr/>
    </dgm:pt>
    <dgm:pt modelId="{1BF6D2AA-0D2E-417A-BDA6-4D0D4C0CF9C3}" type="pres">
      <dgm:prSet presAssocID="{561FC380-D8D0-4674-9841-DCDBE9FA2D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79ABEDA8-EA30-4BE1-A581-949A435627ED}" type="pres">
      <dgm:prSet presAssocID="{561FC380-D8D0-4674-9841-DCDBE9FA2D6F}" presName="spaceRect" presStyleCnt="0"/>
      <dgm:spPr/>
    </dgm:pt>
    <dgm:pt modelId="{92D52876-FFB3-4152-A077-080344641BC2}" type="pres">
      <dgm:prSet presAssocID="{561FC380-D8D0-4674-9841-DCDBE9FA2D6F}" presName="parTx" presStyleLbl="revTx" presStyleIdx="0" presStyleCnt="3">
        <dgm:presLayoutVars>
          <dgm:chMax val="0"/>
          <dgm:chPref val="0"/>
        </dgm:presLayoutVars>
      </dgm:prSet>
      <dgm:spPr/>
    </dgm:pt>
    <dgm:pt modelId="{DAC48AA0-E37C-4BE1-8358-B4888270BBF4}" type="pres">
      <dgm:prSet presAssocID="{4E3FB811-57E3-4C34-A61D-A58BD3FB20F5}" presName="sibTrans" presStyleCnt="0"/>
      <dgm:spPr/>
    </dgm:pt>
    <dgm:pt modelId="{D6B3896D-8E5F-4394-8C42-7272FD78766B}" type="pres">
      <dgm:prSet presAssocID="{18D414A6-0B57-4FEE-97B8-9037DCBF8A54}" presName="compNode" presStyleCnt="0"/>
      <dgm:spPr/>
    </dgm:pt>
    <dgm:pt modelId="{E1F0AD71-EEB8-4F83-AEFE-5F007DBD1309}" type="pres">
      <dgm:prSet presAssocID="{18D414A6-0B57-4FEE-97B8-9037DCBF8A54}" presName="bgRect" presStyleLbl="bgShp" presStyleIdx="1" presStyleCnt="3"/>
      <dgm:spPr/>
    </dgm:pt>
    <dgm:pt modelId="{6416F648-C23D-46E5-A568-874EA19BDB7C}" type="pres">
      <dgm:prSet presAssocID="{18D414A6-0B57-4FEE-97B8-9037DCBF8A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BE4FBE-9D17-4090-A45D-B0C7B996E538}" type="pres">
      <dgm:prSet presAssocID="{18D414A6-0B57-4FEE-97B8-9037DCBF8A54}" presName="spaceRect" presStyleCnt="0"/>
      <dgm:spPr/>
    </dgm:pt>
    <dgm:pt modelId="{F2C44628-C8BA-458C-83EF-2A64BE1EE79B}" type="pres">
      <dgm:prSet presAssocID="{18D414A6-0B57-4FEE-97B8-9037DCBF8A54}" presName="parTx" presStyleLbl="revTx" presStyleIdx="1" presStyleCnt="3">
        <dgm:presLayoutVars>
          <dgm:chMax val="0"/>
          <dgm:chPref val="0"/>
        </dgm:presLayoutVars>
      </dgm:prSet>
      <dgm:spPr/>
    </dgm:pt>
    <dgm:pt modelId="{6FB0245F-5733-4B98-B62F-82E4A22AC3CC}" type="pres">
      <dgm:prSet presAssocID="{FE075C99-44CE-4CE0-8190-8DCBC378F186}" presName="sibTrans" presStyleCnt="0"/>
      <dgm:spPr/>
    </dgm:pt>
    <dgm:pt modelId="{7E1F4DE9-2E83-4985-9A6A-2B1B46BE1DEB}" type="pres">
      <dgm:prSet presAssocID="{3029B01A-ACA9-4ABA-AC5F-17601D7C15CB}" presName="compNode" presStyleCnt="0"/>
      <dgm:spPr/>
    </dgm:pt>
    <dgm:pt modelId="{488888DE-D14C-48FC-B4BC-147B5CDBCE5F}" type="pres">
      <dgm:prSet presAssocID="{3029B01A-ACA9-4ABA-AC5F-17601D7C15CB}" presName="bgRect" presStyleLbl="bgShp" presStyleIdx="2" presStyleCnt="3"/>
      <dgm:spPr/>
    </dgm:pt>
    <dgm:pt modelId="{EB3FFA5E-DF1A-45EC-8975-ADBF59357300}" type="pres">
      <dgm:prSet presAssocID="{3029B01A-ACA9-4ABA-AC5F-17601D7C15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8CAA8863-8B23-4F5E-8C43-22B2F6D9648C}" type="pres">
      <dgm:prSet presAssocID="{3029B01A-ACA9-4ABA-AC5F-17601D7C15CB}" presName="spaceRect" presStyleCnt="0"/>
      <dgm:spPr/>
    </dgm:pt>
    <dgm:pt modelId="{1BF51BA5-5E7B-44E1-8E7A-B53F02E33F61}" type="pres">
      <dgm:prSet presAssocID="{3029B01A-ACA9-4ABA-AC5F-17601D7C15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3ADE39-1278-4B5F-B6CE-C8574FC2DE89}" type="presOf" srcId="{18D414A6-0B57-4FEE-97B8-9037DCBF8A54}" destId="{F2C44628-C8BA-458C-83EF-2A64BE1EE79B}" srcOrd="0" destOrd="0" presId="urn:microsoft.com/office/officeart/2018/2/layout/IconVerticalSolidList"/>
    <dgm:cxn modelId="{74FE377A-BF44-48E3-ADBD-21C51BA154CF}" srcId="{3B4E5A5A-50FA-4833-9277-1E66EC2471C0}" destId="{3029B01A-ACA9-4ABA-AC5F-17601D7C15CB}" srcOrd="2" destOrd="0" parTransId="{CD8F4D66-EB9E-4EFB-8A75-945BFD41C3E8}" sibTransId="{7A174A6C-B7D3-442B-982D-507389459C50}"/>
    <dgm:cxn modelId="{EC69348F-F6B9-428D-B5A5-1A0D11917F7D}" type="presOf" srcId="{3029B01A-ACA9-4ABA-AC5F-17601D7C15CB}" destId="{1BF51BA5-5E7B-44E1-8E7A-B53F02E33F61}" srcOrd="0" destOrd="0" presId="urn:microsoft.com/office/officeart/2018/2/layout/IconVerticalSolidList"/>
    <dgm:cxn modelId="{A957AD99-849C-477A-BCEF-B70F27FE54BA}" type="presOf" srcId="{3B4E5A5A-50FA-4833-9277-1E66EC2471C0}" destId="{1416884D-F177-4CD5-975F-74AB2148BB9B}" srcOrd="0" destOrd="0" presId="urn:microsoft.com/office/officeart/2018/2/layout/IconVerticalSolidList"/>
    <dgm:cxn modelId="{C49683B4-E075-4806-9527-6A8E63A5ED50}" srcId="{3B4E5A5A-50FA-4833-9277-1E66EC2471C0}" destId="{18D414A6-0B57-4FEE-97B8-9037DCBF8A54}" srcOrd="1" destOrd="0" parTransId="{D553528D-37C3-49B5-97DF-DA2DD65FF662}" sibTransId="{FE075C99-44CE-4CE0-8190-8DCBC378F186}"/>
    <dgm:cxn modelId="{52240DEC-E5BA-477C-92CD-067433A90802}" srcId="{3B4E5A5A-50FA-4833-9277-1E66EC2471C0}" destId="{561FC380-D8D0-4674-9841-DCDBE9FA2D6F}" srcOrd="0" destOrd="0" parTransId="{15D000D7-5872-481C-AD95-8A7B1BBF4BDD}" sibTransId="{4E3FB811-57E3-4C34-A61D-A58BD3FB20F5}"/>
    <dgm:cxn modelId="{D10971F0-5D79-473B-B3A3-7FEE5CE09B23}" type="presOf" srcId="{561FC380-D8D0-4674-9841-DCDBE9FA2D6F}" destId="{92D52876-FFB3-4152-A077-080344641BC2}" srcOrd="0" destOrd="0" presId="urn:microsoft.com/office/officeart/2018/2/layout/IconVerticalSolidList"/>
    <dgm:cxn modelId="{3C64FA7F-9390-4580-85F1-F44330912E7B}" type="presParOf" srcId="{1416884D-F177-4CD5-975F-74AB2148BB9B}" destId="{1BA968C5-52D2-47FC-B953-5E6F56EA2BC7}" srcOrd="0" destOrd="0" presId="urn:microsoft.com/office/officeart/2018/2/layout/IconVerticalSolidList"/>
    <dgm:cxn modelId="{8B7A9A76-61EC-4FD4-AC4E-B2EB0278B7E6}" type="presParOf" srcId="{1BA968C5-52D2-47FC-B953-5E6F56EA2BC7}" destId="{DE6FE40F-9095-4F2D-811B-977029811832}" srcOrd="0" destOrd="0" presId="urn:microsoft.com/office/officeart/2018/2/layout/IconVerticalSolidList"/>
    <dgm:cxn modelId="{A94D5950-AAFE-40C7-8FD1-45C4B88A3634}" type="presParOf" srcId="{1BA968C5-52D2-47FC-B953-5E6F56EA2BC7}" destId="{1BF6D2AA-0D2E-417A-BDA6-4D0D4C0CF9C3}" srcOrd="1" destOrd="0" presId="urn:microsoft.com/office/officeart/2018/2/layout/IconVerticalSolidList"/>
    <dgm:cxn modelId="{79F6D396-72E2-4061-902F-E309341258A3}" type="presParOf" srcId="{1BA968C5-52D2-47FC-B953-5E6F56EA2BC7}" destId="{79ABEDA8-EA30-4BE1-A581-949A435627ED}" srcOrd="2" destOrd="0" presId="urn:microsoft.com/office/officeart/2018/2/layout/IconVerticalSolidList"/>
    <dgm:cxn modelId="{2F619673-96BF-4180-825D-CFE72B81911B}" type="presParOf" srcId="{1BA968C5-52D2-47FC-B953-5E6F56EA2BC7}" destId="{92D52876-FFB3-4152-A077-080344641BC2}" srcOrd="3" destOrd="0" presId="urn:microsoft.com/office/officeart/2018/2/layout/IconVerticalSolidList"/>
    <dgm:cxn modelId="{54F7359E-F318-4AFE-95D7-CA876B29951C}" type="presParOf" srcId="{1416884D-F177-4CD5-975F-74AB2148BB9B}" destId="{DAC48AA0-E37C-4BE1-8358-B4888270BBF4}" srcOrd="1" destOrd="0" presId="urn:microsoft.com/office/officeart/2018/2/layout/IconVerticalSolidList"/>
    <dgm:cxn modelId="{9E51C26A-3DAB-43CA-91E7-A140692308A2}" type="presParOf" srcId="{1416884D-F177-4CD5-975F-74AB2148BB9B}" destId="{D6B3896D-8E5F-4394-8C42-7272FD78766B}" srcOrd="2" destOrd="0" presId="urn:microsoft.com/office/officeart/2018/2/layout/IconVerticalSolidList"/>
    <dgm:cxn modelId="{76459ACA-04A5-4ED1-A736-0CD34EF93061}" type="presParOf" srcId="{D6B3896D-8E5F-4394-8C42-7272FD78766B}" destId="{E1F0AD71-EEB8-4F83-AEFE-5F007DBD1309}" srcOrd="0" destOrd="0" presId="urn:microsoft.com/office/officeart/2018/2/layout/IconVerticalSolidList"/>
    <dgm:cxn modelId="{E9638E75-BDEA-484D-8CB7-F6D97F7A1127}" type="presParOf" srcId="{D6B3896D-8E5F-4394-8C42-7272FD78766B}" destId="{6416F648-C23D-46E5-A568-874EA19BDB7C}" srcOrd="1" destOrd="0" presId="urn:microsoft.com/office/officeart/2018/2/layout/IconVerticalSolidList"/>
    <dgm:cxn modelId="{66B09FC4-3248-4708-81E5-8E4F836B8F8A}" type="presParOf" srcId="{D6B3896D-8E5F-4394-8C42-7272FD78766B}" destId="{81BE4FBE-9D17-4090-A45D-B0C7B996E538}" srcOrd="2" destOrd="0" presId="urn:microsoft.com/office/officeart/2018/2/layout/IconVerticalSolidList"/>
    <dgm:cxn modelId="{18785B34-4066-4BA1-832D-4DC32B32336E}" type="presParOf" srcId="{D6B3896D-8E5F-4394-8C42-7272FD78766B}" destId="{F2C44628-C8BA-458C-83EF-2A64BE1EE79B}" srcOrd="3" destOrd="0" presId="urn:microsoft.com/office/officeart/2018/2/layout/IconVerticalSolidList"/>
    <dgm:cxn modelId="{82297D9B-F496-46C5-A6DC-261401187700}" type="presParOf" srcId="{1416884D-F177-4CD5-975F-74AB2148BB9B}" destId="{6FB0245F-5733-4B98-B62F-82E4A22AC3CC}" srcOrd="3" destOrd="0" presId="urn:microsoft.com/office/officeart/2018/2/layout/IconVerticalSolidList"/>
    <dgm:cxn modelId="{EF5A4475-D4AC-4321-8CC4-C670E7A544C3}" type="presParOf" srcId="{1416884D-F177-4CD5-975F-74AB2148BB9B}" destId="{7E1F4DE9-2E83-4985-9A6A-2B1B46BE1DEB}" srcOrd="4" destOrd="0" presId="urn:microsoft.com/office/officeart/2018/2/layout/IconVerticalSolidList"/>
    <dgm:cxn modelId="{906D2AD0-E4C2-4B8A-ADF5-F72E1A59A6EF}" type="presParOf" srcId="{7E1F4DE9-2E83-4985-9A6A-2B1B46BE1DEB}" destId="{488888DE-D14C-48FC-B4BC-147B5CDBCE5F}" srcOrd="0" destOrd="0" presId="urn:microsoft.com/office/officeart/2018/2/layout/IconVerticalSolidList"/>
    <dgm:cxn modelId="{4611F87B-6763-4847-B1B6-DF7D41882D8D}" type="presParOf" srcId="{7E1F4DE9-2E83-4985-9A6A-2B1B46BE1DEB}" destId="{EB3FFA5E-DF1A-45EC-8975-ADBF59357300}" srcOrd="1" destOrd="0" presId="urn:microsoft.com/office/officeart/2018/2/layout/IconVerticalSolidList"/>
    <dgm:cxn modelId="{D7375266-E2BE-4212-8410-B781A272B115}" type="presParOf" srcId="{7E1F4DE9-2E83-4985-9A6A-2B1B46BE1DEB}" destId="{8CAA8863-8B23-4F5E-8C43-22B2F6D9648C}" srcOrd="2" destOrd="0" presId="urn:microsoft.com/office/officeart/2018/2/layout/IconVerticalSolidList"/>
    <dgm:cxn modelId="{6A817DA7-D252-443C-8545-DD672F9CA1B1}" type="presParOf" srcId="{7E1F4DE9-2E83-4985-9A6A-2B1B46BE1DEB}" destId="{1BF51BA5-5E7B-44E1-8E7A-B53F02E33F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F9414-9EF4-4EB2-8103-9CE341A3D4D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D427CC-7091-4DCB-98F2-9ABE6417B89E}">
      <dgm:prSet/>
      <dgm:spPr/>
      <dgm:t>
        <a:bodyPr/>
        <a:lstStyle/>
        <a:p>
          <a:r>
            <a:rPr lang="pt-BR" b="0" i="0" dirty="0"/>
            <a:t>Ativo</a:t>
          </a:r>
          <a:endParaRPr lang="en-US" dirty="0"/>
        </a:p>
      </dgm:t>
    </dgm:pt>
    <dgm:pt modelId="{B0FF1B40-9C14-4878-97D4-362E0DB67B8B}" type="parTrans" cxnId="{FAFFA986-6B93-425C-896D-9AD90526CCC4}">
      <dgm:prSet/>
      <dgm:spPr/>
      <dgm:t>
        <a:bodyPr/>
        <a:lstStyle/>
        <a:p>
          <a:endParaRPr lang="en-US"/>
        </a:p>
      </dgm:t>
    </dgm:pt>
    <dgm:pt modelId="{C15EFA4F-8260-4207-8D1A-7704D69DAA7E}" type="sibTrans" cxnId="{FAFFA986-6B93-425C-896D-9AD90526CCC4}">
      <dgm:prSet/>
      <dgm:spPr/>
      <dgm:t>
        <a:bodyPr/>
        <a:lstStyle/>
        <a:p>
          <a:endParaRPr lang="en-US"/>
        </a:p>
      </dgm:t>
    </dgm:pt>
    <dgm:pt modelId="{B192BD92-8EA9-4DC6-A519-0181F1FE9790}">
      <dgm:prSet/>
      <dgm:spPr/>
      <dgm:t>
        <a:bodyPr/>
        <a:lstStyle/>
        <a:p>
          <a:r>
            <a:rPr lang="pt-BR" b="0" i="0"/>
            <a:t>Receptivo</a:t>
          </a:r>
          <a:endParaRPr lang="en-US"/>
        </a:p>
      </dgm:t>
    </dgm:pt>
    <dgm:pt modelId="{210987E7-92B4-4592-96B7-1E5717018C2D}" type="parTrans" cxnId="{F9BAF32E-8202-406F-9A35-1407B14199EB}">
      <dgm:prSet/>
      <dgm:spPr/>
      <dgm:t>
        <a:bodyPr/>
        <a:lstStyle/>
        <a:p>
          <a:endParaRPr lang="en-US"/>
        </a:p>
      </dgm:t>
    </dgm:pt>
    <dgm:pt modelId="{14E940FB-31E5-4AE7-8DE5-366D07B46191}" type="sibTrans" cxnId="{F9BAF32E-8202-406F-9A35-1407B14199EB}">
      <dgm:prSet/>
      <dgm:spPr/>
      <dgm:t>
        <a:bodyPr/>
        <a:lstStyle/>
        <a:p>
          <a:endParaRPr lang="en-US"/>
        </a:p>
      </dgm:t>
    </dgm:pt>
    <dgm:pt modelId="{C08187CC-9113-406E-8523-532696FB130A}">
      <dgm:prSet/>
      <dgm:spPr/>
      <dgm:t>
        <a:bodyPr/>
        <a:lstStyle/>
        <a:p>
          <a:r>
            <a:rPr lang="pt-BR" b="0" i="0"/>
            <a:t>Misto</a:t>
          </a:r>
          <a:endParaRPr lang="en-US"/>
        </a:p>
      </dgm:t>
    </dgm:pt>
    <dgm:pt modelId="{5F1F2054-CA96-43AB-BA05-C10EC93154A0}" type="parTrans" cxnId="{2114E9AC-A150-43DD-9B73-031513596DD7}">
      <dgm:prSet/>
      <dgm:spPr/>
      <dgm:t>
        <a:bodyPr/>
        <a:lstStyle/>
        <a:p>
          <a:endParaRPr lang="en-US"/>
        </a:p>
      </dgm:t>
    </dgm:pt>
    <dgm:pt modelId="{C1F842C0-46DC-49AB-8554-728DCE254419}" type="sibTrans" cxnId="{2114E9AC-A150-43DD-9B73-031513596DD7}">
      <dgm:prSet/>
      <dgm:spPr/>
      <dgm:t>
        <a:bodyPr/>
        <a:lstStyle/>
        <a:p>
          <a:endParaRPr lang="en-US"/>
        </a:p>
      </dgm:t>
    </dgm:pt>
    <dgm:pt modelId="{ACE84293-1D4E-4021-87DA-6BE98E7D47DB}" type="pres">
      <dgm:prSet presAssocID="{1FEF9414-9EF4-4EB2-8103-9CE341A3D4DC}" presName="vert0" presStyleCnt="0">
        <dgm:presLayoutVars>
          <dgm:dir/>
          <dgm:animOne val="branch"/>
          <dgm:animLvl val="lvl"/>
        </dgm:presLayoutVars>
      </dgm:prSet>
      <dgm:spPr/>
    </dgm:pt>
    <dgm:pt modelId="{A61B7339-1E77-42EA-9F39-039C9542D18E}" type="pres">
      <dgm:prSet presAssocID="{6BD427CC-7091-4DCB-98F2-9ABE6417B89E}" presName="thickLine" presStyleLbl="alignNode1" presStyleIdx="0" presStyleCnt="3"/>
      <dgm:spPr/>
    </dgm:pt>
    <dgm:pt modelId="{FC9C6C13-629D-41CA-BFB9-8DF420910D96}" type="pres">
      <dgm:prSet presAssocID="{6BD427CC-7091-4DCB-98F2-9ABE6417B89E}" presName="horz1" presStyleCnt="0"/>
      <dgm:spPr/>
    </dgm:pt>
    <dgm:pt modelId="{3EDF338E-5CA1-4996-8FBD-C7539A63A32E}" type="pres">
      <dgm:prSet presAssocID="{6BD427CC-7091-4DCB-98F2-9ABE6417B89E}" presName="tx1" presStyleLbl="revTx" presStyleIdx="0" presStyleCnt="3"/>
      <dgm:spPr/>
    </dgm:pt>
    <dgm:pt modelId="{42F660C1-605D-4B09-9BD3-09AAF78791A6}" type="pres">
      <dgm:prSet presAssocID="{6BD427CC-7091-4DCB-98F2-9ABE6417B89E}" presName="vert1" presStyleCnt="0"/>
      <dgm:spPr/>
    </dgm:pt>
    <dgm:pt modelId="{0225D4E7-62FD-484B-BBC5-059A4C310F59}" type="pres">
      <dgm:prSet presAssocID="{B192BD92-8EA9-4DC6-A519-0181F1FE9790}" presName="thickLine" presStyleLbl="alignNode1" presStyleIdx="1" presStyleCnt="3"/>
      <dgm:spPr/>
    </dgm:pt>
    <dgm:pt modelId="{FADCA6C4-3255-4962-BD7F-29A58817140D}" type="pres">
      <dgm:prSet presAssocID="{B192BD92-8EA9-4DC6-A519-0181F1FE9790}" presName="horz1" presStyleCnt="0"/>
      <dgm:spPr/>
    </dgm:pt>
    <dgm:pt modelId="{66FCC32D-CC57-482B-9036-731C9121EC4A}" type="pres">
      <dgm:prSet presAssocID="{B192BD92-8EA9-4DC6-A519-0181F1FE9790}" presName="tx1" presStyleLbl="revTx" presStyleIdx="1" presStyleCnt="3"/>
      <dgm:spPr/>
    </dgm:pt>
    <dgm:pt modelId="{BF8CC625-7C66-4479-A21B-50E4E66D626B}" type="pres">
      <dgm:prSet presAssocID="{B192BD92-8EA9-4DC6-A519-0181F1FE9790}" presName="vert1" presStyleCnt="0"/>
      <dgm:spPr/>
    </dgm:pt>
    <dgm:pt modelId="{384E93D5-E83F-455E-8076-111FDD2C197A}" type="pres">
      <dgm:prSet presAssocID="{C08187CC-9113-406E-8523-532696FB130A}" presName="thickLine" presStyleLbl="alignNode1" presStyleIdx="2" presStyleCnt="3"/>
      <dgm:spPr/>
    </dgm:pt>
    <dgm:pt modelId="{F915BF6D-7D27-4475-820B-AF18F3128D08}" type="pres">
      <dgm:prSet presAssocID="{C08187CC-9113-406E-8523-532696FB130A}" presName="horz1" presStyleCnt="0"/>
      <dgm:spPr/>
    </dgm:pt>
    <dgm:pt modelId="{B9DA4ABB-FC9B-4039-B81B-AF138E35C7A5}" type="pres">
      <dgm:prSet presAssocID="{C08187CC-9113-406E-8523-532696FB130A}" presName="tx1" presStyleLbl="revTx" presStyleIdx="2" presStyleCnt="3"/>
      <dgm:spPr/>
    </dgm:pt>
    <dgm:pt modelId="{C218347C-C2E7-43AB-86B9-D3031C155182}" type="pres">
      <dgm:prSet presAssocID="{C08187CC-9113-406E-8523-532696FB130A}" presName="vert1" presStyleCnt="0"/>
      <dgm:spPr/>
    </dgm:pt>
  </dgm:ptLst>
  <dgm:cxnLst>
    <dgm:cxn modelId="{F9BAF32E-8202-406F-9A35-1407B14199EB}" srcId="{1FEF9414-9EF4-4EB2-8103-9CE341A3D4DC}" destId="{B192BD92-8EA9-4DC6-A519-0181F1FE9790}" srcOrd="1" destOrd="0" parTransId="{210987E7-92B4-4592-96B7-1E5717018C2D}" sibTransId="{14E940FB-31E5-4AE7-8DE5-366D07B46191}"/>
    <dgm:cxn modelId="{D82BE075-3718-4E24-B86D-DA4032E4D1D8}" type="presOf" srcId="{B192BD92-8EA9-4DC6-A519-0181F1FE9790}" destId="{66FCC32D-CC57-482B-9036-731C9121EC4A}" srcOrd="0" destOrd="0" presId="urn:microsoft.com/office/officeart/2008/layout/LinedList"/>
    <dgm:cxn modelId="{FAFFA986-6B93-425C-896D-9AD90526CCC4}" srcId="{1FEF9414-9EF4-4EB2-8103-9CE341A3D4DC}" destId="{6BD427CC-7091-4DCB-98F2-9ABE6417B89E}" srcOrd="0" destOrd="0" parTransId="{B0FF1B40-9C14-4878-97D4-362E0DB67B8B}" sibTransId="{C15EFA4F-8260-4207-8D1A-7704D69DAA7E}"/>
    <dgm:cxn modelId="{FF9DEF88-B25B-4DEE-9E0D-F8D64B39FA1C}" type="presOf" srcId="{C08187CC-9113-406E-8523-532696FB130A}" destId="{B9DA4ABB-FC9B-4039-B81B-AF138E35C7A5}" srcOrd="0" destOrd="0" presId="urn:microsoft.com/office/officeart/2008/layout/LinedList"/>
    <dgm:cxn modelId="{2114E9AC-A150-43DD-9B73-031513596DD7}" srcId="{1FEF9414-9EF4-4EB2-8103-9CE341A3D4DC}" destId="{C08187CC-9113-406E-8523-532696FB130A}" srcOrd="2" destOrd="0" parTransId="{5F1F2054-CA96-43AB-BA05-C10EC93154A0}" sibTransId="{C1F842C0-46DC-49AB-8554-728DCE254419}"/>
    <dgm:cxn modelId="{5A3172CB-9EEF-4C9C-A9E6-DC6F568829FB}" type="presOf" srcId="{6BD427CC-7091-4DCB-98F2-9ABE6417B89E}" destId="{3EDF338E-5CA1-4996-8FBD-C7539A63A32E}" srcOrd="0" destOrd="0" presId="urn:microsoft.com/office/officeart/2008/layout/LinedList"/>
    <dgm:cxn modelId="{386555F3-08C5-468D-8E05-8C7C0EF4C05F}" type="presOf" srcId="{1FEF9414-9EF4-4EB2-8103-9CE341A3D4DC}" destId="{ACE84293-1D4E-4021-87DA-6BE98E7D47DB}" srcOrd="0" destOrd="0" presId="urn:microsoft.com/office/officeart/2008/layout/LinedList"/>
    <dgm:cxn modelId="{B0B0EE3D-812D-4461-9CF7-FB32E7B537F0}" type="presParOf" srcId="{ACE84293-1D4E-4021-87DA-6BE98E7D47DB}" destId="{A61B7339-1E77-42EA-9F39-039C9542D18E}" srcOrd="0" destOrd="0" presId="urn:microsoft.com/office/officeart/2008/layout/LinedList"/>
    <dgm:cxn modelId="{F1C4BBBC-8BEF-4E64-A0CD-3C8B9F7233AA}" type="presParOf" srcId="{ACE84293-1D4E-4021-87DA-6BE98E7D47DB}" destId="{FC9C6C13-629D-41CA-BFB9-8DF420910D96}" srcOrd="1" destOrd="0" presId="urn:microsoft.com/office/officeart/2008/layout/LinedList"/>
    <dgm:cxn modelId="{F5A0FE57-319D-48ED-A4EF-6401A72CB2AD}" type="presParOf" srcId="{FC9C6C13-629D-41CA-BFB9-8DF420910D96}" destId="{3EDF338E-5CA1-4996-8FBD-C7539A63A32E}" srcOrd="0" destOrd="0" presId="urn:microsoft.com/office/officeart/2008/layout/LinedList"/>
    <dgm:cxn modelId="{3BCEC921-12C7-4551-9E00-D6F1EFF14CAF}" type="presParOf" srcId="{FC9C6C13-629D-41CA-BFB9-8DF420910D96}" destId="{42F660C1-605D-4B09-9BD3-09AAF78791A6}" srcOrd="1" destOrd="0" presId="urn:microsoft.com/office/officeart/2008/layout/LinedList"/>
    <dgm:cxn modelId="{852AC9A9-D2C0-4481-A1A2-26ADB3C0129F}" type="presParOf" srcId="{ACE84293-1D4E-4021-87DA-6BE98E7D47DB}" destId="{0225D4E7-62FD-484B-BBC5-059A4C310F59}" srcOrd="2" destOrd="0" presId="urn:microsoft.com/office/officeart/2008/layout/LinedList"/>
    <dgm:cxn modelId="{4F3CF6B5-95BA-46C8-B052-917E20C12481}" type="presParOf" srcId="{ACE84293-1D4E-4021-87DA-6BE98E7D47DB}" destId="{FADCA6C4-3255-4962-BD7F-29A58817140D}" srcOrd="3" destOrd="0" presId="urn:microsoft.com/office/officeart/2008/layout/LinedList"/>
    <dgm:cxn modelId="{0BB6A3BB-C1D3-4E5A-BE60-2C8917DE20C9}" type="presParOf" srcId="{FADCA6C4-3255-4962-BD7F-29A58817140D}" destId="{66FCC32D-CC57-482B-9036-731C9121EC4A}" srcOrd="0" destOrd="0" presId="urn:microsoft.com/office/officeart/2008/layout/LinedList"/>
    <dgm:cxn modelId="{142B0EA3-3531-45B3-80BC-9DC4483E26FA}" type="presParOf" srcId="{FADCA6C4-3255-4962-BD7F-29A58817140D}" destId="{BF8CC625-7C66-4479-A21B-50E4E66D626B}" srcOrd="1" destOrd="0" presId="urn:microsoft.com/office/officeart/2008/layout/LinedList"/>
    <dgm:cxn modelId="{0F38D449-D2C8-456A-AFBB-68830761D3CA}" type="presParOf" srcId="{ACE84293-1D4E-4021-87DA-6BE98E7D47DB}" destId="{384E93D5-E83F-455E-8076-111FDD2C197A}" srcOrd="4" destOrd="0" presId="urn:microsoft.com/office/officeart/2008/layout/LinedList"/>
    <dgm:cxn modelId="{0A2EAFFC-1049-42A6-93A3-AF873C9FA161}" type="presParOf" srcId="{ACE84293-1D4E-4021-87DA-6BE98E7D47DB}" destId="{F915BF6D-7D27-4475-820B-AF18F3128D08}" srcOrd="5" destOrd="0" presId="urn:microsoft.com/office/officeart/2008/layout/LinedList"/>
    <dgm:cxn modelId="{BF2E9C7C-5E37-4A3B-807B-9C6572B07B88}" type="presParOf" srcId="{F915BF6D-7D27-4475-820B-AF18F3128D08}" destId="{B9DA4ABB-FC9B-4039-B81B-AF138E35C7A5}" srcOrd="0" destOrd="0" presId="urn:microsoft.com/office/officeart/2008/layout/LinedList"/>
    <dgm:cxn modelId="{22AD6FCD-3354-47D8-9929-223952B88EBC}" type="presParOf" srcId="{F915BF6D-7D27-4475-820B-AF18F3128D08}" destId="{C218347C-C2E7-43AB-86B9-D3031C1551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FE40F-9095-4F2D-811B-977029811832}">
      <dsp:nvSpPr>
        <dsp:cNvPr id="0" name=""/>
        <dsp:cNvSpPr/>
      </dsp:nvSpPr>
      <dsp:spPr>
        <a:xfrm>
          <a:off x="0" y="491"/>
          <a:ext cx="6523301" cy="1149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6D2AA-0D2E-417A-BDA6-4D0D4C0CF9C3}">
      <dsp:nvSpPr>
        <dsp:cNvPr id="0" name=""/>
        <dsp:cNvSpPr/>
      </dsp:nvSpPr>
      <dsp:spPr>
        <a:xfrm>
          <a:off x="347780" y="259170"/>
          <a:ext cx="632327" cy="632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52876-FFB3-4152-A077-080344641BC2}">
      <dsp:nvSpPr>
        <dsp:cNvPr id="0" name=""/>
        <dsp:cNvSpPr/>
      </dsp:nvSpPr>
      <dsp:spPr>
        <a:xfrm>
          <a:off x="1327887" y="491"/>
          <a:ext cx="5195413" cy="114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75" tIns="121675" rIns="121675" bIns="1216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Canal de relacionamento entre a empresa e os consumidores</a:t>
          </a:r>
          <a:endParaRPr lang="en-US" sz="2500" kern="1200" dirty="0"/>
        </a:p>
      </dsp:txBody>
      <dsp:txXfrm>
        <a:off x="1327887" y="491"/>
        <a:ext cx="5195413" cy="1149686"/>
      </dsp:txXfrm>
    </dsp:sp>
    <dsp:sp modelId="{E1F0AD71-EEB8-4F83-AEFE-5F007DBD1309}">
      <dsp:nvSpPr>
        <dsp:cNvPr id="0" name=""/>
        <dsp:cNvSpPr/>
      </dsp:nvSpPr>
      <dsp:spPr>
        <a:xfrm>
          <a:off x="0" y="1437599"/>
          <a:ext cx="6523301" cy="1149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6F648-C23D-46E5-A568-874EA19BDB7C}">
      <dsp:nvSpPr>
        <dsp:cNvPr id="0" name=""/>
        <dsp:cNvSpPr/>
      </dsp:nvSpPr>
      <dsp:spPr>
        <a:xfrm>
          <a:off x="347780" y="1696278"/>
          <a:ext cx="632327" cy="632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44628-C8BA-458C-83EF-2A64BE1EE79B}">
      <dsp:nvSpPr>
        <dsp:cNvPr id="0" name=""/>
        <dsp:cNvSpPr/>
      </dsp:nvSpPr>
      <dsp:spPr>
        <a:xfrm>
          <a:off x="1327887" y="1437599"/>
          <a:ext cx="5195413" cy="114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75" tIns="121675" rIns="121675" bIns="1216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Contato por meio de ligações telefônicas</a:t>
          </a:r>
          <a:endParaRPr lang="en-US" sz="2500" kern="1200" dirty="0"/>
        </a:p>
      </dsp:txBody>
      <dsp:txXfrm>
        <a:off x="1327887" y="1437599"/>
        <a:ext cx="5195413" cy="1149686"/>
      </dsp:txXfrm>
    </dsp:sp>
    <dsp:sp modelId="{488888DE-D14C-48FC-B4BC-147B5CDBCE5F}">
      <dsp:nvSpPr>
        <dsp:cNvPr id="0" name=""/>
        <dsp:cNvSpPr/>
      </dsp:nvSpPr>
      <dsp:spPr>
        <a:xfrm>
          <a:off x="0" y="2874707"/>
          <a:ext cx="6523301" cy="1149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FFA5E-DF1A-45EC-8975-ADBF59357300}">
      <dsp:nvSpPr>
        <dsp:cNvPr id="0" name=""/>
        <dsp:cNvSpPr/>
      </dsp:nvSpPr>
      <dsp:spPr>
        <a:xfrm>
          <a:off x="347780" y="3133386"/>
          <a:ext cx="632327" cy="632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51BA5-5E7B-44E1-8E7A-B53F02E33F61}">
      <dsp:nvSpPr>
        <dsp:cNvPr id="0" name=""/>
        <dsp:cNvSpPr/>
      </dsp:nvSpPr>
      <dsp:spPr>
        <a:xfrm>
          <a:off x="1327887" y="2874707"/>
          <a:ext cx="5195413" cy="114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75" tIns="121675" rIns="121675" bIns="1216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Dúvidas de clientes, realizadas cobranças, dentre outros serviços.</a:t>
          </a:r>
          <a:endParaRPr lang="en-US" sz="2500" kern="1200"/>
        </a:p>
      </dsp:txBody>
      <dsp:txXfrm>
        <a:off x="1327887" y="2874707"/>
        <a:ext cx="5195413" cy="114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7339-1E77-42EA-9F39-039C9542D18E}">
      <dsp:nvSpPr>
        <dsp:cNvPr id="0" name=""/>
        <dsp:cNvSpPr/>
      </dsp:nvSpPr>
      <dsp:spPr>
        <a:xfrm>
          <a:off x="0" y="2134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F338E-5CA1-4996-8FBD-C7539A63A32E}">
      <dsp:nvSpPr>
        <dsp:cNvPr id="0" name=""/>
        <dsp:cNvSpPr/>
      </dsp:nvSpPr>
      <dsp:spPr>
        <a:xfrm>
          <a:off x="0" y="2134"/>
          <a:ext cx="6728905" cy="145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0" i="0" kern="1200" dirty="0"/>
            <a:t>Ativo</a:t>
          </a:r>
          <a:endParaRPr lang="en-US" sz="6500" kern="1200" dirty="0"/>
        </a:p>
      </dsp:txBody>
      <dsp:txXfrm>
        <a:off x="0" y="2134"/>
        <a:ext cx="6728905" cy="1455901"/>
      </dsp:txXfrm>
    </dsp:sp>
    <dsp:sp modelId="{0225D4E7-62FD-484B-BBC5-059A4C310F59}">
      <dsp:nvSpPr>
        <dsp:cNvPr id="0" name=""/>
        <dsp:cNvSpPr/>
      </dsp:nvSpPr>
      <dsp:spPr>
        <a:xfrm>
          <a:off x="0" y="1458035"/>
          <a:ext cx="6728905" cy="0"/>
        </a:xfrm>
        <a:prstGeom prst="line">
          <a:avLst/>
        </a:prstGeom>
        <a:solidFill>
          <a:schemeClr val="accent2">
            <a:hueOff val="-747420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-747420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C32D-CC57-482B-9036-731C9121EC4A}">
      <dsp:nvSpPr>
        <dsp:cNvPr id="0" name=""/>
        <dsp:cNvSpPr/>
      </dsp:nvSpPr>
      <dsp:spPr>
        <a:xfrm>
          <a:off x="0" y="1458035"/>
          <a:ext cx="6728905" cy="145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0" i="0" kern="1200"/>
            <a:t>Receptivo</a:t>
          </a:r>
          <a:endParaRPr lang="en-US" sz="6500" kern="1200"/>
        </a:p>
      </dsp:txBody>
      <dsp:txXfrm>
        <a:off x="0" y="1458035"/>
        <a:ext cx="6728905" cy="1455901"/>
      </dsp:txXfrm>
    </dsp:sp>
    <dsp:sp modelId="{384E93D5-E83F-455E-8076-111FDD2C197A}">
      <dsp:nvSpPr>
        <dsp:cNvPr id="0" name=""/>
        <dsp:cNvSpPr/>
      </dsp:nvSpPr>
      <dsp:spPr>
        <a:xfrm>
          <a:off x="0" y="2913937"/>
          <a:ext cx="6728905" cy="0"/>
        </a:xfrm>
        <a:prstGeom prst="line">
          <a:avLst/>
        </a:prstGeom>
        <a:solidFill>
          <a:schemeClr val="accent2">
            <a:hueOff val="-1494840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840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4ABB-FC9B-4039-B81B-AF138E35C7A5}">
      <dsp:nvSpPr>
        <dsp:cNvPr id="0" name=""/>
        <dsp:cNvSpPr/>
      </dsp:nvSpPr>
      <dsp:spPr>
        <a:xfrm>
          <a:off x="0" y="2913937"/>
          <a:ext cx="6728905" cy="145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0" i="0" kern="1200"/>
            <a:t>Misto</a:t>
          </a:r>
          <a:endParaRPr lang="en-US" sz="6500" kern="1200"/>
        </a:p>
      </dsp:txBody>
      <dsp:txXfrm>
        <a:off x="0" y="2913937"/>
        <a:ext cx="6728905" cy="1455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3:52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0:02.6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0:03.3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9:52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634 84 24575,'1'-3'0,"-2"0"0,1 0 0,0 1 0,-1-1 0,1 0 0,-1 0 0,0 0 0,0 1 0,0-1 0,0 1 0,0-1 0,0 1 0,-1-1 0,1 1 0,-1 0 0,0-1 0,0 1 0,-2-2 0,0 1 0,0 0 0,-1 0 0,1 0 0,-1 1 0,0 0 0,1 0 0,-1 0 0,0 0 0,-7 0 0,-12-2 0,1 1 0,-1 2 0,-37 2 0,35-1 0,-54 0 0,35-2 0,-1 3 0,-78 10 0,119-10 0,-1 0 0,1 0 0,0 1 0,0 0 0,1-1 0,-1 1 0,0 1 0,0-1 0,1 1 0,0 0 0,-1 0 0,1 0 0,0 0 0,0 1 0,1 0 0,-7 8 0,6-5 0,1 0 0,0 0 0,0 0 0,0 1 0,1-1 0,1 1 0,-1 0 0,1 0 0,0-1 0,1 15 0,0 16-1365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7:32.9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4:40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791 702 24575,'-2'0'0,"0"-1"0,0 1 0,0 0 0,0-1 0,0 1 0,0-1 0,0 0 0,0 0 0,0 0 0,0 0 0,1 0 0,-1 0 0,0 0 0,1 0 0,-1-1 0,0 1 0,1-1 0,0 1 0,-1-1 0,1 0 0,0 1 0,-1-3 0,1 3 0,1 0 0,-1 0 0,1-1 0,-1 1 0,1 0 0,0 0 0,-1 0 0,1 0 0,0 0 0,0-1 0,0 1 0,0 0 0,0 0 0,0 0 0,0-1 0,1 1 0,-1 0 0,0 0 0,0 0 0,1 0 0,-1 0 0,1 0 0,-1 0 0,1 0 0,0 0 0,-1 0 0,1 0 0,0 0 0,0 0 0,-1 0 0,1 0 0,0 0 0,0 1 0,0-1 0,0 0 0,0 1 0,0-1 0,2 0 0,2 0 0,-1-1 0,1 1 0,-1 0 0,1 0 0,-1 1 0,1-1 0,0 1 0,-1 0 0,1 1 0,0-1 0,-1 1 0,6 1 0,-8-2 0,1 1 0,-1-1 0,0 1 0,0-1 0,0 1 0,0 0 0,0 0 0,0 0 0,0 0 0,0 0 0,0 1 0,-1-1 0,1 0 0,0 1 0,-1 0 0,1-1 0,-1 1 0,0 0 0,1-1 0,-1 1 0,0 0 0,0 0 0,0 0 0,0 0 0,-1 0 0,1 1 0,0 1 0,-1-2 0,1 0 0,-1-1 0,1 1 0,0-1 0,-1 1 0,1-1 0,0 0 0,0 1 0,0-1 0,0 0 0,0 1 0,0-1 0,0 0 0,0 0 0,0 0 0,1 0 0,-1 0 0,2 1 0,2 2 0,-14-3 0,-55-3 0,59 2 0,8-1 0,34 1 0,-13 0 0,-21 0 0,-6 0 0,-37 0 0,-2 0 0,-511 0 0,546 0 0,2-1 0,-1 1 0,0 0 0,0 0 0,0 0 0,1 1 0,-1-1 0,0 1 0,1 1 0,-1-1 0,1 1 0,-1 0 0,1 1 0,0-1 0,-1 1 0,-4 3 0,10-5 0,-1-1 0,0 0 0,1 1 0,-1-1 0,1 1 0,-1 0 0,1-1 0,0 1 0,-1-1 0,1 1 0,-1 0 0,1-1 0,0 1 0,0 0 0,-1-1 0,1 1 0,0 0 0,0 0 0,0-1 0,0 1 0,0 0 0,0 0 0,0-1 0,0 1 0,0 0 0,0-1 0,0 1 0,0 0 0,0 0 0,1 1 0,20 13 0,36-1 0,-27-9 0,1-3 0,32 0 0,-98 2 0,16-2 0,1 0 0,0 2 0,0 0 0,-31 11 0,95-9 0,-8 6 0,-29-3 0,-10-9 0,1 1 0,-1 0 0,0-1 0,1 1 0,-1 0 0,0-1 0,1 1 0,-1-1 0,0 1 0,0-1 0,1 0 0,-1 1 0,0-1 0,0 0 0,0 1 0,1-1 0,-1 0 0,0 0 0,0 0 0,-1 0 0,-93 8 0,55-7 0,33 0 0,12-2 0,21 2 0,-1 1 0,1 1 0,0 1 0,-1 1 0,0 2 0,43 16 0,-67-23 0,1 1 0,-1-1 0,1 1 0,-1 0 0,1 0 0,-1-1 0,0 1 0,1 0 0,-1 0 0,0 0 0,0 0 0,1 1 0,-1-1 0,1 2 0,-2-3 0,0 0 0,0 1 0,0-1 0,0 1 0,0-1 0,0 0 0,0 1 0,-1-1 0,1 1 0,0-1 0,0 0 0,0 1 0,0-1 0,-1 0 0,1 1 0,0-1 0,0 0 0,-1 1 0,1-1 0,0 0 0,0 0 0,-1 1 0,1-1 0,0 0 0,-1 0 0,1 1 0,-1-1 0,1 0 0,0 0 0,-1 0 0,1 0 0,0 0 0,-1 0 0,-48 9 0,-48-7 0,73-3 0,67 0 0,295 1 0,-370 1 0,1-2 0,-1 0 0,1-3 0,0 0 0,0-2 0,-57-19 0,86 25 0,1 0 0,-1-1 0,1 1 0,-1 0 0,1-1 0,-1 0 0,1 1 0,0-1 0,-1 0 0,1 0 0,0 0 0,0 0 0,0 0 0,-1 0 0,1 0 0,0 0 0,0 0 0,1-1 0,-1 1 0,0 0 0,0-1 0,1 1 0,-2-3 0,3 3 0,-1 0 0,1-1 0,-1 1 0,1 0 0,0 0 0,0 0 0,0 0 0,-1 0 0,1 0 0,0 0 0,0 0 0,0 0 0,1 0 0,-1 1 0,0-1 0,0 0 0,0 1 0,1-1 0,-1 1 0,2-1 0,14-5 0,0 1 0,29-6 0,-42 11 0,5-2 0,32-7 0,-37 6 0,-26 1 0,-9 3 0,22-1 0,-1 1 0,1-1 0,-1 0 0,1-1 0,0-1 0,-17-3 0,27 5 0,-1 0 0,0 0 0,1 0 0,-1 0 0,0-1 0,0 1 0,1 0 0,-1 0 0,0 0 0,0 0 0,1-1 0,-1 1 0,0 0 0,0 0 0,1-1 0,-1 1 0,0 0 0,0 0 0,0-1 0,0 1 0,1 0 0,-1-1 0,0 1 0,0 0 0,0 0 0,0-1 0,0 1 0,0 0 0,0-1 0,0 1 0,0 0 0,0-1 0,0 1 0,0 0 0,0-1 0,0 1 0,0 0 0,0-1 0,0 1 0,-1 0 0,1 0 0,0-1 0,0 1 0,0 0 0,0-1 0,-1 1 0,1 0 0,0 0 0,0 0 0,0-1 0,-1 1 0,1 0 0,0 0 0,0 0 0,-1-1 0,1 1 0,0 0 0,-1 0 0,30-8 0,0 6 0,22-3 0,-47 3 0,-29 2 0,-146 1 0,402-1 0,-508 0 0,436 0 0,-151 0 0,-13 0 0,-57-1 0,-67 1 0,117 1 0,0 0 0,0 1 0,1 0 0,-1 1 0,1 0 0,0 1 0,0 0 0,-13 8 0,23-12 0,-1 0 0,1 1 0,0 0 0,0-1 0,0 1 0,0 0 0,0-1 0,0 1 0,1 0 0,-1 0 0,0 0 0,0 0 0,0 0 0,1 0 0,-1 0 0,1 0 0,-1 0 0,1 0 0,-1 0 0,0 2 0,1-2 0,1 0 0,-1-1 0,0 1 0,1 0 0,-1 0 0,0-1 0,1 1 0,-1 0 0,1-1 0,-1 1 0,1 0 0,-1-1 0,1 1 0,0-1 0,-1 1 0,1-1 0,0 1 0,-1-1 0,1 1 0,0-1 0,0 0 0,0 1 0,60 15 0,-48-14 0,118 19 0,10 1 0,-110-9 0,-31-13 0,0 0 0,0 1 0,0-1 0,0 0 0,0 1 0,0-1 0,0 0 0,0 0 0,0 1 0,0-1 0,0 0 0,0 1 0,0-1 0,0 0 0,0 1 0,0-1 0,0 0 0,0 0 0,-1 1 0,1-1 0,0 0 0,0 1 0,0-1 0,-1 0 0,1 0 0,0 0 0,0 1 0,0-1 0,-1 0 0,1 0 0,0 0 0,0 1 0,-1-1 0,1 0 0,0 0 0,-1 0 0,1 0 0,0 0 0,0 0 0,-1 0 0,1 0 0,0 0 0,-1 0 0,1 0 0,-1 0 0,-9 3 0,0-1 0,0 0 0,-21 1 0,-246-3 0,558-21 0,-2 0 0,-268 21 0,-7 1 0,1-1 0,0 1 0,-1-1 0,1-1 0,-1 1 0,1-1 0,0 1 0,-1-1 0,0-1 0,1 1 0,-1-1 0,0 1 0,1-1 0,4-3 0,-9 4 0,0 1 0,0 0 0,0 0 0,1 0 0,-1 0 0,0-1 0,0 1 0,0 0 0,0 0 0,0 0 0,0-1 0,0 1 0,0 0 0,0 0 0,0 0 0,0-1 0,0 1 0,0 0 0,0 0 0,0 0 0,0-1 0,0 1 0,0 0 0,0 0 0,0 0 0,0-1 0,0 1 0,0 0 0,-1 0 0,1 0 0,0 0 0,0-1 0,0 1 0,0 0 0,0 0 0,0 0 0,-1 0 0,1 0 0,0 0 0,0-1 0,0 1 0,-1 0 0,1 0 0,0 0 0,0 0 0,-1 0 0,-15-6 0,-16 1 0,-30 3 0,46 3 0,1-1 0,-1-1 0,0-1 0,-29-6 0,44 8 0,1 0 0,0 0 0,-1 0 0,1 0 0,0 0 0,-1 0 0,1 0 0,0 0 0,-1 0 0,1 0 0,0 0 0,-1 0 0,1 0 0,-1 0 0,1-1 0,0 1 0,-1 0 0,1 0 0,0 0 0,0 0 0,-1-1 0,1 1 0,0 0 0,-1 0 0,1-1 0,0 1 0,0 0 0,0 0 0,-1-1 0,1 1 0,0 0 0,0-1 0,0 1 0,0 0 0,-1-1 0,1 1 0,0 0 0,0-1 0,0 1 0,0 0 0,0-1 0,0 1 0,0-1 0,0 1 0,0 0 0,0-1 0,0 1 0,0 0 0,0-1 0,1 1 0,-1 0 0,0-1 0,0 1 0,0 0 0,0-1 0,0 1 0,1 0 0,-1-1 0,0 1 0,0 0 0,1 0 0,-1-1 0,0 1 0,1 0 0,-1 0 0,1-1 0,32-16 0,-6 3 0,-26 13 0,0 0 0,0 1 0,-1-1 0,1 0 0,0 0 0,-1 0 0,1 0 0,-1 0 0,1 0 0,-1 0 0,0 0 0,1 0 0,-1 0 0,0 0 0,0 0 0,1 0 0,-1-1 0,0 1 0,0 0 0,0 0 0,0 0 0,-1 0 0,1 0 0,0 0 0,0 0 0,-1 0 0,1 0 0,0 0 0,-1 0 0,1 0 0,-1 0 0,0 0 0,1 0 0,-1 0 0,0 0 0,1 0 0,-1 1 0,0-1 0,0 0 0,0 0 0,0 1 0,0-1 0,0 1 0,0-1 0,0 1 0,0-1 0,0 1 0,0 0 0,0-1 0,-1 1 0,-7-4 0,0 1 0,0 0 0,0 1 0,-15-3 0,8 5 0,-14-2 0,25-2 0,13-3 0,-1 4 0,0 0 0,0 0 0,1 0 0,-1 1 0,1 0 0,11-2 0,-18 4 0,1 0 0,-1 0 0,1 0 0,-1 0 0,0 0 0,1 0 0,-1 0 0,1 1 0,-1-1 0,0 0 0,1 1 0,-1 0 0,0-1 0,1 1 0,-1-1 0,0 1 0,0 0 0,0 0 0,1 0 0,-1 0 0,0 0 0,0 0 0,0 0 0,-1 0 0,1 0 0,0 0 0,0 1 0,-1-1 0,1 0 0,0 0 0,-1 1 0,1-1 0,-1 1 0,0-1 0,0 0 0,1 1 0,-1-1 0,0 1 0,0-1 0,0 0 0,0 1 0,0-1 0,-1 1 0,1 1 0,-3 11 0,0 1 0,-1 0 0,-1-1 0,0 1 0,-1-1 0,0-1 0,-9 14 0,-1 7 0,14-31 0,-3 10 0,-1-1 0,-1 0 0,1-1 0,-13 15 0,19-26 0,0 1 0,-1-1 0,1 1 0,-1-1 0,1 1 0,-1-1 0,1 1 0,-1-1 0,1 0 0,-1 1 0,1-1 0,-1 0 0,1 0 0,-1 1 0,0-1 0,1 0 0,-1 0 0,1 0 0,-1 0 0,0 1 0,1-1 0,-1 0 0,0 0 0,1-1 0,-1 1 0,0 0 0,1 0 0,-1 0 0,1 0 0,-1 0 0,0-1 0,1 1 0,-1 0 0,1 0 0,-1-1 0,1 1 0,-1-1 0,1 1 0,-1 0 0,1-1 0,-1 1 0,1-1 0,-1 1 0,1-1 0,0 1 0,-1-1 0,1 1 0,0-1 0,-1 0 0,1 1 0,0-1 0,0 1 0,0-1 0,0 0 0,-1 1 0,1-1 0,0 0 0,0 1 0,0-2 0,-8-43 0,8 44 0,-2-247 0,4 178 0,-1 121 0,2-28 0,-2 1 0,-1-1 0,-1 1 0,-1 0 0,-1-1 0,-11 43 0,7-59 0,1-17 0,0-21 0,0-293 0,8 165 0,-2 400 0,0-617 0,-1 363 0,-2 11 0,-4 22 0,-8 39 0,-3 44 0,-22 94 0,17-138 0,21-56 0,0 0 0,1 0 0,-1 0 0,-1-1 0,1 1 0,0 0 0,0-1 0,-1 1 0,0-1 0,1 0 0,-1 0 0,0 0 0,0 0 0,0 0 0,-4 1 0,6-3 0,0 0 0,0 1 0,0-1 0,0 0 0,0 0 0,0 0 0,0 0 0,0 0 0,0 0 0,0 0 0,0 0 0,0 0 0,0 0 0,0-1 0,0 1 0,0 0 0,0-1 0,0 1 0,1 0 0,-1-1 0,0 0 0,0 1 0,0-1 0,0 1 0,0-2 0,-13-26 0,6-40 0,7 61 0,2-276 0,1 681 0,-2-379 0,-1-12 0,0 1 0,1 0 0,1 0 0,-1-1 0,1 1 0,0 0 0,1-1 0,4 13 0,-6-19 0,0-1 0,1 1 0,-1-1 0,1 1 0,-1-1 0,0 1 0,1-1 0,-1 1 0,1-1 0,-1 1 0,1-1 0,-1 0 0,1 1 0,-1-1 0,1 0 0,0 1 0,-1-1 0,1 0 0,-1 0 0,1 0 0,0 0 0,-1 1 0,1-1 0,-1 0 0,1 0 0,0 0 0,-1 0 0,1 0 0,0 0 0,-1-1 0,1 1 0,0 0 0,-1 0 0,1 0 0,-1-1 0,1 1 0,-1 0 0,1-1 0,0 1 0,-1 0 0,1-1 0,0 0 0,22-24 0,-4-4 0,-2 0 0,-1 0 0,-1-2 0,21-61 0,24-134 0,-46 169 0,-9 45 0,-3 29 0,-1 34 0,-1-49 0,-8 328 0,7-380 0,1 0 0,3 1 0,3-1 0,1 1 0,17-60 0,-11 83 0,-13 26 0,0 0 0,0 0 0,0-1 0,0 1 0,1 0 0,-1 0 0,0-1 0,0 1 0,0 0 0,1 0 0,-1 0 0,0 0 0,0 0 0,1-1 0,-1 1 0,0 0 0,0 0 0,1 0 0,-1 0 0,0 0 0,0 0 0,1 0 0,-1 0 0,0 0 0,1 0 0,-1 0 0,0 0 0,0 0 0,1 0 0,-1 0 0,0 0 0,0 0 0,1 0 0,-1 0 0,0 1 0,0-1 0,1 0 0,-1 0 0,0 0 0,1 1 0,0 2 0,1 0 0,0 0 0,-1 0 0,0 1 0,0-1 0,0 1 0,0-1 0,0 1 0,-1-1 0,1 6 0,5 277 0,-7-135 0,0-577 0,1 247 0,1 300 0,-6-1 0,-5 0 0,-31 140 0,40-256 0,-1 8 0,-1 0 0,-1 0 0,-8 18 0,12-29 0,-1 1 0,1-1 0,0 0 0,-1 0 0,0 1 0,1-1 0,-1 0 0,0 0 0,1 0 0,-1 0 0,0 0 0,0 0 0,0 0 0,0 0 0,0 0 0,0 0 0,0-1 0,0 1 0,0 0 0,0-1 0,-1 1 0,1-1 0,0 1 0,0-1 0,-1 0 0,1 1 0,0-1 0,-1 0 0,1 0 0,0 0 0,-1 0 0,1 0 0,0 0 0,0 0 0,-1 0 0,1-1 0,0 1 0,-1 0 0,1-1 0,0 1 0,0-1 0,0 0 0,-1 1 0,0-2 0,-5-4 0,0-1 0,0 1 0,1-1 0,0-1 0,0 1 0,1-1 0,0 0 0,0-1 0,1 1 0,0-1 0,0 1 0,-2-13 0,-6-20 0,-8-62 0,8 39 0,7 39 0,-1 0 0,-2 1 0,-10-26 0,17 50 0,1-1 0,0 0 0,0 0 0,-1 0 0,1 0 0,-1 1 0,1-1 0,-1 0 0,1 0 0,-1 1 0,1-1 0,-1 0 0,0 1 0,1-1 0,-1 0 0,0 1 0,1-1 0,-1 1 0,0-1 0,0 1 0,0 0 0,-1-1 0,-7 13 0,1 33 0,4-10 0,1 1 0,2-1 0,1 0 0,2 0 0,7 36 0,-10-71 0,1 1 0,0-1 0,0 1 0,0-1 0,0 1 0,0-1 0,0 1 0,0-1 0,0 1 0,0-1 0,0 1 0,1-1 0,-1 1 0,0-1 0,0 1 0,0-1 0,1 1 0,-1-1 0,0 0 0,0 1 0,1-1 0,-1 1 0,0-1 0,1 0 0,-1 1 0,1-1 0,-1 0 0,0 1 0,1-1 0,-1 0 0,1 0 0,-1 1 0,1-1 0,-1 0 0,1 0 0,-1 0 0,1 0 0,-1 0 0,1 0 0,-1 0 0,1 1 0,-1-1 0,1-1 0,-1 1 0,1 0 0,-1 0 0,1 0 0,18-22 0,1-12 0,-1-2 0,-2 0 0,25-76 0,20-123 0,-57 214 0,4-18 0,7-59 0,-16 97 0,1 0 0,-1-1 0,0 1 0,0 0 0,0 0 0,0-1 0,0 1 0,0 0 0,0 0 0,0-1 0,0 1 0,-1 0 0,1 0 0,0 0 0,-1-1 0,1 1 0,-1 0 0,1 0 0,-2-2 0,1 4 0,0 0 0,0-1 0,-1 1 0,1 0 0,1 0 0,-1-1 0,0 1 0,0 0 0,0 0 0,0 0 0,1 0 0,-1 0 0,0 0 0,1 1 0,-1-1 0,1 0 0,-1 0 0,1 0 0,-1 2 0,-24 65 0,-22 95 0,19-62 0,-33 132 0,45-199 0,16-33 0,-1 0 0,1 0 0,-1-1 0,0 1 0,1 0 0,-1-1 0,0 1 0,1-1 0,-1 1 0,0-1 0,0 1 0,0-1 0,1 1 0,-1-1 0,0 0 0,0 0 0,0 1 0,0-1 0,0 0 0,0 0 0,-1 0 0,-1-1 0,1 0 0,0-1 0,0 1 0,0 0 0,0-1 0,0 0 0,0 0 0,1 1 0,-1-1 0,0 0 0,1 0 0,0 0 0,-1-1 0,1 1 0,0 0 0,0 0 0,0-1 0,0 1 0,1-1 0,-1 1 0,1-1 0,-1-3 0,-9-45 0,3-1 0,2 1 0,2-1 0,6-77 0,-3 120 0,1 1 0,0 0 0,0-1 0,0 1 0,1 0 0,0 0 0,6-14 0,-8 22 0,1 0 0,-1 0 0,0 0 0,0-1 0,0 1 0,1 0 0,-1 0 0,0 0 0,0 0 0,0-1 0,1 1 0,-1 0 0,0 0 0,0 0 0,1 0 0,-1 0 0,0 0 0,0 0 0,1 0 0,-1 0 0,0 0 0,0 0 0,1 0 0,-1 0 0,0 0 0,0 0 0,1 0 0,-1 0 0,0 0 0,0 0 0,1 0 0,-1 0 0,0 0 0,0 0 0,1 1 0,-1-1 0,0 0 0,0 0 0,1 0 0,-1 0 0,0 1 0,0-1 0,0 0 0,0 0 0,1 0 0,-1 1 0,0-1 0,0 0 0,0 0 0,0 1 0,0-1 0,0 0 0,0 0 0,0 1 0,0-1 0,0 0 0,1 0 0,-1 1 0,0-1 0,-1 0 0,1 0 0,0 1 0,0-1 0,6 22 0,1 38 0,-3 115 0,-3-29 0,5-118 0,-6-28 0,0 0 0,1 1 0,-1-1 0,0 0 0,0 0 0,0 0 0,0 1 0,1-1 0,-1 0 0,0 0 0,0 0 0,0 0 0,1 0 0,-1 1 0,0-1 0,0 0 0,1 0 0,-1 0 0,0 0 0,0 0 0,1 0 0,-1 0 0,0 0 0,0 0 0,1 0 0,-1 0 0,0 0 0,0 0 0,1 0 0,-1 0 0,0 0 0,0 0 0,1 0 0,-1 0 0,0-1 0,0 1 0,0 0 0,1 0 0,-1 0 0,0 0 0,0 0 0,0-1 0,1 1 0,-1 0 0,0 0 0,3-4 0,0-1 0,0 1 0,-1 0 0,1-1 0,-1 1 0,0-1 0,2-8 0,133-466 0,-137 478 0,4-12 0,0 0 0,0 0 0,1 0 0,1 1 0,0-1 0,1 1 0,0 1 0,14-17 0,-20 27 0,0 0 0,0 0 0,0 0 0,0 0 0,1 0 0,-1 0 0,0 0 0,1 0 0,-1 0 0,0 1 0,1-1 0,-1 1 0,1-1 0,-1 1 0,1-1 0,-1 1 0,1 0 0,-1 0 0,1 0 0,-1 0 0,1 0 0,0 0 0,-1 0 0,1 0 0,-1 1 0,1-1 0,-1 1 0,1-1 0,-1 1 0,0-1 0,1 1 0,-1 0 0,0 0 0,1 0 0,-1 0 0,0 0 0,0 0 0,0 0 0,0 0 0,0 0 0,0 0 0,0 1 0,1 1 0,5 7 0,-1 0 0,-1 1 0,0 0 0,6 17 0,-9-23 0,44 139 0,35 192 0,-67-271 0,-8-40 0,-2 1 0,2 0 0,1 0 0,1-1 0,20 42 0,-27-65 0,-1 0 0,1 0 0,0 0 0,0 0 0,0-1 0,0 1 0,0 0 0,0-1 0,1 1 0,-1-1 0,1 1 0,-1-1 0,1 0 0,-1 1 0,1-1 0,0 0 0,-1 0 0,1 0 0,0 0 0,0-1 0,0 1 0,0 0 0,0-1 0,0 1 0,0-1 0,0 0 0,0 1 0,0-1 0,0 0 0,0 0 0,0-1 0,0 1 0,0 0 0,2-1 0,-1-1 0,1 0 0,-1-1 0,0 1 0,1-1 0,-1 0 0,-1 0 0,1 0 0,0 0 0,-1 0 0,1 0 0,-1-1 0,0 1 0,0-1 0,0 0 0,2-7 0,6-23 0,-2-1 0,-1 0 0,4-60 0,6-29 0,-11 110 0,-2 28 0,-1 44 0,-2-40 0,0-4 0,0-1 0,1 0 0,0 1 0,9 24 0,-10-35 0,0 0 0,0-1 0,0 1 0,0-1 0,1 1 0,-1-1 0,1 0 0,0 0 0,-1 1 0,1-1 0,0 0 0,0 0 0,0-1 0,1 1 0,-1 0 0,0-1 0,1 1 0,-1-1 0,1 0 0,-1 0 0,1 0 0,-1 0 0,1 0 0,0-1 0,0 1 0,-1-1 0,1 0 0,0 1 0,0-1 0,4-1 0,27-7 0,-29 6 0,0 1 0,0-1 0,0 1 0,0 0 0,0 1 0,1-1 0,-1 1 0,8 0 0,-13 0 0,1 0 0,-1 0 0,0 1 0,1-1 0,-1 0 0,0 0 0,1 0 0,-1 0 0,0 0 0,1 0 0,-1 0 0,0 0 0,1 1 0,-1-1 0,0 0 0,1 0 0,-1 0 0,0 1 0,0-1 0,1 0 0,-1 0 0,0 1 0,0-1 0,0 0 0,1 1 0,-1-1 0,0 0 0,0 1 0,0-1 0,0 0 0,0 1 0,0-1 0,0 0 0,0 1 0,1-1 0,-1 0 0,0 1 0,-1-1 0,1 0 0,0 1 0,0-1 0,0 0 0,0 1 0,0-1 0,0 0 0,0 1 0,0-1 0,0 0 0,-1 1 0,1-1 0,0 0 0,0 0 0,0 1 0,-1-1 0,1 0 0,0 0 0,0 1 0,-1-1 0,1 0 0,0 0 0,-1 0 0,1 1 0,0-1 0,-1 0 0,1 0 0,0 0 0,-1 0 0,-22 15 0,-43 2-1365,31-12-5461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5:22.5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5:27.2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589 318 24575,'4'-4'0,"0"-1"0,0 0 0,-1 0 0,0 0 0,0-1 0,0 1 0,0-1 0,-1 1 0,0-1 0,0 0 0,-1 0 0,2-12 0,-2 16 0,-1 0 0,0 0 0,0 0 0,0-1 0,0 1 0,0 0 0,-1 0 0,1 0 0,0-1 0,-1 1 0,0 0 0,1 0 0,-1 0 0,0 0 0,0 0 0,0 0 0,-1 0 0,1 1 0,0-1 0,-1 0 0,1 0 0,-1 1 0,1-1 0,-1 1 0,0 0 0,0-1 0,0 1 0,0 0 0,1 0 0,-2 0 0,1 0 0,0 1 0,0-1 0,0 0 0,0 1 0,0 0 0,-3-1 0,-13 1 0,0 0 0,0 1 0,-1 1 0,2 1 0,-1 1 0,0 0 0,-27 11 0,-43 9 0,-39 6 0,113-26 0,0 1 0,1 0 0,0 1 0,0 1 0,0 0 0,-22 18 0,31-21 0,0 0 0,0 1 0,1-1 0,0 1 0,0-1 0,0 1 0,1 0 0,-1 1 0,-2 8 0,3-8 0,0-1 0,0 1 0,-1-1 0,0 0 0,0 0 0,-4 5 0,7-9 0,0-1 0,0 0 0,0 0 0,0 0 0,-1 0 0,1 0 0,0 1 0,0-1 0,0 0 0,0 0 0,-1 0 0,1 0 0,0 0 0,0 0 0,0 0 0,0 1 0,-1-1 0,1 0 0,0 0 0,0 0 0,0 0 0,-1 0 0,1 0 0,0 0 0,0 0 0,0 0 0,-1 0 0,1 0 0,0 0 0,0 0 0,0 0 0,-1 0 0,1-1 0,0 1 0,0 0 0,0 0 0,0 0 0,-1 0 0,1 0 0,0 0 0,0 0 0,0-1 0,0 1 0,0 0 0,-1 0 0,1 0 0,0-1 0,-6-13 0,2-16 0,0-38 0,8-113 0,-3 174 0,0 1 0,0 0 0,1 0 0,-1 1 0,1-1 0,1 0 0,-1 0 0,1 1 0,0 0 0,0-1 0,0 1 0,1 0 0,0 0 0,0 1 0,0-1 0,1 1 0,-1 0 0,9-5 0,-9 6 0,0 1 0,0 0 0,0 0 0,0 0 0,1 1 0,-1-1 0,0 1 0,1 0 0,-1 1 0,1-1 0,-1 1 0,1-1 0,-1 1 0,1 1 0,-1-1 0,1 1 0,-1 0 0,1 0 0,-1 0 0,0 0 0,1 1 0,-1 0 0,0 0 0,0 0 0,7 5 0,-6-3 0,0 0 0,-1 1 0,1-1 0,-1 1 0,0 0 0,0 1 0,-1-1 0,0 1 0,0-1 0,0 1 0,-1 0 0,1 0 0,-1 0 0,-1 1 0,3 11 0,-2 0 0,0 0 0,-1-1 0,-1 1 0,-3 27 0,3-41 6,-1 0 0,1 0 0,-1 0 0,0-1 0,0 1 0,-1 0 0,1-1 0,-1 1 0,0-1 0,0 1 0,0-1 0,0 0 0,0 0 0,-1 0 0,1 0 0,-1 0 0,0-1 0,0 1 0,-3 2 0,-1-2-155,1 0 1,0 0-1,-1-1 1,1 1-1,-1-1 1,0-1-1,0 1 1,0-1-1,-11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7:21.2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 24575,'0'-6'-8191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7:27.6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672 280 24575,'-12'-1'0,"0"0"0,0-1 0,0-1 0,0 0 0,-13-5 0,-45-10 0,47 15 0,0 1 0,0 0 0,0 2 0,-1 1 0,1 1 0,0 1 0,0 0 0,1 2 0,-1 1 0,1 1 0,0 0 0,1 2 0,-32 17 0,52-25 0,-11 6 0,0 0 0,0 0 0,0-2 0,-22 8 0,32-12 0,-1 0 0,1 0 0,0-1 0,0 1 0,-1-1 0,1 0 0,0 0 0,-1 0 0,1 0 0,0 0 0,-1 0 0,1-1 0,0 1 0,0-1 0,-1 1 0,1-1 0,0 0 0,0 0 0,0 0 0,0 0 0,0 0 0,0-1 0,0 1 0,0-1 0,1 1 0,-1-1 0,0 0 0,1 1 0,-1-1 0,1 0 0,0 0 0,0 0 0,-1 0 0,1 0 0,0-3 0,-3-5 1,1 0-1,1 1 1,-1-1 0,2-1-1,-1 1 1,2 0-1,-1 0 1,3-20 0,2-2 5,14-47 1,1-13-1391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7:32.6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0:00.6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0:01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8/15/2022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1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3" descr="Arte 3D brilhante">
            <a:extLst>
              <a:ext uri="{FF2B5EF4-FFF2-40B4-BE49-F238E27FC236}">
                <a16:creationId xmlns:a16="http://schemas.microsoft.com/office/drawing/2014/main" id="{A06AE2D6-D9A1-AFD4-A16F-A0D29EF19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4" b="109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9" name="Cross 5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228D7-2738-1CE8-6E43-4334CDF7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18" y="4012998"/>
            <a:ext cx="9316409" cy="1453896"/>
          </a:xfrm>
        </p:spPr>
        <p:txBody>
          <a:bodyPr>
            <a:normAutofit/>
          </a:bodyPr>
          <a:lstStyle/>
          <a:p>
            <a:r>
              <a:rPr lang="pt-BR" dirty="0"/>
              <a:t>Guardian Angel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BE6790-A507-0E80-AAF3-FED962E9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90" y="5333786"/>
            <a:ext cx="9316409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Monitoramento de computadores em </a:t>
            </a:r>
            <a:r>
              <a:rPr lang="pt-BR" dirty="0" err="1"/>
              <a:t>Call</a:t>
            </a:r>
            <a:r>
              <a:rPr lang="pt-BR" dirty="0"/>
              <a:t> Centers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142761-D5A6-23D6-1756-B4BC95F0975B}"/>
              </a:ext>
            </a:extLst>
          </p:cNvPr>
          <p:cNvSpPr txBox="1"/>
          <p:nvPr/>
        </p:nvSpPr>
        <p:spPr>
          <a:xfrm>
            <a:off x="7451338" y="4094079"/>
            <a:ext cx="1936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Integrantes:</a:t>
            </a:r>
          </a:p>
          <a:p>
            <a:r>
              <a:rPr lang="pt-BR" dirty="0" err="1"/>
              <a:t>Alyfy</a:t>
            </a:r>
            <a:r>
              <a:rPr lang="pt-BR" dirty="0"/>
              <a:t> Fernando</a:t>
            </a:r>
          </a:p>
          <a:p>
            <a:r>
              <a:rPr lang="pt-BR" dirty="0" err="1"/>
              <a:t>Danylo</a:t>
            </a:r>
            <a:r>
              <a:rPr lang="pt-BR" dirty="0"/>
              <a:t> Dias</a:t>
            </a:r>
          </a:p>
          <a:p>
            <a:r>
              <a:rPr lang="pt-BR" dirty="0"/>
              <a:t>Davi Guilherme</a:t>
            </a:r>
          </a:p>
          <a:p>
            <a:r>
              <a:rPr lang="pt-BR" dirty="0"/>
              <a:t>Filipe </a:t>
            </a:r>
            <a:r>
              <a:rPr lang="pt-BR" dirty="0" err="1"/>
              <a:t>Guiraldini</a:t>
            </a:r>
            <a:endParaRPr lang="pt-BR" dirty="0"/>
          </a:p>
          <a:p>
            <a:r>
              <a:rPr lang="pt-BR" dirty="0"/>
              <a:t>João Gabriel</a:t>
            </a:r>
          </a:p>
          <a:p>
            <a:r>
              <a:rPr lang="pt-BR" dirty="0"/>
              <a:t>Leonardo Aguiar</a:t>
            </a:r>
          </a:p>
        </p:txBody>
      </p:sp>
    </p:spTree>
    <p:extLst>
      <p:ext uri="{BB962C8B-B14F-4D97-AF65-F5344CB8AC3E}">
        <p14:creationId xmlns:p14="http://schemas.microsoft.com/office/powerpoint/2010/main" val="302722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E8B59-996D-BB68-521C-86BD6EA1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94376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61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pela </a:t>
            </a:r>
            <a:r>
              <a:rPr lang="en-US" sz="61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atenção</a:t>
            </a:r>
            <a:endParaRPr lang="en-US" sz="61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5CCE7A4-3E58-113D-FFDA-A66C6427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06" y="1497220"/>
            <a:ext cx="4127230" cy="4127230"/>
          </a:xfrm>
          <a:prstGeom prst="rect">
            <a:avLst/>
          </a:prstGeom>
        </p:spPr>
      </p:pic>
      <p:sp>
        <p:nvSpPr>
          <p:cNvPr id="21" name="Cross 20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2CE93D2-9FFA-78AB-1A23-0BCD832AD248}"/>
                  </a:ext>
                </a:extLst>
              </p14:cNvPr>
              <p14:cNvContentPartPr/>
              <p14:nvPr/>
            </p14:nvContentPartPr>
            <p14:xfrm>
              <a:off x="4267069" y="3034135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2CE93D2-9FFA-78AB-1A23-0BCD832AD2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4069" y="29711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126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275676-5EDB-1B9F-47FE-2FB4706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024885"/>
          </a:xfrm>
        </p:spPr>
        <p:txBody>
          <a:bodyPr>
            <a:normAutofit/>
          </a:bodyPr>
          <a:lstStyle/>
          <a:p>
            <a:r>
              <a:rPr lang="pt-BR" dirty="0"/>
              <a:t>O que é um Call Center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E7E66474-DDB9-EF96-4E74-B28CD5B2E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640175"/>
              </p:ext>
            </p:extLst>
          </p:nvPr>
        </p:nvGraphicFramePr>
        <p:xfrm>
          <a:off x="4489428" y="1508251"/>
          <a:ext cx="6523301" cy="402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144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50CD7A-2025-0BE4-148C-9E6CCCB5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pt-BR" dirty="0"/>
              <a:t>Tipos de operações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25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6F98FB8-075A-554A-CF47-D0919EB63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059818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51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Cross 103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6" name="Rectangle 103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98742-4D1A-0CE9-7CBA-2DDA0A77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94376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Pesquisa</a:t>
            </a:r>
            <a:endParaRPr lang="en-US" sz="66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Google Forms: como enviar um formulário no corpo do e-mail | Utilitários |  TechTudo">
            <a:extLst>
              <a:ext uri="{FF2B5EF4-FFF2-40B4-BE49-F238E27FC236}">
                <a16:creationId xmlns:a16="http://schemas.microsoft.com/office/drawing/2014/main" id="{8CE333DA-5BF4-E3ED-8AFB-7FE919B0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709" y="1955980"/>
            <a:ext cx="5731624" cy="32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Cross 1040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0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Cross 2056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áfico de respostas do Formulários Google. Título da pergunta: 3 - Quanto tempo você trabalha ou trabalhou em Call Centers ?. Número de respostas: 28 respostas.">
            <a:extLst>
              <a:ext uri="{FF2B5EF4-FFF2-40B4-BE49-F238E27FC236}">
                <a16:creationId xmlns:a16="http://schemas.microsoft.com/office/drawing/2014/main" id="{FC719039-A33B-B680-766E-55F839DC1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9"/>
          <a:stretch/>
        </p:blipFill>
        <p:spPr bwMode="auto">
          <a:xfrm>
            <a:off x="464576" y="1096772"/>
            <a:ext cx="11270224" cy="57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Cross 2062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834E6B7-57DB-B99B-B120-63AEADA223E0}"/>
                  </a:ext>
                </a:extLst>
              </p14:cNvPr>
              <p14:cNvContentPartPr/>
              <p14:nvPr/>
            </p14:nvContentPartPr>
            <p14:xfrm>
              <a:off x="2222252" y="2222640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834E6B7-57DB-B99B-B120-63AEADA223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612" y="2213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AECDCE2-A9BF-7314-38DD-3D87C15068A6}"/>
                  </a:ext>
                </a:extLst>
              </p14:cNvPr>
              <p14:cNvContentPartPr/>
              <p14:nvPr/>
            </p14:nvContentPartPr>
            <p14:xfrm>
              <a:off x="896732" y="1505880"/>
              <a:ext cx="366480" cy="3585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AECDCE2-A9BF-7314-38DD-3D87C15068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732" y="1497240"/>
                <a:ext cx="38412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893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Cross 3080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ráfico de respostas do Formulários Google. Título da pergunta: 4 - O Call Center em que eu trabalhei tinha foco em Operações:. Número de respostas: 28 respostas.">
            <a:extLst>
              <a:ext uri="{FF2B5EF4-FFF2-40B4-BE49-F238E27FC236}">
                <a16:creationId xmlns:a16="http://schemas.microsoft.com/office/drawing/2014/main" id="{293AFAA7-5FB6-6D3E-C921-2D50B9CE9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9"/>
          <a:stretch/>
        </p:blipFill>
        <p:spPr bwMode="auto">
          <a:xfrm>
            <a:off x="464576" y="1096772"/>
            <a:ext cx="11270224" cy="57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Cross 3086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6EE19B1-5B42-94A2-F60C-534E7A292F9D}"/>
                  </a:ext>
                </a:extLst>
              </p14:cNvPr>
              <p14:cNvContentPartPr/>
              <p14:nvPr/>
            </p14:nvContentPartPr>
            <p14:xfrm>
              <a:off x="2405132" y="2391120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6EE19B1-5B42-94A2-F60C-534E7A292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2492" y="2328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69FD663A-1F07-8ACF-F895-C2823EA4625A}"/>
                  </a:ext>
                </a:extLst>
              </p14:cNvPr>
              <p14:cNvContentPartPr/>
              <p14:nvPr/>
            </p14:nvContentPartPr>
            <p14:xfrm>
              <a:off x="969452" y="1672200"/>
              <a:ext cx="226080" cy="150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69FD663A-1F07-8ACF-F895-C2823EA462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452" y="1609200"/>
                <a:ext cx="351720" cy="2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603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32BA14-150C-3335-5FCF-64FA647A2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3" r="2" b="20117"/>
          <a:stretch/>
        </p:blipFill>
        <p:spPr>
          <a:xfrm>
            <a:off x="464576" y="1096772"/>
            <a:ext cx="11270224" cy="5761228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E7B6934C-321B-2B4B-BA53-05E736C35ECD}"/>
                  </a:ext>
                </a:extLst>
              </p14:cNvPr>
              <p14:cNvContentPartPr/>
              <p14:nvPr/>
            </p14:nvContentPartPr>
            <p14:xfrm>
              <a:off x="1252052" y="560160"/>
              <a:ext cx="360" cy="28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E7B6934C-321B-2B4B-BA53-05E736C35E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9052" y="497520"/>
                <a:ext cx="1260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1FB13AE-F6CF-6691-CE2F-BE98554AA5B1}"/>
                  </a:ext>
                </a:extLst>
              </p14:cNvPr>
              <p14:cNvContentPartPr/>
              <p14:nvPr/>
            </p14:nvContentPartPr>
            <p14:xfrm>
              <a:off x="784772" y="1249920"/>
              <a:ext cx="242280" cy="1260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1FB13AE-F6CF-6691-CE2F-BE98554AA5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772" y="1187280"/>
                <a:ext cx="3679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3D0A61E-A51C-5036-8101-91BAF8C1C32F}"/>
                  </a:ext>
                </a:extLst>
              </p14:cNvPr>
              <p14:cNvContentPartPr/>
              <p14:nvPr/>
            </p14:nvContentPartPr>
            <p14:xfrm>
              <a:off x="12322772" y="1420920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3D0A61E-A51C-5036-8101-91BAF8C1C3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60132" y="135792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719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4117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Cross 4119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4" name="Rectangle 4123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Gráfico de respostas do Formulários Google. Título da pergunta: 6 - Em que frequência os computadores em que você trabalha ou já trabalhou davam problema:&#10;. Número de respostas: 28 respostas.">
            <a:extLst>
              <a:ext uri="{FF2B5EF4-FFF2-40B4-BE49-F238E27FC236}">
                <a16:creationId xmlns:a16="http://schemas.microsoft.com/office/drawing/2014/main" id="{BEC1F137-85D8-741E-D722-3B674F024F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r="1" b="3527"/>
          <a:stretch/>
        </p:blipFill>
        <p:spPr bwMode="auto">
          <a:xfrm>
            <a:off x="399958" y="1096772"/>
            <a:ext cx="10818375" cy="43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" name="Rectangle 4125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Cross 4127">
            <a:extLst>
              <a:ext uri="{FF2B5EF4-FFF2-40B4-BE49-F238E27FC236}">
                <a16:creationId xmlns:a16="http://schemas.microsoft.com/office/drawing/2014/main" id="{25B49790-70A6-6743-9CE9-7A782711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125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A4F54F5-14BB-C78D-9D4B-21ADC05C7D8E}"/>
              </a:ext>
            </a:extLst>
          </p:cNvPr>
          <p:cNvGrpSpPr/>
          <p:nvPr/>
        </p:nvGrpSpPr>
        <p:grpSpPr>
          <a:xfrm>
            <a:off x="813034" y="1567509"/>
            <a:ext cx="159840" cy="43920"/>
            <a:chOff x="813034" y="1567509"/>
            <a:chExt cx="159840" cy="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4A7E094-8DCB-3933-37E9-C8BE442B3FC4}"/>
                    </a:ext>
                  </a:extLst>
                </p14:cNvPr>
                <p14:cNvContentPartPr/>
                <p14:nvPr/>
              </p14:nvContentPartPr>
              <p14:xfrm>
                <a:off x="914194" y="1567509"/>
                <a:ext cx="360" cy="3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4A7E094-8DCB-3933-37E9-C8BE442B3F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1554" y="15048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34EC3F6-85E2-1224-9525-7F8FBAB7AFA8}"/>
                    </a:ext>
                  </a:extLst>
                </p14:cNvPr>
                <p14:cNvContentPartPr/>
                <p14:nvPr/>
              </p14:nvContentPartPr>
              <p14:xfrm>
                <a:off x="972514" y="1611069"/>
                <a:ext cx="360" cy="3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34EC3F6-85E2-1224-9525-7F8FBAB7AF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9514" y="15480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EFD09AE-7A18-6B8C-D406-1BCF17EEBDCA}"/>
                    </a:ext>
                  </a:extLst>
                </p14:cNvPr>
                <p14:cNvContentPartPr/>
                <p14:nvPr/>
              </p14:nvContentPartPr>
              <p14:xfrm>
                <a:off x="841474" y="1611069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EFD09AE-7A18-6B8C-D406-1BCF17EEBD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8474" y="15480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7FF013B-2AA9-AA34-DF74-4D119CF206A3}"/>
                    </a:ext>
                  </a:extLst>
                </p14:cNvPr>
                <p14:cNvContentPartPr/>
                <p14:nvPr/>
              </p14:nvContentPartPr>
              <p14:xfrm>
                <a:off x="813034" y="1567509"/>
                <a:ext cx="360" cy="3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7FF013B-2AA9-AA34-DF74-4D119CF206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0034" y="15048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38396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Cross 5128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ráfico de respostas do Formulários Google. Título da pergunta: 7 - A empresa tinha ou tem alguma forma de identificar possíveis falhas nos computadores antes que impactassem o trabalho do funcionário?&#10;. Número de respostas: 28 respostas.">
            <a:extLst>
              <a:ext uri="{FF2B5EF4-FFF2-40B4-BE49-F238E27FC236}">
                <a16:creationId xmlns:a16="http://schemas.microsoft.com/office/drawing/2014/main" id="{1E93C832-6513-5261-0765-835C71E5D1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 r="1" b="4756"/>
          <a:stretch/>
        </p:blipFill>
        <p:spPr bwMode="auto">
          <a:xfrm>
            <a:off x="287542" y="1096772"/>
            <a:ext cx="11560862" cy="465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Cross 5136">
            <a:extLst>
              <a:ext uri="{FF2B5EF4-FFF2-40B4-BE49-F238E27FC236}">
                <a16:creationId xmlns:a16="http://schemas.microsoft.com/office/drawing/2014/main" id="{25B49790-70A6-6743-9CE9-7A782711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125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B012855-D0AF-3D53-D35E-494F8052004C}"/>
                  </a:ext>
                </a:extLst>
              </p14:cNvPr>
              <p14:cNvContentPartPr/>
              <p14:nvPr/>
            </p14:nvContentPartPr>
            <p14:xfrm>
              <a:off x="686132" y="1292400"/>
              <a:ext cx="228600" cy="70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B012855-D0AF-3D53-D35E-494F80520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492" y="1229400"/>
                <a:ext cx="35424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04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31241B"/>
      </a:dk2>
      <a:lt2>
        <a:srgbClr val="F1F0F3"/>
      </a:lt2>
      <a:accent1>
        <a:srgbClr val="94AA43"/>
      </a:accent1>
      <a:accent2>
        <a:srgbClr val="B1993B"/>
      </a:accent2>
      <a:accent3>
        <a:srgbClr val="C37A4D"/>
      </a:accent3>
      <a:accent4>
        <a:srgbClr val="B13B3F"/>
      </a:accent4>
      <a:accent5>
        <a:srgbClr val="C34D82"/>
      </a:accent5>
      <a:accent6>
        <a:srgbClr val="B13BA2"/>
      </a:accent6>
      <a:hlink>
        <a:srgbClr val="C0436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F4AD8B5BC22C4DB29DE911393956FD" ma:contentTypeVersion="10" ma:contentTypeDescription="Criar um novo documento." ma:contentTypeScope="" ma:versionID="c7d2d23711545bf1bdeb3c52544f4e4e">
  <xsd:schema xmlns:xsd="http://www.w3.org/2001/XMLSchema" xmlns:xs="http://www.w3.org/2001/XMLSchema" xmlns:p="http://schemas.microsoft.com/office/2006/metadata/properties" xmlns:ns2="0d81f4ac-533a-4ecb-a521-aee9f8e57dc4" xmlns:ns3="aec0dd19-06d5-426d-9bc2-ce8d16f8afa7" targetNamespace="http://schemas.microsoft.com/office/2006/metadata/properties" ma:root="true" ma:fieldsID="c57b9276d9a211372928f42e34aa304e" ns2:_="" ns3:_="">
    <xsd:import namespace="0d81f4ac-533a-4ecb-a521-aee9f8e57dc4"/>
    <xsd:import namespace="aec0dd19-06d5-426d-9bc2-ce8d16f8af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1f4ac-533a-4ecb-a521-aee9f8e57d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b6db9a8-76bd-4ce2-938f-9813e1efab90}" ma:internalName="TaxCatchAll" ma:showField="CatchAllData" ma:web="0d81f4ac-533a-4ecb-a521-aee9f8e57d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0dd19-06d5-426d-9bc2-ce8d16f8a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81f4ac-533a-4ecb-a521-aee9f8e57dc4" xsi:nil="true"/>
    <lcf76f155ced4ddcb4097134ff3c332f xmlns="aec0dd19-06d5-426d-9bc2-ce8d16f8afa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A29F1D-F17D-4C2C-93C1-F5AD9265CD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7F954-75D9-4D3E-AE9F-D297F85DFF11}"/>
</file>

<file path=customXml/itemProps3.xml><?xml version="1.0" encoding="utf-8"?>
<ds:datastoreItem xmlns:ds="http://schemas.openxmlformats.org/officeDocument/2006/customXml" ds:itemID="{F19AEA19-7A84-42DD-BDC9-36BEDBD70D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MadridVTI</vt:lpstr>
      <vt:lpstr>Guardian Angel</vt:lpstr>
      <vt:lpstr>O que é um Call Center ?</vt:lpstr>
      <vt:lpstr>Tipos de operações</vt:lpstr>
      <vt:lpstr>Pesquisa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Angel</dc:title>
  <dc:creator>DAVI GUILHERME SOUZA DE PAULA .</dc:creator>
  <cp:lastModifiedBy>Leonardo Aguiar</cp:lastModifiedBy>
  <cp:revision>12</cp:revision>
  <dcterms:created xsi:type="dcterms:W3CDTF">2022-08-14T21:58:10Z</dcterms:created>
  <dcterms:modified xsi:type="dcterms:W3CDTF">2022-08-15T13:26:29Z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0x01010087F4AD8B5BC22C4DB29DE911393956FD</vt:lpwstr>
  </property>
  <property fmtid="{D5CDD505-2E9C-101B-9397-08002B2CF9AE}" pid="3" name="Order">
    <vt:r8>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