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48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88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50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41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3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3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9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3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2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0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6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583A7B-5D7C-43FB-8682-8B39CDF2486B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F7E676-5E7A-4B0D-81E8-A8932304B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71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1B97D-F127-445E-94FF-4514A282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2" y="369115"/>
            <a:ext cx="11551639" cy="273481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Warehouse Management System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(WMS)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98948-66B0-4507-96DE-E37BD2F2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261" y="4716011"/>
            <a:ext cx="5514338" cy="2141989"/>
          </a:xfrm>
        </p:spPr>
        <p:txBody>
          <a:bodyPr/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Prakhar Punj</a:t>
            </a:r>
            <a:br>
              <a:rPr lang="en-US" dirty="0"/>
            </a:br>
            <a:r>
              <a:rPr lang="en-US" dirty="0"/>
              <a:t>220150011</a:t>
            </a:r>
            <a:br>
              <a:rPr lang="en-US" dirty="0"/>
            </a:br>
            <a:r>
              <a:rPr lang="en-US" dirty="0"/>
              <a:t>DSAI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5FE3-B311-401F-8ABB-B2A5E536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Brief Overview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1B58-38F0-4F70-876A-E3EAE37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Entire Project has 4 Parts: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Maintaining Entry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LogBook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Maintaining Exit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LogBook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Renewal System Of Items</a:t>
            </a:r>
            <a:r>
              <a:rPr lang="en-US" sz="28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2B5FD-5208-4057-8250-F80B47D8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313" y="4481090"/>
            <a:ext cx="6371858" cy="192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0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80BE-74B1-4640-926B-B049A22F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89"/>
            <a:ext cx="10353761" cy="1326321"/>
          </a:xfrm>
        </p:spPr>
        <p:txBody>
          <a:bodyPr/>
          <a:lstStyle/>
          <a:p>
            <a:r>
              <a:rPr lang="en-US" dirty="0"/>
              <a:t>1.USER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0C0B8-946C-4E19-A224-59D55C4F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91"/>
            <a:ext cx="10233800" cy="4351338"/>
          </a:xfrm>
        </p:spPr>
        <p:txBody>
          <a:bodyPr/>
          <a:lstStyle/>
          <a:p>
            <a:r>
              <a:rPr lang="en-US" dirty="0"/>
              <a:t>Implemented Using Hashing(</a:t>
            </a:r>
            <a:r>
              <a:rPr lang="en-US" b="1" dirty="0"/>
              <a:t>SHA</a:t>
            </a:r>
            <a:r>
              <a:rPr lang="en-US" dirty="0"/>
              <a:t>)</a:t>
            </a:r>
          </a:p>
          <a:p>
            <a:r>
              <a:rPr lang="en-US" dirty="0"/>
              <a:t>By default: Username: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  <a:br>
              <a:rPr lang="en-IN" dirty="0"/>
            </a:br>
            <a:r>
              <a:rPr lang="en-IN" dirty="0"/>
              <a:t>	          Password: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41</a:t>
            </a:r>
          </a:p>
          <a:p>
            <a:r>
              <a:rPr lang="en-IN" dirty="0"/>
              <a:t>Operations that can be performed:</a:t>
            </a:r>
            <a:br>
              <a:rPr lang="en-IN" dirty="0"/>
            </a:b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Register a new User</a:t>
            </a:r>
            <a:b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Check Password</a:t>
            </a:r>
            <a:b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Display User Database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0645D-BC60-4B13-AC78-0DDA50EC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257" y="1181818"/>
            <a:ext cx="6698094" cy="53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AABC-FEB8-4F44-822D-C62A3EE1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20" y="1368425"/>
            <a:ext cx="10233800" cy="435133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User Authenticator </a:t>
            </a:r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	To check the Validity of </a:t>
            </a:r>
            <a:br>
              <a:rPr lang="en-US" dirty="0"/>
            </a:br>
            <a:r>
              <a:rPr lang="en-US" dirty="0"/>
              <a:t>	a user using the system.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6B688-E454-4812-BF71-38EFD50C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20" y="526210"/>
            <a:ext cx="6900380" cy="63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696C-7EA1-4A4B-8B04-774E0823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2. RECEIVING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EEC7-41A8-4901-89CA-4FDDDFAC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233800" cy="4351338"/>
          </a:xfrm>
        </p:spPr>
        <p:txBody>
          <a:bodyPr/>
          <a:lstStyle/>
          <a:p>
            <a:r>
              <a:rPr lang="en-US" dirty="0"/>
              <a:t>This module performs all the operation when an item comes to the warehouse.</a:t>
            </a:r>
            <a:br>
              <a:rPr lang="en-US" dirty="0"/>
            </a:br>
            <a:r>
              <a:rPr lang="en-US" dirty="0"/>
              <a:t>It uses data structures like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Linked List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Arrays of Linked list.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 majorly consists of operations: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Register a new Product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Make a new Entry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All Received Items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Most Important Feature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order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received Supplies by their Expiry Date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5B854-3822-41CE-BF77-FAE5B3CF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64" y="2725788"/>
            <a:ext cx="5572664" cy="41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7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C7F5-F8AC-4B72-BC70-24227EDC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2" y="132780"/>
            <a:ext cx="10154174" cy="1009651"/>
          </a:xfrm>
        </p:spPr>
        <p:txBody>
          <a:bodyPr/>
          <a:lstStyle/>
          <a:p>
            <a:r>
              <a:rPr lang="en-US" dirty="0"/>
              <a:t>3. DISPATCHING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0028-8950-4E00-8459-603E72FD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4231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Module Performs all the Dispatching Operations .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It majorly consists of operations: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Make a new Exit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All Dispatched Items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18B2A-13A3-4105-B687-D2B00E78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950" y="2083743"/>
            <a:ext cx="6203516" cy="47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6837-CD76-43B6-804A-463718BD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RENEWAL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7098-2AF8-4407-806F-E825F59A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5231"/>
            <a:ext cx="10233800" cy="5279851"/>
          </a:xfrm>
        </p:spPr>
        <p:txBody>
          <a:bodyPr>
            <a:normAutofit/>
          </a:bodyPr>
          <a:lstStyle/>
          <a:p>
            <a:r>
              <a:rPr lang="en-US" dirty="0"/>
              <a:t>Whenever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product goes below its Threshold Value, It will be shown to the Admin.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It helps the user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maintain shorted supplies easily and at one place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384A4-BE7D-4265-AA58-966EF31E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61" y="1942465"/>
            <a:ext cx="5427677" cy="39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ettering Vectors &amp; Illustrations for Free Download | Freepik">
            <a:extLst>
              <a:ext uri="{FF2B5EF4-FFF2-40B4-BE49-F238E27FC236}">
                <a16:creationId xmlns:a16="http://schemas.microsoft.com/office/drawing/2014/main" id="{0E9908DD-9752-488F-8919-793E5C0F06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23" y="1085585"/>
            <a:ext cx="4890814" cy="34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84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8E37A74989642A5F84CD9B5FDFF73" ma:contentTypeVersion="3" ma:contentTypeDescription="Create a new document." ma:contentTypeScope="" ma:versionID="ad9fe1add27bbffc056a75863b7be5b3">
  <xsd:schema xmlns:xsd="http://www.w3.org/2001/XMLSchema" xmlns:xs="http://www.w3.org/2001/XMLSchema" xmlns:p="http://schemas.microsoft.com/office/2006/metadata/properties" xmlns:ns3="5c9f5af5-d1d6-4b2d-9915-22b72378faa6" targetNamespace="http://schemas.microsoft.com/office/2006/metadata/properties" ma:root="true" ma:fieldsID="a72bf98f31ecf6cce9069da339866ae5" ns3:_="">
    <xsd:import namespace="5c9f5af5-d1d6-4b2d-9915-22b72378fa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f5af5-d1d6-4b2d-9915-22b72378fa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5FDD6F-C531-4872-8268-4F97697DAF2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c9f5af5-d1d6-4b2d-9915-22b72378faa6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1A4F3C-B499-4581-A431-98365D32D1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0BEA25-4806-4B33-99DB-1306B600E7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f5af5-d1d6-4b2d-9915-22b72378f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</TotalTime>
  <Words>233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Warehouse Management System (WMS)</vt:lpstr>
      <vt:lpstr>Brief Overview</vt:lpstr>
      <vt:lpstr>1.USER Authentication</vt:lpstr>
      <vt:lpstr>PowerPoint Presentation</vt:lpstr>
      <vt:lpstr>2. RECEIVING LOGS</vt:lpstr>
      <vt:lpstr>3. DISPATCHING LOGS</vt:lpstr>
      <vt:lpstr>4. RENEWAL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(WMS)</dc:title>
  <dc:creator>PRAKHAR PUNJ</dc:creator>
  <cp:lastModifiedBy>PRAKHAR PUNJ</cp:lastModifiedBy>
  <cp:revision>1</cp:revision>
  <dcterms:created xsi:type="dcterms:W3CDTF">2023-11-30T17:29:15Z</dcterms:created>
  <dcterms:modified xsi:type="dcterms:W3CDTF">2023-11-30T17:59:10Z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0x010100F0F8E37A74989642A5F84CD9B5FDFF73</vt:lpwstr>
  </property>
</Properties>
</file>