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10" autoAdjust="0"/>
    <p:restoredTop sz="94643"/>
  </p:normalViewPr>
  <p:slideViewPr>
    <p:cSldViewPr snapToGrid="0" snapToObjects="1">
      <p:cViewPr varScale="1">
        <p:scale>
          <a:sx n="155" d="100"/>
          <a:sy n="155" d="100"/>
        </p:scale>
        <p:origin x="15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07C3-56BF-EB4D-A8F7-15F18DEFE101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B0CD-CCA5-9041-B482-F66E7B11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8812-7672-F044-974F-D86395754CA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9BBD-920F-FE4C-B6E5-3782B290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50363" y="3107527"/>
            <a:ext cx="6786550" cy="5714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4842" y="5289482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Evaluation</a:t>
            </a:r>
            <a:r>
              <a:rPr lang="en-US" sz="1100" dirty="0" smtClean="0"/>
              <a:t> (01/04/2018)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40430" y="205349"/>
            <a:ext cx="1815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Feasibility </a:t>
            </a:r>
            <a:r>
              <a:rPr lang="en-US" sz="1100" i="1" dirty="0" smtClean="0"/>
              <a:t>(01/10/2017)</a:t>
            </a:r>
            <a:r>
              <a:rPr lang="en-US" sz="1100" b="1" i="1" dirty="0" smtClean="0"/>
              <a:t> </a:t>
            </a:r>
            <a:endParaRPr lang="en-US" sz="11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348" y="1126318"/>
            <a:ext cx="3496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Discovery</a:t>
            </a:r>
            <a:r>
              <a:rPr lang="en-US" sz="1100" i="1" dirty="0" smtClean="0"/>
              <a:t> (26/01/2018) </a:t>
            </a:r>
            <a:r>
              <a:rPr lang="en-US" sz="1100" i="1" u="sng" dirty="0" smtClean="0"/>
              <a:t>* time allowed for January Exams</a:t>
            </a:r>
            <a:endParaRPr lang="en-US" sz="1100" i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637348" y="2328863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Delivery</a:t>
            </a:r>
            <a:r>
              <a:rPr lang="en-US" sz="1100" i="1" dirty="0" smtClean="0"/>
              <a:t> (16/02/2018)</a:t>
            </a:r>
            <a:endParaRPr lang="en-US" sz="11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7348" y="6398767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Demonstration Event </a:t>
            </a:r>
            <a:r>
              <a:rPr lang="en-US" sz="1100" i="1" dirty="0" smtClean="0"/>
              <a:t>(03/05/2018)</a:t>
            </a:r>
            <a:endParaRPr lang="en-US" sz="11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88415" y="411599"/>
            <a:ext cx="469551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FF0000"/>
                </a:solidFill>
              </a:rPr>
              <a:t>(2/5) </a:t>
            </a:r>
            <a:r>
              <a:rPr lang="en-GB" sz="1100" dirty="0" smtClean="0"/>
              <a:t>Investigate video processing techniques for facial and object detection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FF0000"/>
                </a:solidFill>
              </a:rPr>
              <a:t>(2/2) </a:t>
            </a:r>
            <a:r>
              <a:rPr lang="en-GB" sz="1100" dirty="0" smtClean="0"/>
              <a:t>Investigate </a:t>
            </a:r>
            <a:r>
              <a:rPr lang="en-GB" sz="1100" dirty="0"/>
              <a:t>best available software for video processing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FF0000"/>
                </a:solidFill>
              </a:rPr>
              <a:t>(1/7) </a:t>
            </a:r>
            <a:r>
              <a:rPr lang="en-GB" sz="1100" dirty="0" smtClean="0"/>
              <a:t>Investigate </a:t>
            </a:r>
            <a:r>
              <a:rPr lang="en-GB" sz="1100" dirty="0"/>
              <a:t>unsupervised learning models for anomaly detection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sz="1100" smtClean="0">
                <a:solidFill>
                  <a:srgbClr val="FF0000"/>
                </a:solidFill>
              </a:rPr>
              <a:t>(1/3</a:t>
            </a:r>
            <a:r>
              <a:rPr lang="en-GB" sz="1100" dirty="0" smtClean="0">
                <a:solidFill>
                  <a:srgbClr val="FF0000"/>
                </a:solidFill>
              </a:rPr>
              <a:t>) </a:t>
            </a:r>
            <a:r>
              <a:rPr lang="en-GB" sz="1100" dirty="0" smtClean="0"/>
              <a:t>Investigate </a:t>
            </a:r>
            <a:r>
              <a:rPr lang="en-GB" sz="1100" dirty="0"/>
              <a:t>best software for providing machine learning models</a:t>
            </a:r>
          </a:p>
          <a:p>
            <a:pPr marL="17145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88415" y="1391595"/>
            <a:ext cx="55964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Develop a video processing PoC with investigated software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Develop </a:t>
            </a:r>
            <a:r>
              <a:rPr lang="en-GB" sz="1100" dirty="0"/>
              <a:t>a machine learning PoC with investigated software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Develop </a:t>
            </a:r>
            <a:r>
              <a:rPr lang="en-GB" sz="1100" dirty="0"/>
              <a:t>a messaging service layer for service communication PoC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(2) </a:t>
            </a:r>
            <a:r>
              <a:rPr lang="en-GB" sz="1100" dirty="0" smtClean="0"/>
              <a:t>Develop </a:t>
            </a:r>
            <a:r>
              <a:rPr lang="en-GB" sz="1100" dirty="0"/>
              <a:t>a web user interface </a:t>
            </a:r>
            <a:r>
              <a:rPr lang="en-GB" sz="1100" dirty="0" smtClean="0"/>
              <a:t>PoC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Develop </a:t>
            </a:r>
            <a:r>
              <a:rPr lang="en-GB" sz="1100" dirty="0"/>
              <a:t>Continuous Integration infrastructure and production infrastructure </a:t>
            </a:r>
            <a:r>
              <a:rPr lang="en-GB" sz="1100" dirty="0" smtClean="0"/>
              <a:t>capabilities</a:t>
            </a:r>
            <a:endParaRPr lang="en-GB" sz="1100" dirty="0"/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88415" y="2669230"/>
            <a:ext cx="517962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Requirement: </a:t>
            </a:r>
            <a:r>
              <a:rPr lang="en-GB" sz="1100" smtClean="0"/>
              <a:t>Build </a:t>
            </a:r>
            <a:r>
              <a:rPr lang="en-GB" sz="1100" smtClean="0"/>
              <a:t>test </a:t>
            </a:r>
            <a:r>
              <a:rPr lang="en-GB" sz="1100" dirty="0" smtClean="0"/>
              <a:t>cases to deem success of system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Feature</a:t>
            </a:r>
            <a:r>
              <a:rPr lang="en-GB" sz="1100" dirty="0"/>
              <a:t>: Extrapolate necessary and useful features from video processing </a:t>
            </a:r>
            <a:r>
              <a:rPr lang="en-GB" sz="1100" dirty="0" smtClean="0"/>
              <a:t>service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Feature</a:t>
            </a:r>
            <a:r>
              <a:rPr lang="en-GB" sz="1100" dirty="0"/>
              <a:t>: Configure known users for facial recognition in video processing service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(7) </a:t>
            </a:r>
            <a:r>
              <a:rPr lang="en-GB" sz="1100" dirty="0" smtClean="0"/>
              <a:t>Feature</a:t>
            </a:r>
            <a:r>
              <a:rPr lang="en-GB" sz="1100" dirty="0"/>
              <a:t>: Machine learning model combination exploring for best results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Feature</a:t>
            </a:r>
            <a:r>
              <a:rPr lang="en-GB" sz="1100" dirty="0"/>
              <a:t>: Build and tune machine learning models for behaviour classification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Feature</a:t>
            </a:r>
            <a:r>
              <a:rPr lang="en-GB" sz="1100" dirty="0"/>
              <a:t>: Display recorded event statistics in the web user interface 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(7) </a:t>
            </a:r>
            <a:r>
              <a:rPr lang="en-GB" sz="1100" dirty="0" smtClean="0"/>
              <a:t>Requirement</a:t>
            </a:r>
            <a:r>
              <a:rPr lang="en-GB" sz="1100" dirty="0"/>
              <a:t>: Develop load testing capability to allow system benchmarking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1100" dirty="0"/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87490" y="4625425"/>
            <a:ext cx="4913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(2) </a:t>
            </a:r>
            <a:r>
              <a:rPr lang="en-GB" sz="1100" dirty="0" smtClean="0"/>
              <a:t>Feature: Allow multiple cameras to simultaneously stream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(9) </a:t>
            </a:r>
            <a:r>
              <a:rPr lang="en-GB" sz="1100" dirty="0" smtClean="0"/>
              <a:t>Feature</a:t>
            </a:r>
            <a:r>
              <a:rPr lang="en-GB" sz="1100" dirty="0"/>
              <a:t>: Allow communication to camera to store video if anomaly detected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Feature</a:t>
            </a:r>
            <a:r>
              <a:rPr lang="en-GB" sz="1100" dirty="0"/>
              <a:t>: Alert sending on anomaly detection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GB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31478" y="436381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Minimum Viable Product</a:t>
            </a:r>
            <a:r>
              <a:rPr lang="en-US" sz="1100" dirty="0" smtClean="0"/>
              <a:t> (23/03/2018)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887490" y="5494082"/>
            <a:ext cx="48654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(3) </a:t>
            </a:r>
            <a:r>
              <a:rPr lang="en-GB" sz="1100" dirty="0" smtClean="0"/>
              <a:t>Use Case: Run system against test cases collecting meta data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Evaluate</a:t>
            </a:r>
            <a:r>
              <a:rPr lang="en-GB" sz="1100" dirty="0"/>
              <a:t>: Accuracy of system analysing final machine learning </a:t>
            </a:r>
            <a:r>
              <a:rPr lang="en-GB" sz="1100" dirty="0" smtClean="0"/>
              <a:t>configuration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Evaluate</a:t>
            </a:r>
            <a:r>
              <a:rPr lang="en-GB" sz="1100" dirty="0"/>
              <a:t>: Performance of system in processing video and events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(4) </a:t>
            </a:r>
            <a:r>
              <a:rPr lang="en-GB" sz="1100" dirty="0" smtClean="0"/>
              <a:t>Evaluate</a:t>
            </a:r>
            <a:r>
              <a:rPr lang="en-GB" sz="1100" dirty="0"/>
              <a:t>: Storage required to provide anomaly detection service 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1100" dirty="0" smtClean="0">
                <a:solidFill>
                  <a:schemeClr val="accent6">
                    <a:lumMod val="75000"/>
                  </a:schemeClr>
                </a:solidFill>
              </a:rPr>
              <a:t>(5) </a:t>
            </a:r>
            <a:r>
              <a:rPr lang="en-GB" sz="1100" dirty="0" smtClean="0"/>
              <a:t>Requirement</a:t>
            </a:r>
            <a:r>
              <a:rPr lang="en-GB" sz="1100" dirty="0"/>
              <a:t>: Project </a:t>
            </a:r>
            <a:r>
              <a:rPr lang="en-GB" sz="1100" dirty="0" smtClean="0"/>
              <a:t>Poster </a:t>
            </a:r>
            <a:endParaRPr lang="en-GB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153637" y="329961"/>
            <a:ext cx="27789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Key: </a:t>
            </a:r>
          </a:p>
          <a:p>
            <a:r>
              <a:rPr lang="en-GB" sz="1100" dirty="0" smtClean="0"/>
              <a:t>(Number) : The complexity points estimated for the task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310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Honour (UG)</dc:creator>
  <cp:lastModifiedBy>Joe Honour (UG)</cp:lastModifiedBy>
  <cp:revision>14</cp:revision>
  <dcterms:created xsi:type="dcterms:W3CDTF">2017-11-16T14:14:20Z</dcterms:created>
  <dcterms:modified xsi:type="dcterms:W3CDTF">2017-11-20T17:56:32Z</dcterms:modified>
</cp:coreProperties>
</file>