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4" r:id="rId16"/>
    <p:sldId id="275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F228-AC2B-41E3-946F-7787BD7C4870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40002-7AF5-4B07-A511-21ACA8F3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3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0002-7AF5-4B07-A511-21ACA8F3048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E62113-5B6D-46C1-BB7B-1099EBB6A468}" type="datetimeFigureOut">
              <a:rPr lang="en-IN" smtClean="0"/>
              <a:t>19-08-2018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0A3732-F595-4378-AE31-22254574AC2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17712"/>
            <a:ext cx="4878288" cy="4878288"/>
          </a:xfrm>
        </p:spPr>
      </p:pic>
    </p:spTree>
    <p:extLst>
      <p:ext uri="{BB962C8B-B14F-4D97-AF65-F5344CB8AC3E}">
        <p14:creationId xmlns:p14="http://schemas.microsoft.com/office/powerpoint/2010/main" val="9964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Therefore, in our case,  N = 0.64% , P = 0.0778%, K = 1.24 %, this implies  a N-P-K ratio of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0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such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Fertilizers are added to get the soil nutrient levels to the ratio required by </a:t>
            </a:r>
            <a:r>
              <a:rPr lang="en-IN" dirty="0" smtClean="0"/>
              <a:t>crop the farmer plans to grow leading to lots of expensive base work of cultivating soil.</a:t>
            </a:r>
          </a:p>
          <a:p>
            <a:r>
              <a:rPr lang="en-IN" dirty="0" smtClean="0"/>
              <a:t>But our model already predicts which crop grows best given present condition , thus eliminating a major step of cultivating the soil to get it up to the required level.   If the predicted crop is grown.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5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smtClean="0"/>
              <a:t>The App-part 2: </a:t>
            </a:r>
            <a:br>
              <a:rPr lang="en-IN" i="1" dirty="0" smtClean="0"/>
            </a:br>
            <a:r>
              <a:rPr lang="en-IN" i="1" dirty="0" smtClean="0"/>
              <a:t>Grow </a:t>
            </a:r>
            <a:r>
              <a:rPr lang="en-IN" i="1" dirty="0"/>
              <a:t>what you can sell :   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This platform can provide information of step by step procedure for cultivating a particular crop, possible diseases, and setbacks with the appropriate diagnosis based on soil, season and locality. </a:t>
            </a:r>
            <a:endParaRPr lang="en-IN" dirty="0" smtClean="0"/>
          </a:p>
          <a:p>
            <a:r>
              <a:rPr lang="en-IN" dirty="0" smtClean="0"/>
              <a:t>By </a:t>
            </a:r>
            <a:r>
              <a:rPr lang="en-IN" dirty="0"/>
              <a:t>doing this a very likable product can be achieved which is more likely to be sold since it's meeting the requirements of a buyer.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3124557" cy="623731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0"/>
            <a:ext cx="3672408" cy="6248400"/>
          </a:xfrm>
        </p:spPr>
      </p:pic>
    </p:spTree>
    <p:extLst>
      <p:ext uri="{BB962C8B-B14F-4D97-AF65-F5344CB8AC3E}">
        <p14:creationId xmlns:p14="http://schemas.microsoft.com/office/powerpoint/2010/main" val="119109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260648"/>
            <a:ext cx="4320480" cy="6213177"/>
          </a:xfrm>
        </p:spPr>
      </p:pic>
    </p:spTree>
    <p:extLst>
      <p:ext uri="{BB962C8B-B14F-4D97-AF65-F5344CB8AC3E}">
        <p14:creationId xmlns:p14="http://schemas.microsoft.com/office/powerpoint/2010/main" val="3741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crop data to data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web page is used to add or correct data about the crops on the server.</a:t>
            </a:r>
          </a:p>
          <a:p>
            <a:r>
              <a:rPr lang="en-IN" dirty="0" smtClean="0"/>
              <a:t>The access to this web page is give to only authorized / verified experts who can give accurate information about the crops. Thus our model is easily scalable.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0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" t="4004" r="4453" b="6569"/>
          <a:stretch/>
        </p:blipFill>
        <p:spPr>
          <a:xfrm>
            <a:off x="457200" y="260648"/>
            <a:ext cx="8075240" cy="5613679"/>
          </a:xfrm>
        </p:spPr>
      </p:pic>
    </p:spTree>
    <p:extLst>
      <p:ext uri="{BB962C8B-B14F-4D97-AF65-F5344CB8AC3E}">
        <p14:creationId xmlns:p14="http://schemas.microsoft.com/office/powerpoint/2010/main" val="111732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The App-part </a:t>
            </a:r>
            <a:r>
              <a:rPr lang="en-IN" i="1" dirty="0" smtClean="0"/>
              <a:t>3: 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Sell what you have grown: </a:t>
            </a:r>
            <a:r>
              <a:rPr lang="en-IN" i="1" dirty="0"/>
              <a:t> 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</a:t>
            </a:r>
            <a:r>
              <a:rPr lang="en-IN" dirty="0" smtClean="0"/>
              <a:t>have provided information of the </a:t>
            </a:r>
            <a:r>
              <a:rPr lang="en-IN" dirty="0"/>
              <a:t>big players of the market such as big basket, scrap the retail prices from an authentic source and allow farmers to make their bargain and send quotation.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061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6632"/>
            <a:ext cx="4896544" cy="6357193"/>
          </a:xfrm>
        </p:spPr>
      </p:pic>
    </p:spTree>
    <p:extLst>
      <p:ext uri="{BB962C8B-B14F-4D97-AF65-F5344CB8AC3E}">
        <p14:creationId xmlns:p14="http://schemas.microsoft.com/office/powerpoint/2010/main" val="362705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React </a:t>
            </a:r>
            <a:r>
              <a:rPr lang="en-IN" dirty="0"/>
              <a:t>Native</a:t>
            </a:r>
            <a:endParaRPr lang="en-IN" dirty="0"/>
          </a:p>
          <a:p>
            <a:r>
              <a:rPr lang="en-IN" dirty="0" err="1"/>
              <a:t>MeteorJS</a:t>
            </a:r>
            <a:r>
              <a:rPr lang="en-IN" dirty="0"/>
              <a:t>(</a:t>
            </a:r>
            <a:r>
              <a:rPr lang="en-IN" dirty="0" err="1"/>
              <a:t>nodeJS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 err="1"/>
              <a:t>MongoDB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/>
              <a:t>Python.</a:t>
            </a:r>
            <a:endParaRPr lang="en-IN" dirty="0"/>
          </a:p>
          <a:p>
            <a:r>
              <a:rPr lang="en-IN" dirty="0" smtClean="0"/>
              <a:t>Flask.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7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35696" y="908720"/>
            <a:ext cx="6172200" cy="1894362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Recap of Abstract</a:t>
            </a:r>
            <a:r>
              <a:rPr lang="en-IN" b="1" dirty="0"/>
              <a:t>      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2051720" y="3284984"/>
            <a:ext cx="6244208" cy="2736304"/>
          </a:xfrm>
        </p:spPr>
        <p:txBody>
          <a:bodyPr>
            <a:normAutofit/>
          </a:bodyPr>
          <a:lstStyle/>
          <a:p>
            <a:r>
              <a:rPr lang="en-IN" sz="2800" u="sng" dirty="0" smtClean="0"/>
              <a:t>Abstract title: 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200" dirty="0" smtClean="0"/>
              <a:t>An </a:t>
            </a:r>
            <a:r>
              <a:rPr lang="en-IN" sz="2200" dirty="0"/>
              <a:t>Intelligent assistant to present day farmers to maximize yield and streamline the process of </a:t>
            </a:r>
            <a:r>
              <a:rPr lang="en-IN" sz="2200" dirty="0" smtClean="0"/>
              <a:t>buying </a:t>
            </a:r>
            <a:r>
              <a:rPr lang="en-IN" sz="2200" dirty="0"/>
              <a:t>and selling   </a:t>
            </a:r>
            <a:endParaRPr lang="en-IN" sz="2200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1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dirty="0"/>
              <a:t>amateur farmer can choose the crop with best yield based on his soil composition </a:t>
            </a:r>
            <a:r>
              <a:rPr lang="en-IN" dirty="0" smtClean="0"/>
              <a:t>, Cultivate </a:t>
            </a:r>
            <a:r>
              <a:rPr lang="en-IN" dirty="0"/>
              <a:t>with best practices to obtain industry accepted standard and get exposed to right market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Thus the objectives of our abstract are met.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21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467600" cy="1143000"/>
          </a:xfrm>
        </p:spPr>
        <p:txBody>
          <a:bodyPr/>
          <a:lstStyle/>
          <a:p>
            <a:r>
              <a:rPr lang="en-IN" dirty="0"/>
              <a:t>Problem Statement: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We often read about the problems faced by present generation farmers such as lack of exposure regarding what, when and how to cultivate.</a:t>
            </a:r>
            <a:endParaRPr lang="en-IN" sz="2000" dirty="0"/>
          </a:p>
          <a:p>
            <a:pPr algn="just"/>
            <a:r>
              <a:rPr lang="en-IN" sz="2000" dirty="0"/>
              <a:t>Basic awareness regarding changing composition of soil before every crop, overview of expected rains and climate for coming months would avoid this and increase yield significantly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/>
              <a:t>They even fall prey for greedy pesticide dealers who scare them into using more than required medicines for the expected diseases which will reduce the standard of the </a:t>
            </a:r>
            <a:r>
              <a:rPr lang="en-IN" sz="2000" dirty="0" smtClean="0"/>
              <a:t>crop .</a:t>
            </a:r>
          </a:p>
          <a:p>
            <a:pPr algn="just"/>
            <a:r>
              <a:rPr lang="en-IN" sz="2000" dirty="0" smtClean="0"/>
              <a:t> It </a:t>
            </a:r>
            <a:r>
              <a:rPr lang="en-IN" sz="2000" dirty="0"/>
              <a:t>is also quite common that farmers find it difficult to make a good business model out of their cultivation. 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46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is a simple looking three-point solution but could be very effective when it is genuinely implemented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1. Know what  grows best.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Grow what you can sell.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 Sell what you have grown.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3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The app</a:t>
            </a:r>
            <a:r>
              <a:rPr lang="en-IN" sz="3600" dirty="0"/>
              <a:t> </a:t>
            </a:r>
            <a:r>
              <a:rPr lang="en-IN" sz="3600" dirty="0" smtClean="0"/>
              <a:t>-  Part 0 :</a:t>
            </a:r>
            <a:br>
              <a:rPr lang="en-IN" sz="3600" dirty="0" smtClean="0"/>
            </a:br>
            <a:r>
              <a:rPr lang="en-IN" sz="3600" dirty="0" smtClean="0"/>
              <a:t>Authentication page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smtClean="0"/>
              <a:t>Here we ask the user/farmer to sign up and then login.</a:t>
            </a:r>
          </a:p>
          <a:p>
            <a:r>
              <a:rPr lang="en-IN" sz="2800" dirty="0" smtClean="0"/>
              <a:t>A simple authentication system with mail id and password is used. This is validate in a server set up with meteor.JS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3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0"/>
            <a:ext cx="3888432" cy="6858000"/>
          </a:xfrm>
        </p:spPr>
      </p:pic>
    </p:spTree>
    <p:extLst>
      <p:ext uri="{BB962C8B-B14F-4D97-AF65-F5344CB8AC3E}">
        <p14:creationId xmlns:p14="http://schemas.microsoft.com/office/powerpoint/2010/main" val="35692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821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App -  Part 1: </a:t>
            </a:r>
            <a:r>
              <a:rPr lang="en-IN" sz="2700" dirty="0"/>
              <a:t>Know what </a:t>
            </a:r>
            <a:r>
              <a:rPr lang="en-IN" sz="2700" dirty="0" smtClean="0"/>
              <a:t>grows </a:t>
            </a:r>
            <a:r>
              <a:rPr lang="en-IN" sz="2700" dirty="0"/>
              <a:t>best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Here we used </a:t>
            </a:r>
            <a:r>
              <a:rPr lang="en-IN" dirty="0"/>
              <a:t>the data </a:t>
            </a:r>
            <a:r>
              <a:rPr lang="en-IN" dirty="0" smtClean="0"/>
              <a:t>on </a:t>
            </a:r>
            <a:r>
              <a:rPr lang="en-IN" dirty="0"/>
              <a:t>soil </a:t>
            </a:r>
            <a:r>
              <a:rPr lang="en-IN" dirty="0" smtClean="0"/>
              <a:t>nature, </a:t>
            </a:r>
            <a:r>
              <a:rPr lang="en-IN" dirty="0"/>
              <a:t>crops, climate and weather and train a machine learning model to predict which crops need to be grown on a given soil for maximum </a:t>
            </a:r>
            <a:r>
              <a:rPr lang="en-IN" dirty="0" smtClean="0"/>
              <a:t>yield and minimize cost.</a:t>
            </a:r>
          </a:p>
          <a:p>
            <a:r>
              <a:rPr lang="en-IN" dirty="0" smtClean="0"/>
              <a:t>We have implemented this using Soil moisture, N-P-K ratio, Dry matter (manure) already present in soil as parameter to ML model.</a:t>
            </a:r>
          </a:p>
          <a:p>
            <a:r>
              <a:rPr lang="en-IN" dirty="0" smtClean="0"/>
              <a:t>The model uses decision tree.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0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3888432" cy="583954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94" y="332656"/>
            <a:ext cx="3769146" cy="5839544"/>
          </a:xfrm>
        </p:spPr>
      </p:pic>
    </p:spTree>
    <p:extLst>
      <p:ext uri="{BB962C8B-B14F-4D97-AF65-F5344CB8AC3E}">
        <p14:creationId xmlns:p14="http://schemas.microsoft.com/office/powerpoint/2010/main" val="34743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of result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10:2:22 </a:t>
            </a:r>
            <a:r>
              <a:rPr lang="en-IN" dirty="0"/>
              <a:t>N:P:K fertiliser </a:t>
            </a:r>
            <a:r>
              <a:rPr lang="en-IN" dirty="0" smtClean="0"/>
              <a:t>may </a:t>
            </a:r>
            <a:r>
              <a:rPr lang="en-IN" dirty="0"/>
              <a:t>be </a:t>
            </a:r>
            <a:r>
              <a:rPr lang="en-IN" dirty="0" smtClean="0"/>
              <a:t>used for bananas cultivation.</a:t>
            </a:r>
          </a:p>
          <a:p>
            <a:pPr marL="0" indent="0">
              <a:buNone/>
            </a:pPr>
            <a:r>
              <a:rPr lang="en-IN" sz="1500" dirty="0"/>
              <a:t>https://www.daf.qld.gov.au/business-priorities/plants/fruit-and-vegetables/fruit-and-nuts/bananas/frequently-asked-questions-about-bananas/fertilising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4" y="2924944"/>
            <a:ext cx="32670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8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430</TotalTime>
  <Words>594</Words>
  <Application>Microsoft Office PowerPoint</Application>
  <PresentationFormat>On-screen Show (4:3)</PresentationFormat>
  <Paragraphs>54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PowerPoint Presentation</vt:lpstr>
      <vt:lpstr>Recap of Abstract      </vt:lpstr>
      <vt:lpstr>Problem Statement:</vt:lpstr>
      <vt:lpstr>Proposed  Solution</vt:lpstr>
      <vt:lpstr>The app -  Part 0 : Authentication page</vt:lpstr>
      <vt:lpstr>PowerPoint Presentation</vt:lpstr>
      <vt:lpstr> The App -  Part 1: Know what grows best. </vt:lpstr>
      <vt:lpstr>PowerPoint Presentation</vt:lpstr>
      <vt:lpstr>Validation of result</vt:lpstr>
      <vt:lpstr>Continued…</vt:lpstr>
      <vt:lpstr>Advantages of such approach</vt:lpstr>
      <vt:lpstr>The App-part 2:  Grow what you can sell :    </vt:lpstr>
      <vt:lpstr>PowerPoint Presentation</vt:lpstr>
      <vt:lpstr>PowerPoint Presentation</vt:lpstr>
      <vt:lpstr>Adding crop data to data base</vt:lpstr>
      <vt:lpstr>PowerPoint Presentation</vt:lpstr>
      <vt:lpstr>The App-part 3:  Sell what you have grown:   </vt:lpstr>
      <vt:lpstr>PowerPoint Presentation</vt:lpstr>
      <vt:lpstr>Technology stack</vt:lpstr>
      <vt:lpstr>Outcome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</dc:creator>
  <cp:lastModifiedBy>Windows 8.1</cp:lastModifiedBy>
  <cp:revision>12</cp:revision>
  <dcterms:created xsi:type="dcterms:W3CDTF">2018-08-19T15:19:13Z</dcterms:created>
  <dcterms:modified xsi:type="dcterms:W3CDTF">2018-08-19T22:29:44Z</dcterms:modified>
</cp:coreProperties>
</file>