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C090-7A98-4CCA-A3E2-D3732CE35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Surveillance Assistance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0A47-D6DA-4473-A701-D992CF9A1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Using Facial Recognition</a:t>
            </a:r>
          </a:p>
        </p:txBody>
      </p:sp>
    </p:spTree>
    <p:extLst>
      <p:ext uri="{BB962C8B-B14F-4D97-AF65-F5344CB8AC3E}">
        <p14:creationId xmlns:p14="http://schemas.microsoft.com/office/powerpoint/2010/main" val="35181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C090-7A98-4CCA-A3E2-D3732CE35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386" y="1385741"/>
            <a:ext cx="8776354" cy="1734531"/>
          </a:xfrm>
        </p:spPr>
        <p:txBody>
          <a:bodyPr/>
          <a:lstStyle/>
          <a:p>
            <a:r>
              <a:rPr lang="en-IN" sz="4800" dirty="0"/>
              <a:t>Things we focussed on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0A47-D6DA-4473-A701-D992CF9A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396" y="3471336"/>
            <a:ext cx="7258638" cy="1873661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1800" dirty="0">
                <a:latin typeface="Berlin Sans FB" panose="020E0602020502020306" pitchFamily="34" charset="0"/>
              </a:rPr>
              <a:t>Face Detection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1800" dirty="0">
                <a:latin typeface="Berlin Sans FB" panose="020E0602020502020306" pitchFamily="34" charset="0"/>
              </a:rPr>
              <a:t>Database Management for Images and Respective ID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Berlin Sans FB" panose="020E0602020502020306" pitchFamily="34" charset="0"/>
              </a:rPr>
              <a:t>TimeStamp</a:t>
            </a:r>
            <a:r>
              <a:rPr lang="en-IN" sz="1800" dirty="0">
                <a:latin typeface="Berlin Sans FB" panose="020E0602020502020306" pitchFamily="34" charset="0"/>
              </a:rPr>
              <a:t> collection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Berlin Sans FB" panose="020E0602020502020306" pitchFamily="34" charset="0"/>
              </a:rPr>
              <a:t>DataBase</a:t>
            </a:r>
            <a:r>
              <a:rPr lang="en-IN" sz="1800" dirty="0">
                <a:latin typeface="Berlin Sans FB" panose="020E0602020502020306" pitchFamily="34" charset="0"/>
              </a:rPr>
              <a:t> Checker for the UNKNOWN detection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1800" dirty="0">
                <a:latin typeface="Berlin Sans FB" panose="020E0602020502020306" pitchFamily="34" charset="0"/>
              </a:rPr>
              <a:t>Using a minimum of 2 cameras together with a common server</a:t>
            </a:r>
          </a:p>
        </p:txBody>
      </p:sp>
    </p:spTree>
    <p:extLst>
      <p:ext uri="{BB962C8B-B14F-4D97-AF65-F5344CB8AC3E}">
        <p14:creationId xmlns:p14="http://schemas.microsoft.com/office/powerpoint/2010/main" val="156185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C090-7A98-4CCA-A3E2-D3732CE35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386" y="1385741"/>
            <a:ext cx="8776354" cy="1734531"/>
          </a:xfrm>
        </p:spPr>
        <p:txBody>
          <a:bodyPr/>
          <a:lstStyle/>
          <a:p>
            <a:r>
              <a:rPr lang="en-IN" sz="6000" dirty="0"/>
              <a:t>Tech Used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0A47-D6DA-4473-A701-D992CF9A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396" y="3836709"/>
            <a:ext cx="7258638" cy="1508288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Berlin Sans FB" panose="020E0602020502020306" pitchFamily="34" charset="0"/>
              </a:rPr>
              <a:t>OpenCV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Berlin Sans FB" panose="020E0602020502020306" pitchFamily="34" charset="0"/>
              </a:rPr>
              <a:t>Python and Libraries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Berlin Sans FB" panose="020E0602020502020306" pitchFamily="34" charset="0"/>
              </a:rPr>
              <a:t>HTML/CSS (for web dev)</a:t>
            </a:r>
          </a:p>
        </p:txBody>
      </p:sp>
    </p:spTree>
    <p:extLst>
      <p:ext uri="{BB962C8B-B14F-4D97-AF65-F5344CB8AC3E}">
        <p14:creationId xmlns:p14="http://schemas.microsoft.com/office/powerpoint/2010/main" val="196876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C090-7A98-4CCA-A3E2-D3732CE35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386" y="1385741"/>
            <a:ext cx="8776354" cy="1734531"/>
          </a:xfrm>
        </p:spPr>
        <p:txBody>
          <a:bodyPr/>
          <a:lstStyle/>
          <a:p>
            <a:r>
              <a:rPr lang="en-IN" sz="4800" dirty="0"/>
              <a:t>Things We could Implement 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0A47-D6DA-4473-A701-D992CF9A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396" y="3471336"/>
            <a:ext cx="7258638" cy="1873661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1800" dirty="0">
                <a:latin typeface="Berlin Sans FB" panose="020E0602020502020306" pitchFamily="34" charset="0"/>
              </a:rPr>
              <a:t>Face Detection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1800" dirty="0">
                <a:latin typeface="Berlin Sans FB" panose="020E0602020502020306" pitchFamily="34" charset="0"/>
              </a:rPr>
              <a:t>Database Management for Images and Respective ID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Berlin Sans FB" panose="020E0602020502020306" pitchFamily="34" charset="0"/>
              </a:rPr>
              <a:t>TimeStamp</a:t>
            </a:r>
            <a:r>
              <a:rPr lang="en-IN" sz="1800" dirty="0">
                <a:latin typeface="Berlin Sans FB" panose="020E0602020502020306" pitchFamily="34" charset="0"/>
              </a:rPr>
              <a:t> collection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Berlin Sans FB" panose="020E0602020502020306" pitchFamily="34" charset="0"/>
              </a:rPr>
              <a:t>DataBase</a:t>
            </a:r>
            <a:r>
              <a:rPr lang="en-IN" sz="1800" dirty="0">
                <a:latin typeface="Berlin Sans FB" panose="020E0602020502020306" pitchFamily="34" charset="0"/>
              </a:rPr>
              <a:t> Checker for the UNKNOWN detection</a:t>
            </a:r>
          </a:p>
        </p:txBody>
      </p:sp>
    </p:spTree>
    <p:extLst>
      <p:ext uri="{BB962C8B-B14F-4D97-AF65-F5344CB8AC3E}">
        <p14:creationId xmlns:p14="http://schemas.microsoft.com/office/powerpoint/2010/main" val="251446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C090-7A98-4CCA-A3E2-D3732CE35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88" y="1409217"/>
            <a:ext cx="8512404" cy="1515533"/>
          </a:xfrm>
        </p:spPr>
        <p:txBody>
          <a:bodyPr/>
          <a:lstStyle/>
          <a:p>
            <a:r>
              <a:rPr lang="en-IN" sz="4800" dirty="0"/>
              <a:t>Things We could Implement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0A47-D6DA-4473-A701-D992CF9A1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F3A1B-4DE6-4845-9014-DD63A8A71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9" t="9347" r="4009" b="8041"/>
          <a:stretch/>
        </p:blipFill>
        <p:spPr>
          <a:xfrm>
            <a:off x="0" y="-1"/>
            <a:ext cx="12192000" cy="70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C090-7A98-4CCA-A3E2-D3732CE35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093" y="1385741"/>
            <a:ext cx="8776354" cy="2043259"/>
          </a:xfrm>
        </p:spPr>
        <p:txBody>
          <a:bodyPr/>
          <a:lstStyle/>
          <a:p>
            <a:r>
              <a:rPr lang="en-IN" dirty="0"/>
              <a:t>Why we chose to make this project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0A47-D6DA-4473-A701-D992CF9A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396" y="3704734"/>
            <a:ext cx="7258638" cy="1640263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Berlin Sans FB" panose="020E0602020502020306" pitchFamily="34" charset="0"/>
              </a:rPr>
              <a:t>Image Recognition is one of the leading used-technology today in various fields in all kind of industries.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Berlin Sans FB" panose="020E0602020502020306" pitchFamily="34" charset="0"/>
              </a:rPr>
              <a:t>We wanted to make something which can be readily used without much dependency of the human interference.</a:t>
            </a:r>
          </a:p>
        </p:txBody>
      </p:sp>
    </p:spTree>
    <p:extLst>
      <p:ext uri="{BB962C8B-B14F-4D97-AF65-F5344CB8AC3E}">
        <p14:creationId xmlns:p14="http://schemas.microsoft.com/office/powerpoint/2010/main" val="373394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C090-7A98-4CCA-A3E2-D3732CE35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386" y="1385741"/>
            <a:ext cx="8776354" cy="1734531"/>
          </a:xfrm>
        </p:spPr>
        <p:txBody>
          <a:bodyPr/>
          <a:lstStyle/>
          <a:p>
            <a:r>
              <a:rPr lang="en-IN" sz="4800" dirty="0"/>
              <a:t>Future Prospectus ::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0A47-D6DA-4473-A701-D992CF9A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396" y="3737729"/>
            <a:ext cx="7258638" cy="1607268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Berlin Sans FB" panose="020E0602020502020306" pitchFamily="34" charset="0"/>
              </a:rPr>
              <a:t>Feasibility of manual feeding of “Unknown” person’s details by the customer.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Berlin Sans FB" panose="020E0602020502020306" pitchFamily="34" charset="0"/>
              </a:rPr>
              <a:t>Using Multiple Cameras in Sync to get the location of the “Unknown” person to get the Time vs Position graph.</a:t>
            </a:r>
          </a:p>
        </p:txBody>
      </p:sp>
    </p:spTree>
    <p:extLst>
      <p:ext uri="{BB962C8B-B14F-4D97-AF65-F5344CB8AC3E}">
        <p14:creationId xmlns:p14="http://schemas.microsoft.com/office/powerpoint/2010/main" val="2097998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164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</vt:lpstr>
      <vt:lpstr>Garamond</vt:lpstr>
      <vt:lpstr>Wingdings</vt:lpstr>
      <vt:lpstr>Organic</vt:lpstr>
      <vt:lpstr>Surveillance Assistance </vt:lpstr>
      <vt:lpstr>Things we focussed on :</vt:lpstr>
      <vt:lpstr>Tech Used :</vt:lpstr>
      <vt:lpstr>Things We could Implement : </vt:lpstr>
      <vt:lpstr>Things We could Implement :</vt:lpstr>
      <vt:lpstr>Why we chose to make this project :</vt:lpstr>
      <vt:lpstr>Future Prospectus ::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Assistance</dc:title>
  <dc:creator>Yash Gupta</dc:creator>
  <cp:lastModifiedBy>Yash Gupta</cp:lastModifiedBy>
  <cp:revision>3</cp:revision>
  <dcterms:created xsi:type="dcterms:W3CDTF">2018-10-06T00:03:21Z</dcterms:created>
  <dcterms:modified xsi:type="dcterms:W3CDTF">2018-10-06T00:29:09Z</dcterms:modified>
</cp:coreProperties>
</file>