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3"/>
  </p:notes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61" r:id="rId10"/>
    <p:sldId id="258" r:id="rId11"/>
    <p:sldId id="270" r:id="rId12"/>
    <p:sldId id="271" r:id="rId13"/>
    <p:sldId id="282" r:id="rId14"/>
    <p:sldId id="284" r:id="rId15"/>
    <p:sldId id="285" r:id="rId16"/>
    <p:sldId id="286" r:id="rId17"/>
    <p:sldId id="287" r:id="rId18"/>
    <p:sldId id="288" r:id="rId19"/>
    <p:sldId id="279" r:id="rId20"/>
    <p:sldId id="281" r:id="rId21"/>
    <p:sldId id="269" r:id="rId22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 Bold" panose="020B0600000101010101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7246" y="2447473"/>
            <a:ext cx="5917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맬웨어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스터디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2501" y="437393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뭘 하나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3237" y="1723658"/>
            <a:ext cx="12859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</a:t>
            </a:r>
            <a:endParaRPr lang="ko-KR" altLang="en-US" sz="66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3047" y="1723658"/>
            <a:ext cx="5137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Architecture</a:t>
            </a:r>
            <a:endParaRPr lang="ko-KR" altLang="en-US" sz="66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35116" y="3412289"/>
            <a:ext cx="1633396" cy="2560544"/>
            <a:chOff x="2026324" y="3139729"/>
            <a:chExt cx="1633396" cy="2560544"/>
          </a:xfrm>
        </p:grpSpPr>
        <p:sp>
          <p:nvSpPr>
            <p:cNvPr id="15" name="TextBox 14"/>
            <p:cNvSpPr txBox="1"/>
            <p:nvPr/>
          </p:nvSpPr>
          <p:spPr>
            <a:xfrm>
              <a:off x="2026324" y="3139729"/>
              <a:ext cx="16333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Windows</a:t>
              </a:r>
              <a:endPara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4445" y="4158391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err="1" smtClean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macOS</a:t>
              </a:r>
              <a:endPara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27494" y="5177053"/>
              <a:ext cx="103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Linux</a:t>
              </a:r>
              <a:endPara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273424" y="3142655"/>
            <a:ext cx="877165" cy="3143732"/>
            <a:chOff x="7132747" y="2958019"/>
            <a:chExt cx="877165" cy="3143732"/>
          </a:xfrm>
        </p:grpSpPr>
        <p:sp>
          <p:nvSpPr>
            <p:cNvPr id="17" name="TextBox 16"/>
            <p:cNvSpPr txBox="1"/>
            <p:nvPr/>
          </p:nvSpPr>
          <p:spPr>
            <a:xfrm>
              <a:off x="7186449" y="2958019"/>
              <a:ext cx="7697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x86</a:t>
              </a:r>
              <a:endPara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2749" y="3615355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i386</a:t>
              </a:r>
              <a:endPara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32749" y="4272691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i486</a:t>
              </a:r>
              <a:endPara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32748" y="4925611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i586</a:t>
              </a:r>
              <a:endPara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32747" y="5578531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i686</a:t>
              </a:r>
              <a:endPara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2501" y="437393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하나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5468" y="3606625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ipconfig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8997" y="3606623"/>
            <a:ext cx="1564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ifconfig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6391" y="4701161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4383" y="4701161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775" y="1952713"/>
            <a:ext cx="3444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endParaRPr lang="ko-KR" altLang="en-US" sz="6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6455" y="1952712"/>
            <a:ext cx="2109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Linux</a:t>
            </a:r>
            <a:endParaRPr lang="ko-KR" altLang="en-US" sz="60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6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0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어찌 하나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212" y="2916321"/>
            <a:ext cx="3479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System.getProperty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("</a:t>
            </a:r>
            <a:r>
              <a:rPr lang="en-US" altLang="ko-KR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os.arch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212" y="3729860"/>
            <a:ext cx="361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System.getProperty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("os.name")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7953"/>
          <a:stretch/>
        </p:blipFill>
        <p:spPr>
          <a:xfrm>
            <a:off x="4172223" y="627816"/>
            <a:ext cx="7206742" cy="593124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1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3557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en-US" altLang="ko-KR" sz="44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Persistance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CrossRAT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7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68283" y="2165437"/>
            <a:ext cx="72794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시작 프로그램에 등록하는 코드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Windows: registry</a:t>
            </a:r>
          </a:p>
          <a:p>
            <a:pPr algn="ctr"/>
            <a:r>
              <a:rPr lang="en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Linux: ~/.config/</a:t>
            </a:r>
            <a:r>
              <a:rPr lang="en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autostart</a:t>
            </a:r>
            <a:r>
              <a:rPr lang="en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</a:p>
          <a:p>
            <a:pPr algn="ctr"/>
            <a:r>
              <a:rPr lang="en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OSX: ~/Library/</a:t>
            </a:r>
            <a:r>
              <a:rPr lang="en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LaunchAgents</a:t>
            </a:r>
            <a:r>
              <a:rPr lang="en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</a:p>
          <a:p>
            <a:pPr algn="ctr"/>
            <a:r>
              <a:rPr lang="en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BSD, Solaris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지원하지 않는다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3588" y="437393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Persistence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1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6860" y="1951983"/>
            <a:ext cx="99814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add HKCU\Software\Microsoft\Windows\CurrentVersion\Run\</a:t>
            </a:r>
          </a:p>
          <a:p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/v {label} /t REG_SZ /d 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crossRAT.jar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HKCU: “HKEY_CURRENT_USER”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Software\Microsoft\Windows\CurrentVersion\Run\</a:t>
            </a:r>
          </a:p>
          <a:p>
            <a:pPr marL="457200" indent="-457200">
              <a:buFontTx/>
              <a:buChar char="-"/>
            </a:pPr>
            <a:r>
              <a:rPr lang="en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 to add the registry value at</a:t>
            </a:r>
          </a:p>
          <a:p>
            <a:pPr marL="457200" indent="-457200">
              <a:buFontTx/>
              <a:buChar char="-"/>
            </a:pPr>
            <a:endParaRPr lang="en" altLang="ko-KR" sz="1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/v {label}: a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/t REG_SZ: null-terminated string follows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/d 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crossRAT.jar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/f: overwrite any existing value</a:t>
            </a:r>
          </a:p>
          <a:p>
            <a:endParaRPr lang="ko-KR" altLang="en-US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3595" y="437393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Persistence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A0666-3DC0-364A-AAF5-D0770BA4E87F}"/>
              </a:ext>
            </a:extLst>
          </p:cNvPr>
          <p:cNvSpPr txBox="1"/>
          <p:nvPr/>
        </p:nvSpPr>
        <p:spPr>
          <a:xfrm>
            <a:off x="1026522" y="1017685"/>
            <a:ext cx="10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828890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[Desktop Entry]</a:t>
            </a:r>
            <a:b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Type=Application</a:t>
            </a:r>
            <a:b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Name=</a:t>
            </a:r>
            <a:r>
              <a:rPr lang="en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Exec=java -jar </a:t>
            </a:r>
            <a:r>
              <a:rPr lang="en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crossRAT.jar</a:t>
            </a: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Terminal=false</a:t>
            </a:r>
            <a:b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NoDisplay</a:t>
            </a: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=true</a:t>
            </a:r>
          </a:p>
          <a:p>
            <a:pPr algn="ctr"/>
            <a:endParaRPr lang="en-US" altLang="ko-KR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XDG </a:t>
            </a:r>
            <a:r>
              <a:rPr lang="en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autostart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지원하는 시스템에서만 된다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서버에서는 안된다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ko-KR" altLang="en-US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3595" y="437393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Persistence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A0666-3DC0-364A-AAF5-D0770BA4E87F}"/>
              </a:ext>
            </a:extLst>
          </p:cNvPr>
          <p:cNvSpPr txBox="1"/>
          <p:nvPr/>
        </p:nvSpPr>
        <p:spPr>
          <a:xfrm>
            <a:off x="1012032" y="100692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Linux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1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2959" y="1461947"/>
            <a:ext cx="87219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plist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version="1.0"&gt;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dict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&lt;key&gt;Label&lt;/key&gt;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&lt;string&gt;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&lt;/string&gt;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&lt;key&gt;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ProgramArguments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&lt;/key&gt;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&lt;array&gt;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&lt;string&gt;java&lt;/string&gt;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&lt;string&gt;-jar&lt;/string&gt;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&lt;string&gt;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&lt;/string&gt;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&lt;/array&gt;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&lt;key&gt;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RunAtLoad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&lt;/key&gt;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&lt;true/&gt;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&lt;/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dict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b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&lt;/</a:t>
            </a:r>
            <a:r>
              <a:rPr lang="en" altLang="ko-KR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plist</a:t>
            </a:r>
            <a:r>
              <a:rPr lang="en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endParaRPr lang="ko-KR" altLang="en-US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3591" y="437393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Persistence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7699A-F5BC-A949-B185-4DBB306AB122}"/>
              </a:ext>
            </a:extLst>
          </p:cNvPr>
          <p:cNvSpPr txBox="1"/>
          <p:nvPr/>
        </p:nvSpPr>
        <p:spPr>
          <a:xfrm>
            <a:off x="5869858" y="729779"/>
            <a:ext cx="5416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en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Launchd</a:t>
            </a: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파일을 읽고 실행한다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kumimoji="1"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24CEA-4012-094C-801A-CF86096BB9EC}"/>
              </a:ext>
            </a:extLst>
          </p:cNvPr>
          <p:cNvSpPr txBox="1"/>
          <p:nvPr/>
        </p:nvSpPr>
        <p:spPr>
          <a:xfrm>
            <a:off x="953591" y="102221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Mac OS X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63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62673" y="1573923"/>
            <a:ext cx="73712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Linux/OSX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파일은 찾기도 쉽고 지우기도 쉽다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altLang="ko-KR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종료하고 파일만 지우면 된다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57200" indent="-457200" algn="just">
              <a:buFontTx/>
              <a:buChar char="-"/>
            </a:pPr>
            <a:endParaRPr lang="en-US" altLang="ko-KR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endParaRPr lang="en-US" altLang="ko-KR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buFontTx/>
              <a:buChar char="-"/>
            </a:pP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registry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날리면 된다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ko-KR" altLang="en-US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Solaris/BSD</a:t>
            </a:r>
          </a:p>
          <a:p>
            <a:pPr marL="457200" indent="-457200" algn="just">
              <a:buFontTx/>
              <a:buChar char="-"/>
            </a:pP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probing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지원하지만 </a:t>
            </a:r>
            <a:r>
              <a:rPr lang="en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persistence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없다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57200" indent="-457200" algn="just">
              <a:buFontTx/>
              <a:buChar char="-"/>
            </a:pPr>
            <a:endParaRPr lang="en-US" altLang="ko-KR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3592" y="437393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Persistence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C37F9-814E-094C-8FB1-C4227FC6E7CE}"/>
              </a:ext>
            </a:extLst>
          </p:cNvPr>
          <p:cNvSpPr txBox="1"/>
          <p:nvPr/>
        </p:nvSpPr>
        <p:spPr>
          <a:xfrm>
            <a:off x="1069803" y="101768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52130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4171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r>
              <a:rPr lang="en-US" altLang="ko-KR" sz="44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CrossRAT</a:t>
            </a:r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CrossRAT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2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30283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CrossRAT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26711" y="437393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33827" y="657551"/>
            <a:ext cx="2234914" cy="47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 probing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완료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7744" y="1643309"/>
            <a:ext cx="8007080" cy="13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소켓 생성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파싱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가능한 스트링 생성해서 서버 측으로 보냄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스트링 내용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IP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주소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OS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User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 등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서버로부터 커맨드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받은 뒤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파싱해서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해당 명령에 맞는 적절한 작업 수행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2" y="3464000"/>
            <a:ext cx="6637595" cy="2362405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3" idx="2"/>
            <a:endCxn id="14" idx="0"/>
          </p:cNvCxnSpPr>
          <p:nvPr/>
        </p:nvCxnSpPr>
        <p:spPr>
          <a:xfrm>
            <a:off x="7451284" y="1130700"/>
            <a:ext cx="0" cy="512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917304" y="5923121"/>
            <a:ext cx="4078369" cy="49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측에서 실행 가능한 명령 리스트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20350374">
            <a:off x="2760514" y="1415970"/>
            <a:ext cx="1374458" cy="3923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While(true)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치킨이닭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7206" y="437393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532" y="1359243"/>
            <a:ext cx="11258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 You Know JAVA?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A4FE34-A615-8E4D-AAFE-87AFDCC4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13" y="2067453"/>
            <a:ext cx="5729977" cy="43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7206" y="437393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533" y="2689280"/>
            <a:ext cx="11258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Java: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 Virtual Machine(JVM)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위에서 돌아가는 프로그래밍 언어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굉장히 다양한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실행 중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(ex. Windows, Mac, Linux, Android, ...)</a:t>
            </a:r>
          </a:p>
        </p:txBody>
      </p:sp>
    </p:spTree>
    <p:extLst>
      <p:ext uri="{BB962C8B-B14F-4D97-AF65-F5344CB8AC3E}">
        <p14:creationId xmlns:p14="http://schemas.microsoft.com/office/powerpoint/2010/main" val="305592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7206" y="437393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533" y="2689280"/>
            <a:ext cx="11258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만약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악성코드를 만든다면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돌릴 수 있는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cross-platform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악성코드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323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7206" y="437393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533" y="2689280"/>
            <a:ext cx="11258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endParaRPr lang="en-US" altLang="ko-KR" sz="6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Cross-platform Remote Access Trojan</a:t>
            </a:r>
            <a:endParaRPr lang="en-US" altLang="ko-KR" sz="4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7206" y="437393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6522" y="1540904"/>
            <a:ext cx="85270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Name: hmar6.jar</a:t>
            </a:r>
          </a:p>
          <a:p>
            <a:r>
              <a:rPr lang="en-US" altLang="ko-KR" sz="4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Size: 217.33 KB</a:t>
            </a:r>
          </a:p>
          <a:p>
            <a:endParaRPr lang="en-US" altLang="ko-KR" sz="4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32C24E-2ED2-B941-A4E8-3465617F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2026674"/>
            <a:ext cx="2542886" cy="2864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ACEB27-C0DC-4E47-97A1-F59A0D08EFF5}"/>
              </a:ext>
            </a:extLst>
          </p:cNvPr>
          <p:cNvSpPr txBox="1"/>
          <p:nvPr/>
        </p:nvSpPr>
        <p:spPr>
          <a:xfrm>
            <a:off x="43234" y="5956829"/>
            <a:ext cx="1160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SHA-1: 15af5bbf3c8d5e5db41fd7c3d722e8b247b40f2da747d5c334f7fd80b715a649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789157-1481-9545-B1CC-AEA0FB9B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61" y="0"/>
            <a:ext cx="9539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7206" y="437393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533" y="1774880"/>
            <a:ext cx="112580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: </a:t>
            </a:r>
            <a:r>
              <a:rPr lang="en-US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org, </a:t>
            </a:r>
            <a:r>
              <a:rPr lang="en-US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osprobe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persistence</a:t>
            </a:r>
          </a:p>
          <a:p>
            <a:pPr algn="just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Crossrat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코드들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org: I/O, key logging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라이브러리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osprobe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중인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 파악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just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        (BSD, Linux, Mac, Solaris, Windows)</a:t>
            </a:r>
          </a:p>
          <a:p>
            <a:pPr algn="just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persistence: OS-specific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동작을 처리하기 위한 모듈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3473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OS Probing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CrossRAT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374</Words>
  <Application>Microsoft Office PowerPoint</Application>
  <PresentationFormat>와이드스크린</PresentationFormat>
  <Paragraphs>119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 ExtraBold</vt:lpstr>
      <vt:lpstr>맑은 고딕</vt:lpstr>
      <vt:lpstr>Arial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Lee DongHyun</cp:lastModifiedBy>
  <cp:revision>14</cp:revision>
  <dcterms:created xsi:type="dcterms:W3CDTF">2017-05-29T09:12:16Z</dcterms:created>
  <dcterms:modified xsi:type="dcterms:W3CDTF">2018-06-19T11:42:33Z</dcterms:modified>
</cp:coreProperties>
</file>