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337440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842">
          <p15:clr>
            <a:srgbClr val="FBAE40"/>
          </p15:clr>
        </p15:guide>
        <p15:guide id="4" orient="horz" pos="1706">
          <p15:clr>
            <a:srgbClr val="FBAE40"/>
          </p15:clr>
        </p15:guide>
        <p15:guide id="5" orient="horz" pos="102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720725" indent="-363538">
              <a:tabLst>
                <a:tab pos="538163" algn="l"/>
              </a:tabLst>
              <a:defRPr sz="1800"/>
            </a:lvl2pPr>
            <a:lvl3pPr marL="1077913" indent="-357188">
              <a:defRPr sz="1600"/>
            </a:lvl3pPr>
            <a:lvl4pPr marL="1433513" indent="-355600">
              <a:defRPr/>
            </a:lvl4pPr>
            <a:lvl5pPr marL="1790700" indent="-357188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85A024-D0BE-4C41-AA54-431666E94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C68EFF9E-8051-4CBA-BF45-EEEE8C1FB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957F713-4AEB-4C8A-A523-9BBD75B9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29039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5679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orient="horz" pos="17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6975"/>
            <a:ext cx="5689598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7438" y="1196975"/>
            <a:ext cx="5689599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B3AF3BD-795D-46FB-81E8-EEE021F24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C68EFF9E-8051-4CBA-BF45-EEEE8C1FB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971C8BA-635E-46F6-9AE3-8E756ABA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65392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  <p15:guide id="2" orient="horz" pos="754">
          <p15:clr>
            <a:srgbClr val="FBAE40"/>
          </p15:clr>
        </p15:guide>
        <p15:guide id="3" orient="horz" pos="38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274638"/>
            <a:ext cx="11522073" cy="70643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963" y="1196975"/>
            <a:ext cx="568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4963" y="1836736"/>
            <a:ext cx="5689600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439" y="1196974"/>
            <a:ext cx="5689599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7440" y="1836736"/>
            <a:ext cx="5689596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CB0B7-AE4E-4C7A-9033-BAA5E4612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C68EFF9E-8051-4CBA-BF45-EEEE8C1FB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8711951-27AC-4673-B5CA-73B247F3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79925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  <p15:guide id="2" orient="horz" pos="754">
          <p15:clr>
            <a:srgbClr val="FBAE40"/>
          </p15:clr>
        </p15:guide>
        <p15:guide id="3" orient="horz" pos="38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03950E-DFFF-4C41-8E05-DED25A62C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C68EFF9E-8051-4CBA-BF45-EEEE8C1FB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3962AC-B064-4074-86DE-02F4380B9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C68EFF9E-8051-4CBA-BF45-EEEE8C1FB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0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wangwoon.ac.kr/ui/signature_08.gif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64BBFE-EBD3-4FB6-B785-5245C0C4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2" y="266288"/>
            <a:ext cx="11522075" cy="7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B8947-E0C9-44B3-B5C9-03B7F806A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" y="1196975"/>
            <a:ext cx="11522073" cy="49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6730CEA4-9735-4D30-A34D-92B7BB5E6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smtClean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C68EFF9E-8051-4CBA-BF45-EEEE8C1FB0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E446B1A0-D488-4660-8ABD-CE4D03BC8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63" y="6597650"/>
            <a:ext cx="11522074" cy="0"/>
          </a:xfrm>
          <a:prstGeom prst="line">
            <a:avLst/>
          </a:prstGeom>
          <a:noFill/>
          <a:ln w="3175">
            <a:solidFill>
              <a:srgbClr val="7823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/>
          </a:p>
        </p:txBody>
      </p:sp>
      <p:pic>
        <p:nvPicPr>
          <p:cNvPr id="1033" name="Picture 11">
            <a:hlinkClick r:id="rId9"/>
            <a:extLst>
              <a:ext uri="{FF2B5EF4-FFF2-40B4-BE49-F238E27FC236}">
                <a16:creationId xmlns:a16="http://schemas.microsoft.com/office/drawing/2014/main" id="{2E4B0D0B-0378-46D4-A389-288A6952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6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2000">
          <a:solidFill>
            <a:schemeClr val="tx1"/>
          </a:solidFill>
          <a:latin typeface="+mn-ea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800">
          <a:solidFill>
            <a:schemeClr val="tx1"/>
          </a:solidFill>
          <a:latin typeface="+mn-ea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1600">
          <a:solidFill>
            <a:schemeClr val="tx1"/>
          </a:solidFill>
          <a:latin typeface="+mn-ea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400">
          <a:solidFill>
            <a:schemeClr val="tx1"/>
          </a:solidFill>
          <a:latin typeface="+mn-ea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992F-ECD9-47D1-95BF-241F12737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심화 전공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F28F72-6F20-4067-88BB-8E04B942F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레이아웃 파일 만들기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660BA-5EC2-4A91-85E6-8BA19B807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OSLAB. </a:t>
            </a:r>
            <a:r>
              <a:rPr lang="ko-KR" altLang="en-US" dirty="0"/>
              <a:t>최 성 훈</a:t>
            </a:r>
          </a:p>
          <a:p>
            <a:r>
              <a:rPr lang="en-US" altLang="ko-KR" dirty="0"/>
              <a:t>OSLAB. </a:t>
            </a:r>
            <a:r>
              <a:rPr lang="ko-KR" altLang="en-US" dirty="0"/>
              <a:t>홍 창 경</a:t>
            </a:r>
          </a:p>
        </p:txBody>
      </p:sp>
    </p:spTree>
    <p:extLst>
      <p:ext uri="{BB962C8B-B14F-4D97-AF65-F5344CB8AC3E}">
        <p14:creationId xmlns:p14="http://schemas.microsoft.com/office/powerpoint/2010/main" val="31403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2198-63A9-4D7D-A83E-DC8A172F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화면 만들기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D2C1C-3AFA-4A28-BADA-AA6060D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 </a:t>
            </a:r>
            <a:r>
              <a:rPr lang="ko-KR" altLang="en-US" dirty="0"/>
              <a:t>디렉토리의 </a:t>
            </a:r>
            <a:r>
              <a:rPr lang="en-US" altLang="ko-KR" dirty="0"/>
              <a:t>layout </a:t>
            </a:r>
            <a:r>
              <a:rPr lang="ko-KR" altLang="en-US" dirty="0"/>
              <a:t>폴더에 우 클릭</a:t>
            </a:r>
            <a:endParaRPr lang="en-US" altLang="ko-KR" dirty="0"/>
          </a:p>
          <a:p>
            <a:pPr lvl="1"/>
            <a:r>
              <a:rPr lang="ko-KR" altLang="en-US" dirty="0"/>
              <a:t>탭의 </a:t>
            </a:r>
            <a:r>
              <a:rPr lang="en-US" altLang="ko-KR" dirty="0"/>
              <a:t>New</a:t>
            </a:r>
            <a:r>
              <a:rPr lang="ko-KR" altLang="en-US" dirty="0"/>
              <a:t>에서 </a:t>
            </a:r>
            <a:r>
              <a:rPr lang="en-US" altLang="ko-KR" dirty="0"/>
              <a:t>Layout resource file</a:t>
            </a:r>
            <a:r>
              <a:rPr lang="ko-KR" altLang="en-US" dirty="0"/>
              <a:t>을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E41CA2-6C94-4B13-BA7A-225C607B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3" t="21342" r="44857" b="1"/>
          <a:stretch/>
        </p:blipFill>
        <p:spPr>
          <a:xfrm>
            <a:off x="6859133" y="1652372"/>
            <a:ext cx="4718932" cy="40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2198-63A9-4D7D-A83E-DC8A172F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화면 만들기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D2C1C-3AFA-4A28-BADA-AA6060D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 </a:t>
            </a:r>
            <a:r>
              <a:rPr lang="ko-KR" altLang="en-US" dirty="0"/>
              <a:t>디렉토리의 </a:t>
            </a:r>
            <a:r>
              <a:rPr lang="en-US" altLang="ko-KR" dirty="0"/>
              <a:t>layout </a:t>
            </a:r>
            <a:r>
              <a:rPr lang="ko-KR" altLang="en-US" dirty="0"/>
              <a:t>폴더에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lvl="1"/>
            <a:r>
              <a:rPr lang="ko-KR" altLang="en-US" dirty="0"/>
              <a:t>탭의 </a:t>
            </a:r>
            <a:r>
              <a:rPr lang="en-US" altLang="ko-KR" dirty="0"/>
              <a:t>New</a:t>
            </a:r>
            <a:r>
              <a:rPr lang="ko-KR" altLang="en-US" dirty="0"/>
              <a:t>에서 </a:t>
            </a:r>
            <a:r>
              <a:rPr lang="en-US" altLang="ko-KR" dirty="0"/>
              <a:t>Layout resource file</a:t>
            </a:r>
            <a:r>
              <a:rPr lang="ko-KR" altLang="en-US" dirty="0"/>
              <a:t>을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E41CA2-6C94-4B13-BA7A-225C607B3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3" t="21342" r="44857" b="1"/>
          <a:stretch/>
        </p:blipFill>
        <p:spPr>
          <a:xfrm>
            <a:off x="6859133" y="1652372"/>
            <a:ext cx="4718932" cy="40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2198-63A9-4D7D-A83E-DC8A172F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화면 만들기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D2C1C-3AFA-4A28-BADA-AA6060D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만들고자 하는 화면의 </a:t>
            </a:r>
            <a:r>
              <a:rPr lang="en-US" altLang="ko-KR" dirty="0"/>
              <a:t>File name</a:t>
            </a:r>
            <a:r>
              <a:rPr lang="ko-KR" altLang="en-US" dirty="0"/>
              <a:t>을 똑같이 써준다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400" dirty="0"/>
              <a:t>원래 있던 파일은 세로화면이기 때문</a:t>
            </a:r>
            <a:r>
              <a:rPr lang="en-US" altLang="ko-KR" sz="1400" dirty="0"/>
              <a:t> </a:t>
            </a:r>
          </a:p>
          <a:p>
            <a:pPr marL="357187" lvl="1" indent="0">
              <a:buNone/>
            </a:pPr>
            <a:r>
              <a:rPr lang="en-US" altLang="ko-KR" sz="1400" dirty="0"/>
              <a:t>	</a:t>
            </a:r>
            <a:r>
              <a:rPr lang="en-US" altLang="ko-KR" sz="1100" dirty="0"/>
              <a:t>ex) sosil_main.xml </a:t>
            </a:r>
            <a:r>
              <a:rPr lang="ko-KR" altLang="en-US" sz="1100" dirty="0"/>
              <a:t>의 가로화면을 만들고 싶으면 </a:t>
            </a:r>
            <a:r>
              <a:rPr lang="en-US" altLang="ko-KR" sz="1100" dirty="0"/>
              <a:t>File name</a:t>
            </a:r>
            <a:r>
              <a:rPr lang="ko-KR" altLang="en-US" sz="1100" dirty="0"/>
              <a:t>을 </a:t>
            </a:r>
            <a:r>
              <a:rPr lang="en-US" altLang="ko-KR" sz="1100" dirty="0" err="1"/>
              <a:t>sosil_main</a:t>
            </a:r>
            <a:r>
              <a:rPr lang="ko-KR" altLang="en-US" sz="1100" dirty="0"/>
              <a:t>으로 만든다</a:t>
            </a:r>
            <a:r>
              <a:rPr lang="en-US" altLang="ko-KR" sz="1100" dirty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Available</a:t>
            </a:r>
            <a:r>
              <a:rPr lang="ko-KR" altLang="en-US" sz="1400" dirty="0"/>
              <a:t> </a:t>
            </a:r>
            <a:r>
              <a:rPr lang="en-US" altLang="ko-KR" sz="1400" dirty="0"/>
              <a:t>qualifiers </a:t>
            </a:r>
            <a:r>
              <a:rPr lang="ko-KR" altLang="en-US" sz="1400" dirty="0"/>
              <a:t>탭의 </a:t>
            </a:r>
            <a:r>
              <a:rPr lang="en-US" altLang="ko-KR" sz="1400" dirty="0"/>
              <a:t>Orientation </a:t>
            </a:r>
            <a:r>
              <a:rPr lang="ko-KR" altLang="en-US" sz="1400" dirty="0"/>
              <a:t>클릭 후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버튼을 클릭</a:t>
            </a:r>
            <a:endParaRPr lang="en-US" altLang="ko-KR" sz="1400" dirty="0"/>
          </a:p>
          <a:p>
            <a:pPr lvl="2"/>
            <a:r>
              <a:rPr lang="en-US" altLang="ko-KR" sz="1200" dirty="0"/>
              <a:t>Screen orientation</a:t>
            </a:r>
            <a:r>
              <a:rPr lang="ko-KR" altLang="en-US" sz="1200" dirty="0"/>
              <a:t>의 값을 </a:t>
            </a:r>
            <a:r>
              <a:rPr lang="en-US" altLang="ko-KR" sz="1200" dirty="0"/>
              <a:t>Landscape</a:t>
            </a:r>
            <a:r>
              <a:rPr lang="ko-KR" altLang="en-US" sz="1200" dirty="0"/>
              <a:t>로 설정 후 </a:t>
            </a:r>
            <a:r>
              <a:rPr lang="en-US" altLang="ko-KR" sz="1200" dirty="0"/>
              <a:t>OK</a:t>
            </a:r>
          </a:p>
          <a:p>
            <a:pPr marL="357187" lvl="1" indent="0">
              <a:buNone/>
            </a:pPr>
            <a:r>
              <a:rPr lang="en-US" altLang="ko-KR" sz="1400" dirty="0"/>
              <a:t>    	</a:t>
            </a:r>
            <a:endParaRPr lang="en-US" altLang="ko-KR" sz="1100" dirty="0"/>
          </a:p>
          <a:p>
            <a:pPr marL="357187" lvl="1" indent="0">
              <a:buNone/>
            </a:pPr>
            <a:r>
              <a:rPr lang="en-US" altLang="ko-KR" sz="1100" dirty="0"/>
              <a:t>	</a:t>
            </a:r>
          </a:p>
          <a:p>
            <a:pPr marL="357187" lvl="1" indent="0">
              <a:buNone/>
            </a:pPr>
            <a:endParaRPr lang="en-US" altLang="ko-KR" sz="1100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29870F-E67A-424B-BFC6-3C9F4B8E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58" y="2546002"/>
            <a:ext cx="4335727" cy="25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2198-63A9-4D7D-A83E-DC8A172F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화면 만들기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D2C1C-3AFA-4A28-BADA-AA6060D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만들고자 하는 화면의 </a:t>
            </a:r>
            <a:r>
              <a:rPr lang="en-US" altLang="ko-KR" dirty="0"/>
              <a:t>File name</a:t>
            </a:r>
            <a:r>
              <a:rPr lang="ko-KR" altLang="en-US" dirty="0"/>
              <a:t>을 똑같이 써준다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400" dirty="0"/>
              <a:t>원래 있던 파일은 세로화면이기 때문</a:t>
            </a:r>
            <a:r>
              <a:rPr lang="en-US" altLang="ko-KR" sz="1400" dirty="0"/>
              <a:t> </a:t>
            </a:r>
          </a:p>
          <a:p>
            <a:pPr marL="357187" lvl="1" indent="0">
              <a:buNone/>
            </a:pPr>
            <a:r>
              <a:rPr lang="en-US" altLang="ko-KR" sz="1400" dirty="0"/>
              <a:t>	</a:t>
            </a:r>
            <a:r>
              <a:rPr lang="en-US" altLang="ko-KR" sz="1100" dirty="0"/>
              <a:t>ex) sosil_main.xml </a:t>
            </a:r>
            <a:r>
              <a:rPr lang="ko-KR" altLang="en-US" sz="1100" dirty="0"/>
              <a:t>의 가로화면을 만들고 싶으면 </a:t>
            </a:r>
            <a:r>
              <a:rPr lang="en-US" altLang="ko-KR" sz="1100" dirty="0"/>
              <a:t>File name</a:t>
            </a:r>
            <a:r>
              <a:rPr lang="ko-KR" altLang="en-US" sz="1100" dirty="0"/>
              <a:t>을 </a:t>
            </a:r>
            <a:r>
              <a:rPr lang="en-US" altLang="ko-KR" sz="1100" dirty="0" err="1"/>
              <a:t>sosil_main</a:t>
            </a:r>
            <a:r>
              <a:rPr lang="ko-KR" altLang="en-US" sz="1100" dirty="0"/>
              <a:t>으로 만든다</a:t>
            </a:r>
            <a:r>
              <a:rPr lang="en-US" altLang="ko-KR" sz="1100" dirty="0"/>
              <a:t>.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Available</a:t>
            </a:r>
            <a:r>
              <a:rPr lang="ko-KR" altLang="en-US" sz="1400" dirty="0"/>
              <a:t> </a:t>
            </a:r>
            <a:r>
              <a:rPr lang="en-US" altLang="ko-KR" sz="1400" dirty="0"/>
              <a:t>qualifiers </a:t>
            </a:r>
            <a:r>
              <a:rPr lang="ko-KR" altLang="en-US" sz="1400" dirty="0"/>
              <a:t>탭의 </a:t>
            </a:r>
            <a:r>
              <a:rPr lang="en-US" altLang="ko-KR" sz="1400" dirty="0"/>
              <a:t>Orientation </a:t>
            </a:r>
            <a:r>
              <a:rPr lang="ko-KR" altLang="en-US" sz="1400" dirty="0"/>
              <a:t>클릭 후 </a:t>
            </a:r>
            <a:r>
              <a:rPr lang="en-US" altLang="ko-KR" sz="1400" dirty="0"/>
              <a:t>&gt;&gt; </a:t>
            </a:r>
            <a:r>
              <a:rPr lang="ko-KR" altLang="en-US" sz="1400" dirty="0"/>
              <a:t>버튼을 클릭</a:t>
            </a:r>
            <a:endParaRPr lang="en-US" altLang="ko-KR" sz="1400" dirty="0"/>
          </a:p>
          <a:p>
            <a:pPr lvl="2"/>
            <a:r>
              <a:rPr lang="en-US" altLang="ko-KR" sz="1200" dirty="0"/>
              <a:t>Screen orientation</a:t>
            </a:r>
            <a:r>
              <a:rPr lang="ko-KR" altLang="en-US" sz="1200" dirty="0"/>
              <a:t>의 값을 </a:t>
            </a:r>
            <a:r>
              <a:rPr lang="en-US" altLang="ko-KR" sz="1200" dirty="0"/>
              <a:t>Landscape</a:t>
            </a:r>
            <a:r>
              <a:rPr lang="ko-KR" altLang="en-US" sz="1200" dirty="0"/>
              <a:t>로 설정 후 </a:t>
            </a:r>
            <a:r>
              <a:rPr lang="en-US" altLang="ko-KR" sz="1200" dirty="0"/>
              <a:t>OK</a:t>
            </a:r>
          </a:p>
          <a:p>
            <a:pPr marL="357187" lvl="1" indent="0">
              <a:buNone/>
            </a:pPr>
            <a:r>
              <a:rPr lang="en-US" altLang="ko-KR" sz="1400" dirty="0"/>
              <a:t>    	</a:t>
            </a:r>
            <a:endParaRPr lang="en-US" altLang="ko-KR" sz="1100" dirty="0"/>
          </a:p>
          <a:p>
            <a:pPr marL="357187" lvl="1" indent="0">
              <a:buNone/>
            </a:pPr>
            <a:r>
              <a:rPr lang="en-US" altLang="ko-KR" sz="1100" dirty="0"/>
              <a:t>	</a:t>
            </a:r>
          </a:p>
          <a:p>
            <a:pPr marL="357187" lvl="1" indent="0">
              <a:buNone/>
            </a:pPr>
            <a:endParaRPr lang="en-US" altLang="ko-KR" sz="1100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29870F-E67A-424B-BFC6-3C9F4B8E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58" y="2546002"/>
            <a:ext cx="4335727" cy="25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4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2198-63A9-4D7D-A83E-DC8A172F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 화면 만들기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D2C1C-3AFA-4A28-BADA-AA6060D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세로 화면의 </a:t>
            </a:r>
            <a:r>
              <a:rPr lang="en-US" altLang="ko-KR" sz="1800" dirty="0"/>
              <a:t>xml </a:t>
            </a:r>
            <a:r>
              <a:rPr lang="ko-KR" altLang="en-US" sz="1800" dirty="0"/>
              <a:t>파일 이름 옆에 </a:t>
            </a:r>
            <a:r>
              <a:rPr lang="en-US" altLang="ko-KR" sz="1800" dirty="0"/>
              <a:t>“(land)” </a:t>
            </a:r>
            <a:r>
              <a:rPr lang="ko-KR" altLang="en-US" sz="1800" dirty="0"/>
              <a:t>뜨는 것을 확인 할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이제 세로 화면의 </a:t>
            </a:r>
            <a:r>
              <a:rPr lang="en-US" altLang="ko-KR" sz="1600" dirty="0"/>
              <a:t>xml </a:t>
            </a:r>
            <a:r>
              <a:rPr lang="ko-KR" altLang="en-US" sz="1600" dirty="0"/>
              <a:t>을 수정해보자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생명주기 수업자료에 나온 방식으로 만들기</a:t>
            </a:r>
            <a:endParaRPr lang="en-US" altLang="ko-KR" sz="1800" dirty="0"/>
          </a:p>
          <a:p>
            <a:pPr marL="357187" lvl="1" indent="0">
              <a:buNone/>
            </a:pPr>
            <a:r>
              <a:rPr lang="en-US" altLang="ko-KR" sz="1600" dirty="0"/>
              <a:t> 1.</a:t>
            </a:r>
            <a:r>
              <a:rPr lang="ko-KR" altLang="en-US" sz="1600" dirty="0"/>
              <a:t> </a:t>
            </a:r>
            <a:r>
              <a:rPr lang="en-US" altLang="ko-KR" sz="1600" dirty="0"/>
              <a:t>res </a:t>
            </a:r>
            <a:r>
              <a:rPr lang="ko-KR" altLang="en-US" sz="1600" dirty="0"/>
              <a:t>디렉토리에 </a:t>
            </a:r>
            <a:r>
              <a:rPr lang="en-US" altLang="ko-KR" sz="1600" dirty="0"/>
              <a:t>layout-land </a:t>
            </a:r>
            <a:r>
              <a:rPr lang="ko-KR" altLang="en-US" sz="1600" dirty="0"/>
              <a:t>디렉토리 만들기</a:t>
            </a:r>
            <a:endParaRPr lang="en-US" altLang="ko-KR" sz="1600" dirty="0"/>
          </a:p>
          <a:p>
            <a:pPr marL="357187" lvl="1" indent="0">
              <a:buNone/>
            </a:pPr>
            <a:r>
              <a:rPr lang="en-US" altLang="ko-KR" sz="1600" dirty="0"/>
              <a:t> 2. layout-land </a:t>
            </a:r>
            <a:r>
              <a:rPr lang="ko-KR" altLang="en-US" sz="1600" dirty="0"/>
              <a:t>디렉토리 안에 </a:t>
            </a:r>
            <a:r>
              <a:rPr lang="en-US" altLang="ko-KR" sz="1600" dirty="0"/>
              <a:t>xml</a:t>
            </a:r>
            <a:r>
              <a:rPr lang="ko-KR" altLang="en-US" sz="1600" dirty="0"/>
              <a:t>파일 만들기 </a:t>
            </a:r>
            <a:r>
              <a:rPr lang="en-US" altLang="ko-KR" sz="1600" dirty="0"/>
              <a:t>(</a:t>
            </a:r>
            <a:r>
              <a:rPr lang="ko-KR" altLang="en-US" sz="1600" dirty="0"/>
              <a:t>여기서도 파일 이름 일치</a:t>
            </a:r>
            <a:r>
              <a:rPr lang="en-US" altLang="ko-KR" sz="1600" dirty="0"/>
              <a:t>)</a:t>
            </a:r>
            <a:r>
              <a:rPr lang="en-US" altLang="ko-KR" sz="1400" dirty="0"/>
              <a:t>    	</a:t>
            </a:r>
            <a:endParaRPr lang="en-US" altLang="ko-KR" sz="1100" dirty="0"/>
          </a:p>
          <a:p>
            <a:pPr marL="357187" lvl="1" indent="0">
              <a:buNone/>
            </a:pPr>
            <a:r>
              <a:rPr lang="en-US" altLang="ko-KR" sz="1100" dirty="0"/>
              <a:t>	</a:t>
            </a:r>
          </a:p>
          <a:p>
            <a:pPr marL="357187" lvl="1" indent="0">
              <a:buNone/>
            </a:pPr>
            <a:endParaRPr lang="en-US" altLang="ko-KR" sz="1100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1373C-7694-4F55-9EF2-EA99FC89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963" y="1392857"/>
            <a:ext cx="3009900" cy="2352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5D8C1-A390-4FE7-92FD-ED5F9808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473" y="3872087"/>
            <a:ext cx="1242391" cy="207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CD07BD-460D-4CE8-963E-9B0A91CAC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664"/>
          <a:stretch/>
        </p:blipFill>
        <p:spPr>
          <a:xfrm>
            <a:off x="5626862" y="4277450"/>
            <a:ext cx="2738438" cy="1672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35927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Kwangwoon">
      <a:dk1>
        <a:srgbClr val="2E2E2E"/>
      </a:dk1>
      <a:lt1>
        <a:srgbClr val="FCFCFC"/>
      </a:lt1>
      <a:dk2>
        <a:srgbClr val="2E353D"/>
      </a:dk2>
      <a:lt2>
        <a:srgbClr val="FCF9F6"/>
      </a:lt2>
      <a:accent1>
        <a:srgbClr val="234378"/>
      </a:accent1>
      <a:accent2>
        <a:srgbClr val="78232F"/>
      </a:accent2>
      <a:accent3>
        <a:srgbClr val="257823"/>
      </a:accent3>
      <a:accent4>
        <a:srgbClr val="542378"/>
      </a:accent4>
      <a:accent5>
        <a:srgbClr val="237877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글꼴">
      <a:majorFont>
        <a:latin typeface="나눔스퀘어"/>
        <a:ea typeface="나눔스퀘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소프트웨어실습.potx" id="{CA9DCEF1-88CA-4FD4-A0CC-8FAC98499D24}" vid="{6FF3A965-2FCF-4D4A-9875-90BDF2B473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소프트웨어실습_템플릿</Template>
  <TotalTime>1182</TotalTime>
  <Words>150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나눔바른고딕</vt:lpstr>
      <vt:lpstr>나눔스퀘어</vt:lpstr>
      <vt:lpstr>Arial</vt:lpstr>
      <vt:lpstr>Tahoma</vt:lpstr>
      <vt:lpstr>Wingdings</vt:lpstr>
      <vt:lpstr>테마1</vt:lpstr>
      <vt:lpstr>심화 전공 실습</vt:lpstr>
      <vt:lpstr>가로, 세로 화면 만들기</vt:lpstr>
      <vt:lpstr>가로, 세로 화면 만들기</vt:lpstr>
      <vt:lpstr>가로, 세로 화면 만들기</vt:lpstr>
      <vt:lpstr>가로, 세로 화면 만들기</vt:lpstr>
      <vt:lpstr>가로, 세로 화면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활용 실습</dc:title>
  <dc:creator>Hong</dc:creator>
  <cp:lastModifiedBy>최성훈</cp:lastModifiedBy>
  <cp:revision>37</cp:revision>
  <dcterms:created xsi:type="dcterms:W3CDTF">2018-03-05T07:54:42Z</dcterms:created>
  <dcterms:modified xsi:type="dcterms:W3CDTF">2019-10-09T06:52:50Z</dcterms:modified>
</cp:coreProperties>
</file>