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2" r:id="rId3"/>
    <p:sldId id="275" r:id="rId4"/>
    <p:sldId id="509" r:id="rId5"/>
    <p:sldId id="479" r:id="rId6"/>
    <p:sldId id="473" r:id="rId7"/>
    <p:sldId id="480" r:id="rId8"/>
    <p:sldId id="532" r:id="rId9"/>
    <p:sldId id="478" r:id="rId10"/>
    <p:sldId id="481" r:id="rId11"/>
    <p:sldId id="508" r:id="rId12"/>
    <p:sldId id="482" r:id="rId13"/>
    <p:sldId id="484" r:id="rId14"/>
    <p:sldId id="525" r:id="rId15"/>
    <p:sldId id="485" r:id="rId16"/>
    <p:sldId id="483" r:id="rId17"/>
    <p:sldId id="486" r:id="rId18"/>
    <p:sldId id="488" r:id="rId19"/>
    <p:sldId id="489" r:id="rId20"/>
    <p:sldId id="51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500" r:id="rId30"/>
    <p:sldId id="490" r:id="rId31"/>
    <p:sldId id="501" r:id="rId32"/>
    <p:sldId id="502" r:id="rId33"/>
    <p:sldId id="503" r:id="rId34"/>
    <p:sldId id="531" r:id="rId35"/>
    <p:sldId id="526" r:id="rId36"/>
    <p:sldId id="527" r:id="rId37"/>
    <p:sldId id="533" r:id="rId38"/>
    <p:sldId id="528" r:id="rId39"/>
    <p:sldId id="529" r:id="rId40"/>
    <p:sldId id="53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0965" autoAdjust="0"/>
  </p:normalViewPr>
  <p:slideViewPr>
    <p:cSldViewPr>
      <p:cViewPr varScale="1">
        <p:scale>
          <a:sx n="118" d="100"/>
          <a:sy n="118" d="100"/>
        </p:scale>
        <p:origin x="19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2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5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11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액티비티 생명주기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402"/>
          <p:cNvGrpSpPr/>
          <p:nvPr/>
        </p:nvGrpSpPr>
        <p:grpSpPr>
          <a:xfrm>
            <a:off x="1749457" y="1535264"/>
            <a:ext cx="1238368" cy="4630040"/>
            <a:chOff x="-1445148" y="1103216"/>
            <a:chExt cx="1238368" cy="4630040"/>
          </a:xfrm>
        </p:grpSpPr>
        <p:grpSp>
          <p:nvGrpSpPr>
            <p:cNvPr id="14" name="그룹 403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416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417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418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419" name="직선 화살표 연결선 65"/>
              <p:cNvCxnSpPr>
                <a:cxnSpLocks noChangeShapeType="1"/>
                <a:endCxn id="416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20" name="직선 화살표 연결선 69"/>
              <p:cNvCxnSpPr>
                <a:cxnSpLocks noChangeShapeType="1"/>
                <a:stCxn id="416" idx="2"/>
                <a:endCxn id="417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21" name="직선 화살표 연결선 73"/>
              <p:cNvCxnSpPr>
                <a:cxnSpLocks noChangeShapeType="1"/>
                <a:stCxn id="417" idx="2"/>
                <a:endCxn id="418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423" name="직선 화살표 연결선 80"/>
              <p:cNvCxnSpPr>
                <a:cxnSpLocks noChangeShapeType="1"/>
                <a:stCxn id="418" idx="2"/>
                <a:endCxn id="422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" name="그룹 404"/>
            <p:cNvGrpSpPr/>
            <p:nvPr/>
          </p:nvGrpSpPr>
          <p:grpSpPr>
            <a:xfrm>
              <a:off x="-1445148" y="1103216"/>
              <a:ext cx="1238368" cy="4630040"/>
              <a:chOff x="308346" y="1527797"/>
              <a:chExt cx="1238368" cy="4630040"/>
            </a:xfrm>
          </p:grpSpPr>
          <p:sp>
            <p:nvSpPr>
              <p:cNvPr id="40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407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408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409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410" name="직선 화살표 연결선 54"/>
              <p:cNvCxnSpPr>
                <a:cxnSpLocks noChangeShapeType="1"/>
                <a:stCxn id="406" idx="2"/>
                <a:endCxn id="407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1" name="직선 화살표 연결선 56"/>
              <p:cNvCxnSpPr>
                <a:cxnSpLocks noChangeShapeType="1"/>
                <a:stCxn id="407" idx="2"/>
                <a:endCxn id="408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2" name="직선 화살표 연결선 58"/>
              <p:cNvCxnSpPr>
                <a:cxnSpLocks noChangeShapeType="1"/>
                <a:stCxn id="408" idx="2"/>
                <a:endCxn id="409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3" name="직선 화살표 연결선 63"/>
              <p:cNvCxnSpPr>
                <a:cxnSpLocks noChangeShapeType="1"/>
                <a:stCxn id="409" idx="2"/>
                <a:endCxn id="414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14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415" name="직사각형 414"/>
              <p:cNvSpPr/>
              <p:nvPr/>
            </p:nvSpPr>
            <p:spPr bwMode="auto">
              <a:xfrm>
                <a:off x="308346" y="1527797"/>
                <a:ext cx="1238368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380"/>
          <p:cNvGrpSpPr/>
          <p:nvPr/>
        </p:nvGrpSpPr>
        <p:grpSpPr>
          <a:xfrm>
            <a:off x="323528" y="1535264"/>
            <a:ext cx="1172171" cy="4630040"/>
            <a:chOff x="-1411867" y="1103216"/>
            <a:chExt cx="1172171" cy="4630040"/>
          </a:xfrm>
        </p:grpSpPr>
        <p:grpSp>
          <p:nvGrpSpPr>
            <p:cNvPr id="17" name="그룹 358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360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361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362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363" name="직선 화살표 연결선 65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64" name="직선 화살표 연결선 69"/>
              <p:cNvCxnSpPr>
                <a:cxnSpLocks noChangeShapeType="1"/>
                <a:stCxn id="360" idx="2"/>
                <a:endCxn id="361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65" name="직선 화살표 연결선 73"/>
              <p:cNvCxnSpPr>
                <a:cxnSpLocks noChangeShapeType="1"/>
                <a:stCxn id="361" idx="2"/>
                <a:endCxn id="362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6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367" name="직선 화살표 연결선 80"/>
              <p:cNvCxnSpPr>
                <a:cxnSpLocks noChangeShapeType="1"/>
                <a:stCxn id="362" idx="2"/>
                <a:endCxn id="366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8" name="그룹 368"/>
            <p:cNvGrpSpPr/>
            <p:nvPr/>
          </p:nvGrpSpPr>
          <p:grpSpPr>
            <a:xfrm>
              <a:off x="-1411867" y="1103216"/>
              <a:ext cx="1172171" cy="4630040"/>
              <a:chOff x="341627" y="1527797"/>
              <a:chExt cx="1172171" cy="4630040"/>
            </a:xfrm>
          </p:grpSpPr>
          <p:sp>
            <p:nvSpPr>
              <p:cNvPr id="371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372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373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374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375" name="직선 화살표 연결선 54"/>
              <p:cNvCxnSpPr>
                <a:cxnSpLocks noChangeShapeType="1"/>
                <a:stCxn id="371" idx="2"/>
                <a:endCxn id="372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6" name="직선 화살표 연결선 56"/>
              <p:cNvCxnSpPr>
                <a:cxnSpLocks noChangeShapeType="1"/>
                <a:stCxn id="372" idx="2"/>
                <a:endCxn id="373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7" name="직선 화살표 연결선 58"/>
              <p:cNvCxnSpPr>
                <a:cxnSpLocks noChangeShapeType="1"/>
                <a:stCxn id="373" idx="2"/>
                <a:endCxn id="374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8" name="직선 화살표 연결선 63"/>
              <p:cNvCxnSpPr>
                <a:cxnSpLocks noChangeShapeType="1"/>
                <a:stCxn id="374" idx="2"/>
                <a:endCxn id="379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79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380" name="직사각형 379"/>
              <p:cNvSpPr/>
              <p:nvPr/>
            </p:nvSpPr>
            <p:spPr bwMode="auto">
              <a:xfrm>
                <a:off x="341627" y="1527797"/>
                <a:ext cx="1171805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실행과 종료 상태</a:t>
            </a:r>
          </a:p>
        </p:txBody>
      </p:sp>
      <p:grpSp>
        <p:nvGrpSpPr>
          <p:cNvPr id="1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306"/>
          <p:cNvGrpSpPr/>
          <p:nvPr/>
        </p:nvGrpSpPr>
        <p:grpSpPr>
          <a:xfrm>
            <a:off x="424361" y="2059585"/>
            <a:ext cx="974178" cy="413107"/>
            <a:chOff x="424361" y="2059585"/>
            <a:chExt cx="974178" cy="413107"/>
          </a:xfrm>
        </p:grpSpPr>
        <p:sp>
          <p:nvSpPr>
            <p:cNvPr id="167" name="AutoShape 54"/>
            <p:cNvSpPr>
              <a:spLocks noChangeArrowheads="1"/>
            </p:cNvSpPr>
            <p:nvPr/>
          </p:nvSpPr>
          <p:spPr bwMode="auto">
            <a:xfrm>
              <a:off x="424361" y="2267782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cxnSp>
          <p:nvCxnSpPr>
            <p:cNvPr id="173" name="직선 화살표 연결선 54"/>
            <p:cNvCxnSpPr>
              <a:cxnSpLocks noChangeShapeType="1"/>
              <a:stCxn id="166" idx="2"/>
              <a:endCxn id="167" idx="0"/>
            </p:cNvCxnSpPr>
            <p:nvPr/>
          </p:nvCxnSpPr>
          <p:spPr bwMode="auto">
            <a:xfrm>
              <a:off x="911450" y="2059585"/>
              <a:ext cx="0" cy="2081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" name="그룹 307"/>
          <p:cNvGrpSpPr/>
          <p:nvPr/>
        </p:nvGrpSpPr>
        <p:grpSpPr>
          <a:xfrm>
            <a:off x="424361" y="2472691"/>
            <a:ext cx="974178" cy="416407"/>
            <a:chOff x="424361" y="2472691"/>
            <a:chExt cx="974178" cy="416407"/>
          </a:xfrm>
        </p:grpSpPr>
        <p:sp>
          <p:nvSpPr>
            <p:cNvPr id="168" name="AutoShape 54"/>
            <p:cNvSpPr>
              <a:spLocks noChangeArrowheads="1"/>
            </p:cNvSpPr>
            <p:nvPr/>
          </p:nvSpPr>
          <p:spPr bwMode="auto">
            <a:xfrm>
              <a:off x="424361" y="2684188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cxnSp>
          <p:nvCxnSpPr>
            <p:cNvPr id="174" name="직선 화살표 연결선 56"/>
            <p:cNvCxnSpPr>
              <a:cxnSpLocks noChangeShapeType="1"/>
              <a:stCxn id="167" idx="2"/>
              <a:endCxn id="168" idx="0"/>
            </p:cNvCxnSpPr>
            <p:nvPr/>
          </p:nvCxnSpPr>
          <p:spPr bwMode="auto">
            <a:xfrm>
              <a:off x="911450" y="2472691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" name="그룹 308"/>
          <p:cNvGrpSpPr/>
          <p:nvPr/>
        </p:nvGrpSpPr>
        <p:grpSpPr>
          <a:xfrm>
            <a:off x="424361" y="2889097"/>
            <a:ext cx="974178" cy="416407"/>
            <a:chOff x="424361" y="2889097"/>
            <a:chExt cx="974178" cy="416407"/>
          </a:xfrm>
        </p:grpSpPr>
        <p:sp>
          <p:nvSpPr>
            <p:cNvPr id="169" name="AutoShape 54"/>
            <p:cNvSpPr>
              <a:spLocks noChangeArrowheads="1"/>
            </p:cNvSpPr>
            <p:nvPr/>
          </p:nvSpPr>
          <p:spPr bwMode="auto">
            <a:xfrm>
              <a:off x="424361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75" name="직선 화살표 연결선 58"/>
            <p:cNvCxnSpPr>
              <a:cxnSpLocks noChangeShapeType="1"/>
              <a:stCxn id="168" idx="2"/>
              <a:endCxn id="169" idx="0"/>
            </p:cNvCxnSpPr>
            <p:nvPr/>
          </p:nvCxnSpPr>
          <p:spPr bwMode="auto">
            <a:xfrm>
              <a:off x="911450" y="2889097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" name="그룹 309"/>
          <p:cNvGrpSpPr/>
          <p:nvPr/>
        </p:nvGrpSpPr>
        <p:grpSpPr>
          <a:xfrm>
            <a:off x="327200" y="3305503"/>
            <a:ext cx="1168499" cy="836109"/>
            <a:chOff x="327200" y="3305503"/>
            <a:chExt cx="1168499" cy="836109"/>
          </a:xfrm>
        </p:grpSpPr>
        <p:cxnSp>
          <p:nvCxnSpPr>
            <p:cNvPr id="176" name="직선 화살표 연결선 63"/>
            <p:cNvCxnSpPr>
              <a:cxnSpLocks noChangeShapeType="1"/>
              <a:stCxn id="169" idx="2"/>
              <a:endCxn id="182" idx="0"/>
            </p:cNvCxnSpPr>
            <p:nvPr/>
          </p:nvCxnSpPr>
          <p:spPr bwMode="auto">
            <a:xfrm>
              <a:off x="911450" y="3305503"/>
              <a:ext cx="0" cy="21150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2" name="모서리가 둥근 직사각형 3"/>
            <p:cNvSpPr>
              <a:spLocks noChangeArrowheads="1"/>
            </p:cNvSpPr>
            <p:nvPr/>
          </p:nvSpPr>
          <p:spPr bwMode="auto">
            <a:xfrm>
              <a:off x="327200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</p:grpSp>
      <p:grpSp>
        <p:nvGrpSpPr>
          <p:cNvPr id="31" name="그룹 305"/>
          <p:cNvGrpSpPr/>
          <p:nvPr/>
        </p:nvGrpSpPr>
        <p:grpSpPr>
          <a:xfrm>
            <a:off x="341080" y="1604970"/>
            <a:ext cx="1227753" cy="797816"/>
            <a:chOff x="341080" y="1604970"/>
            <a:chExt cx="1227753" cy="797816"/>
          </a:xfrm>
        </p:grpSpPr>
        <p:sp>
          <p:nvSpPr>
            <p:cNvPr id="166" name="모서리가 둥근 직사각형 3"/>
            <p:cNvSpPr>
              <a:spLocks noChangeArrowheads="1"/>
            </p:cNvSpPr>
            <p:nvPr/>
          </p:nvSpPr>
          <p:spPr bwMode="auto">
            <a:xfrm>
              <a:off x="341080" y="1604970"/>
              <a:ext cx="1140739" cy="4546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시작</a:t>
              </a:r>
            </a:p>
          </p:txBody>
        </p:sp>
        <p:sp>
          <p:nvSpPr>
            <p:cNvPr id="226" name="아래쪽 화살표 225"/>
            <p:cNvSpPr/>
            <p:nvPr/>
          </p:nvSpPr>
          <p:spPr bwMode="auto">
            <a:xfrm>
              <a:off x="1254037" y="1983058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00" name="그룹 304"/>
          <p:cNvGrpSpPr/>
          <p:nvPr/>
        </p:nvGrpSpPr>
        <p:grpSpPr>
          <a:xfrm>
            <a:off x="533392" y="793273"/>
            <a:ext cx="811697" cy="668384"/>
            <a:chOff x="533392" y="793273"/>
            <a:chExt cx="811697" cy="668384"/>
          </a:xfrm>
        </p:grpSpPr>
        <p:sp>
          <p:nvSpPr>
            <p:cNvPr id="253" name="순서도: 병합 252"/>
            <p:cNvSpPr/>
            <p:nvPr/>
          </p:nvSpPr>
          <p:spPr bwMode="auto">
            <a:xfrm rot="16200000">
              <a:off x="1030293" y="807154"/>
              <a:ext cx="314796" cy="314796"/>
            </a:xfrm>
            <a:prstGeom prst="flowChartMerge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6" name="Rectangle 4"/>
            <p:cNvSpPr>
              <a:spLocks noChangeArrowheads="1"/>
            </p:cNvSpPr>
            <p:nvPr/>
          </p:nvSpPr>
          <p:spPr bwMode="auto">
            <a:xfrm>
              <a:off x="575655" y="1153880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533392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6" name="그룹 428"/>
          <p:cNvGrpSpPr/>
          <p:nvPr/>
        </p:nvGrpSpPr>
        <p:grpSpPr>
          <a:xfrm>
            <a:off x="1881193" y="4141613"/>
            <a:ext cx="974177" cy="408486"/>
            <a:chOff x="1881193" y="4141613"/>
            <a:chExt cx="974177" cy="408486"/>
          </a:xfrm>
        </p:grpSpPr>
        <p:sp>
          <p:nvSpPr>
            <p:cNvPr id="279" name="AutoShape 54"/>
            <p:cNvSpPr>
              <a:spLocks noChangeArrowheads="1"/>
            </p:cNvSpPr>
            <p:nvPr/>
          </p:nvSpPr>
          <p:spPr bwMode="auto">
            <a:xfrm>
              <a:off x="1881193" y="4345189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286" name="직선 화살표 연결선 65"/>
            <p:cNvCxnSpPr>
              <a:cxnSpLocks noChangeShapeType="1"/>
              <a:stCxn id="291" idx="2"/>
              <a:endCxn id="279" idx="0"/>
            </p:cNvCxnSpPr>
            <p:nvPr/>
          </p:nvCxnSpPr>
          <p:spPr bwMode="auto">
            <a:xfrm>
              <a:off x="2368282" y="4141613"/>
              <a:ext cx="0" cy="20357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" name="그룹 429"/>
          <p:cNvGrpSpPr/>
          <p:nvPr/>
        </p:nvGrpSpPr>
        <p:grpSpPr>
          <a:xfrm>
            <a:off x="1881193" y="4550099"/>
            <a:ext cx="974177" cy="405991"/>
            <a:chOff x="1881193" y="4550099"/>
            <a:chExt cx="974177" cy="405991"/>
          </a:xfrm>
        </p:grpSpPr>
        <p:sp>
          <p:nvSpPr>
            <p:cNvPr id="280" name="AutoShape 54"/>
            <p:cNvSpPr>
              <a:spLocks noChangeArrowheads="1"/>
            </p:cNvSpPr>
            <p:nvPr/>
          </p:nvSpPr>
          <p:spPr bwMode="auto">
            <a:xfrm>
              <a:off x="1881193" y="4751180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287" name="직선 화살표 연결선 69"/>
            <p:cNvCxnSpPr>
              <a:cxnSpLocks noChangeShapeType="1"/>
              <a:stCxn id="279" idx="2"/>
              <a:endCxn id="280" idx="0"/>
            </p:cNvCxnSpPr>
            <p:nvPr/>
          </p:nvCxnSpPr>
          <p:spPr bwMode="auto">
            <a:xfrm>
              <a:off x="2368282" y="4550099"/>
              <a:ext cx="0" cy="20108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8" name="그룹 430"/>
          <p:cNvGrpSpPr/>
          <p:nvPr/>
        </p:nvGrpSpPr>
        <p:grpSpPr>
          <a:xfrm>
            <a:off x="1881193" y="4956090"/>
            <a:ext cx="974177" cy="416405"/>
            <a:chOff x="1881193" y="4956090"/>
            <a:chExt cx="974177" cy="416405"/>
          </a:xfrm>
        </p:grpSpPr>
        <p:sp>
          <p:nvSpPr>
            <p:cNvPr id="281" name="AutoShape 54"/>
            <p:cNvSpPr>
              <a:spLocks noChangeArrowheads="1"/>
            </p:cNvSpPr>
            <p:nvPr/>
          </p:nvSpPr>
          <p:spPr bwMode="auto">
            <a:xfrm>
              <a:off x="1881193" y="5167585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288" name="직선 화살표 연결선 73"/>
            <p:cNvCxnSpPr>
              <a:cxnSpLocks noChangeShapeType="1"/>
              <a:stCxn id="280" idx="2"/>
              <a:endCxn id="281" idx="0"/>
            </p:cNvCxnSpPr>
            <p:nvPr/>
          </p:nvCxnSpPr>
          <p:spPr bwMode="auto">
            <a:xfrm>
              <a:off x="2368282" y="4956090"/>
              <a:ext cx="0" cy="21149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9" name="그룹 431"/>
          <p:cNvGrpSpPr/>
          <p:nvPr/>
        </p:nvGrpSpPr>
        <p:grpSpPr>
          <a:xfrm>
            <a:off x="1804871" y="5372494"/>
            <a:ext cx="1140739" cy="740109"/>
            <a:chOff x="1804871" y="5372494"/>
            <a:chExt cx="1140739" cy="740109"/>
          </a:xfrm>
        </p:grpSpPr>
        <p:sp>
          <p:nvSpPr>
            <p:cNvPr id="289" name="모서리가 둥근 직사각형 3"/>
            <p:cNvSpPr>
              <a:spLocks noChangeArrowheads="1"/>
            </p:cNvSpPr>
            <p:nvPr/>
          </p:nvSpPr>
          <p:spPr bwMode="auto">
            <a:xfrm>
              <a:off x="1804871" y="5587473"/>
              <a:ext cx="1140739" cy="52513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끝</a:t>
              </a:r>
            </a:p>
          </p:txBody>
        </p:sp>
        <p:cxnSp>
          <p:nvCxnSpPr>
            <p:cNvPr id="290" name="직선 화살표 연결선 80"/>
            <p:cNvCxnSpPr>
              <a:cxnSpLocks noChangeShapeType="1"/>
              <a:stCxn id="281" idx="2"/>
              <a:endCxn id="289" idx="0"/>
            </p:cNvCxnSpPr>
            <p:nvPr/>
          </p:nvCxnSpPr>
          <p:spPr bwMode="auto">
            <a:xfrm>
              <a:off x="2368282" y="5372494"/>
              <a:ext cx="6958" cy="21497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0" name="그룹 427"/>
          <p:cNvGrpSpPr/>
          <p:nvPr/>
        </p:nvGrpSpPr>
        <p:grpSpPr>
          <a:xfrm>
            <a:off x="1784032" y="3517005"/>
            <a:ext cx="1168499" cy="802319"/>
            <a:chOff x="1784032" y="3517005"/>
            <a:chExt cx="1168499" cy="802319"/>
          </a:xfrm>
        </p:grpSpPr>
        <p:sp>
          <p:nvSpPr>
            <p:cNvPr id="291" name="모서리가 둥근 직사각형 3"/>
            <p:cNvSpPr>
              <a:spLocks noChangeArrowheads="1"/>
            </p:cNvSpPr>
            <p:nvPr/>
          </p:nvSpPr>
          <p:spPr bwMode="auto">
            <a:xfrm>
              <a:off x="1784032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293" name="아래쪽 화살표 292"/>
            <p:cNvSpPr/>
            <p:nvPr/>
          </p:nvSpPr>
          <p:spPr bwMode="auto">
            <a:xfrm>
              <a:off x="2629598" y="3899596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11" name="그룹 423"/>
          <p:cNvGrpSpPr/>
          <p:nvPr/>
        </p:nvGrpSpPr>
        <p:grpSpPr>
          <a:xfrm>
            <a:off x="1632125" y="702220"/>
            <a:ext cx="1184023" cy="5442590"/>
            <a:chOff x="1632125" y="702220"/>
            <a:chExt cx="1184023" cy="5442590"/>
          </a:xfrm>
        </p:grpSpPr>
        <p:cxnSp>
          <p:nvCxnSpPr>
            <p:cNvPr id="249" name="직선 연결선 248"/>
            <p:cNvCxnSpPr/>
            <p:nvPr/>
          </p:nvCxnSpPr>
          <p:spPr>
            <a:xfrm>
              <a:off x="1632125" y="702220"/>
              <a:ext cx="0" cy="54425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grpSp>
          <p:nvGrpSpPr>
            <p:cNvPr id="112" name="그룹 127"/>
            <p:cNvGrpSpPr/>
            <p:nvPr/>
          </p:nvGrpSpPr>
          <p:grpSpPr>
            <a:xfrm rot="18900000">
              <a:off x="2387530" y="764394"/>
              <a:ext cx="367221" cy="367222"/>
              <a:chOff x="971525" y="3500438"/>
              <a:chExt cx="214314" cy="214314"/>
            </a:xfrm>
            <a:solidFill>
              <a:srgbClr val="00B0F0"/>
            </a:solidFill>
          </p:grpSpPr>
          <p:sp>
            <p:nvSpPr>
              <p:cNvPr id="297" name="모서리가 둥근 직사각형 296"/>
              <p:cNvSpPr/>
              <p:nvPr/>
            </p:nvSpPr>
            <p:spPr bwMode="auto">
              <a:xfrm>
                <a:off x="971525" y="3571876"/>
                <a:ext cx="214314" cy="71438"/>
              </a:xfrm>
              <a:prstGeom prst="roundRect">
                <a:avLst/>
              </a:prstGeom>
              <a:grpFill/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98" name="모서리가 둥근 직사각형 297"/>
              <p:cNvSpPr/>
              <p:nvPr/>
            </p:nvSpPr>
            <p:spPr bwMode="auto">
              <a:xfrm>
                <a:off x="1042963" y="3500438"/>
                <a:ext cx="71438" cy="214314"/>
              </a:xfrm>
              <a:prstGeom prst="roundRect">
                <a:avLst/>
              </a:prstGeom>
              <a:grpFill/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295" name="Rectangle 4"/>
            <p:cNvSpPr>
              <a:spLocks noChangeArrowheads="1"/>
            </p:cNvSpPr>
            <p:nvPr/>
          </p:nvSpPr>
          <p:spPr bwMode="auto">
            <a:xfrm>
              <a:off x="2032398" y="1153879"/>
              <a:ext cx="783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종료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1996680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2" name="그룹 311"/>
          <p:cNvGrpSpPr/>
          <p:nvPr/>
        </p:nvGrpSpPr>
        <p:grpSpPr>
          <a:xfrm>
            <a:off x="7020272" y="1196752"/>
            <a:ext cx="1357322" cy="928694"/>
            <a:chOff x="4202840" y="908720"/>
            <a:chExt cx="1357322" cy="928694"/>
          </a:xfrm>
        </p:grpSpPr>
        <p:sp>
          <p:nvSpPr>
            <p:cNvPr id="313" name="모서리가 둥근 직사각형 312"/>
            <p:cNvSpPr/>
            <p:nvPr/>
          </p:nvSpPr>
          <p:spPr bwMode="auto">
            <a:xfrm>
              <a:off x="4202840" y="908720"/>
              <a:ext cx="1357322" cy="928694"/>
            </a:xfrm>
            <a:prstGeom prst="roundRect">
              <a:avLst>
                <a:gd name="adj" fmla="val 10513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314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8592" y="1194472"/>
              <a:ext cx="771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15" name="직선 화살표 연결선 314"/>
            <p:cNvCxnSpPr/>
            <p:nvPr/>
          </p:nvCxnSpPr>
          <p:spPr>
            <a:xfrm rot="5400000">
              <a:off x="4207602" y="1479430"/>
              <a:ext cx="428628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16" name="TextBox 315"/>
            <p:cNvSpPr txBox="1"/>
            <p:nvPr/>
          </p:nvSpPr>
          <p:spPr>
            <a:xfrm>
              <a:off x="4255228" y="908720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7020272" y="2696950"/>
            <a:ext cx="1357322" cy="1428760"/>
            <a:chOff x="4202840" y="2408918"/>
            <a:chExt cx="1357322" cy="1428760"/>
          </a:xfrm>
        </p:grpSpPr>
        <p:sp>
          <p:nvSpPr>
            <p:cNvPr id="318" name="모서리가 둥근 직사각형 317"/>
            <p:cNvSpPr/>
            <p:nvPr/>
          </p:nvSpPr>
          <p:spPr bwMode="auto">
            <a:xfrm>
              <a:off x="4202840" y="2408918"/>
              <a:ext cx="1357322" cy="1428760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31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8592" y="2689907"/>
              <a:ext cx="87630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0" name="TextBox 319"/>
            <p:cNvSpPr txBox="1"/>
            <p:nvPr/>
          </p:nvSpPr>
          <p:spPr>
            <a:xfrm>
              <a:off x="4255228" y="2408918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cxnSp>
          <p:nvCxnSpPr>
            <p:cNvPr id="321" name="직선 화살표 연결선 320"/>
            <p:cNvCxnSpPr/>
            <p:nvPr/>
          </p:nvCxnSpPr>
          <p:spPr>
            <a:xfrm rot="16200000" flipH="1">
              <a:off x="3883623" y="3186672"/>
              <a:ext cx="1071030" cy="396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22" name="직사각형 321"/>
            <p:cNvSpPr/>
            <p:nvPr/>
          </p:nvSpPr>
          <p:spPr bwMode="auto">
            <a:xfrm>
              <a:off x="4345716" y="2651806"/>
              <a:ext cx="928694" cy="581029"/>
            </a:xfrm>
            <a:prstGeom prst="rect">
              <a:avLst/>
            </a:prstGeom>
            <a:solidFill>
              <a:sysClr val="window" lastClr="FFFFFF">
                <a:alpha val="69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5377198" y="1196752"/>
            <a:ext cx="1285884" cy="1309696"/>
            <a:chOff x="5377198" y="1196752"/>
            <a:chExt cx="1285884" cy="1309696"/>
          </a:xfrm>
        </p:grpSpPr>
        <p:pic>
          <p:nvPicPr>
            <p:cNvPr id="32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7264" y="1196752"/>
              <a:ext cx="785818" cy="130969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325" name="오른쪽 화살표 324"/>
            <p:cNvSpPr/>
            <p:nvPr/>
          </p:nvSpPr>
          <p:spPr bwMode="auto">
            <a:xfrm>
              <a:off x="5377198" y="1768256"/>
              <a:ext cx="285752" cy="142876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26" name="그룹 89"/>
          <p:cNvGrpSpPr/>
          <p:nvPr/>
        </p:nvGrpSpPr>
        <p:grpSpPr>
          <a:xfrm>
            <a:off x="3448372" y="1196752"/>
            <a:ext cx="1949961" cy="1309696"/>
            <a:chOff x="630940" y="908720"/>
            <a:chExt cx="1949961" cy="1309696"/>
          </a:xfrm>
        </p:grpSpPr>
        <p:grpSp>
          <p:nvGrpSpPr>
            <p:cNvPr id="327" name="그룹 88"/>
            <p:cNvGrpSpPr/>
            <p:nvPr/>
          </p:nvGrpSpPr>
          <p:grpSpPr>
            <a:xfrm>
              <a:off x="630940" y="908720"/>
              <a:ext cx="1785950" cy="1309696"/>
              <a:chOff x="630940" y="908720"/>
              <a:chExt cx="1785950" cy="1309696"/>
            </a:xfrm>
          </p:grpSpPr>
          <p:pic>
            <p:nvPicPr>
              <p:cNvPr id="32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1072" y="908720"/>
                <a:ext cx="785818" cy="1309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0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630940" y="908720"/>
                <a:ext cx="928694" cy="428628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 </a:t>
                </a:r>
                <a:endPara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실행</a:t>
                </a:r>
              </a:p>
            </p:txBody>
          </p:sp>
        </p:grpSp>
        <p:pic>
          <p:nvPicPr>
            <p:cNvPr id="32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4532707">
              <a:off x="2180842" y="1713769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42" name="그룹 341"/>
          <p:cNvGrpSpPr/>
          <p:nvPr/>
        </p:nvGrpSpPr>
        <p:grpSpPr>
          <a:xfrm>
            <a:off x="5377198" y="2696950"/>
            <a:ext cx="1285884" cy="1309696"/>
            <a:chOff x="5377198" y="2696950"/>
            <a:chExt cx="1285884" cy="1309696"/>
          </a:xfrm>
        </p:grpSpPr>
        <p:pic>
          <p:nvPicPr>
            <p:cNvPr id="33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77264" y="2696950"/>
              <a:ext cx="785818" cy="1309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4" name="오른쪽 화살표 333"/>
            <p:cNvSpPr/>
            <p:nvPr/>
          </p:nvSpPr>
          <p:spPr bwMode="auto">
            <a:xfrm>
              <a:off x="5377198" y="3339892"/>
              <a:ext cx="285752" cy="142876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3348359" y="2596937"/>
            <a:ext cx="5072098" cy="1409709"/>
            <a:chOff x="3348359" y="2596937"/>
            <a:chExt cx="5072098" cy="1409709"/>
          </a:xfrm>
        </p:grpSpPr>
        <p:pic>
          <p:nvPicPr>
            <p:cNvPr id="33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48504" y="2696950"/>
              <a:ext cx="785818" cy="130969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335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62818" y="3411330"/>
              <a:ext cx="357190" cy="416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36" name="직선 연결선 335"/>
            <p:cNvCxnSpPr/>
            <p:nvPr/>
          </p:nvCxnSpPr>
          <p:spPr>
            <a:xfrm>
              <a:off x="3348359" y="2596937"/>
              <a:ext cx="5072098" cy="22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sp>
          <p:nvSpPr>
            <p:cNvPr id="337" name="모서리가 둥근 직사각형 3"/>
            <p:cNvSpPr>
              <a:spLocks noChangeArrowheads="1"/>
            </p:cNvSpPr>
            <p:nvPr/>
          </p:nvSpPr>
          <p:spPr bwMode="auto">
            <a:xfrm>
              <a:off x="3448372" y="2654087"/>
              <a:ext cx="928694" cy="428628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종료</a:t>
              </a:r>
            </a:p>
          </p:txBody>
        </p:sp>
        <p:pic>
          <p:nvPicPr>
            <p:cNvPr id="33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4532707">
              <a:off x="4855399" y="3287686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9" name="TextBox 338"/>
          <p:cNvSpPr txBox="1"/>
          <p:nvPr/>
        </p:nvSpPr>
        <p:spPr>
          <a:xfrm>
            <a:off x="3203848" y="69269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아주 일반적인 상황이다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/>
          <p:cNvGrpSpPr/>
          <p:nvPr/>
        </p:nvGrpSpPr>
        <p:grpSpPr>
          <a:xfrm>
            <a:off x="477069" y="1271812"/>
            <a:ext cx="1062071" cy="3021284"/>
            <a:chOff x="2987824" y="522017"/>
            <a:chExt cx="1062071" cy="3021284"/>
          </a:xfrm>
        </p:grpSpPr>
        <p:sp>
          <p:nvSpPr>
            <p:cNvPr id="160" name="모서리가 둥근 직사각형 3"/>
            <p:cNvSpPr>
              <a:spLocks noChangeArrowheads="1"/>
            </p:cNvSpPr>
            <p:nvPr/>
          </p:nvSpPr>
          <p:spPr bwMode="auto">
            <a:xfrm>
              <a:off x="2987824" y="522017"/>
              <a:ext cx="1057296" cy="23996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시작</a:t>
              </a:r>
            </a:p>
          </p:txBody>
        </p:sp>
        <p:sp>
          <p:nvSpPr>
            <p:cNvPr id="161" name="AutoShape 54"/>
            <p:cNvSpPr>
              <a:spLocks noChangeArrowheads="1"/>
            </p:cNvSpPr>
            <p:nvPr/>
          </p:nvSpPr>
          <p:spPr bwMode="auto">
            <a:xfrm>
              <a:off x="3102373" y="904857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sp>
          <p:nvSpPr>
            <p:cNvPr id="162" name="AutoShape 54"/>
            <p:cNvSpPr>
              <a:spLocks noChangeArrowheads="1"/>
            </p:cNvSpPr>
            <p:nvPr/>
          </p:nvSpPr>
          <p:spPr bwMode="auto">
            <a:xfrm>
              <a:off x="3102373" y="1190609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sp>
          <p:nvSpPr>
            <p:cNvPr id="163" name="AutoShape 54"/>
            <p:cNvSpPr>
              <a:spLocks noChangeArrowheads="1"/>
            </p:cNvSpPr>
            <p:nvPr/>
          </p:nvSpPr>
          <p:spPr bwMode="auto">
            <a:xfrm>
              <a:off x="3102373" y="1476361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sp>
          <p:nvSpPr>
            <p:cNvPr id="164" name="AutoShape 54"/>
            <p:cNvSpPr>
              <a:spLocks noChangeArrowheads="1"/>
            </p:cNvSpPr>
            <p:nvPr/>
          </p:nvSpPr>
          <p:spPr bwMode="auto">
            <a:xfrm>
              <a:off x="3102373" y="2330445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sp>
          <p:nvSpPr>
            <p:cNvPr id="165" name="AutoShape 54"/>
            <p:cNvSpPr>
              <a:spLocks noChangeArrowheads="1"/>
            </p:cNvSpPr>
            <p:nvPr/>
          </p:nvSpPr>
          <p:spPr bwMode="auto">
            <a:xfrm>
              <a:off x="3102373" y="2609050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sp>
          <p:nvSpPr>
            <p:cNvPr id="170" name="AutoShape 54"/>
            <p:cNvSpPr>
              <a:spLocks noChangeArrowheads="1"/>
            </p:cNvSpPr>
            <p:nvPr/>
          </p:nvSpPr>
          <p:spPr bwMode="auto">
            <a:xfrm>
              <a:off x="3102373" y="2894801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171" name="직선 화살표 연결선 54"/>
            <p:cNvCxnSpPr>
              <a:cxnSpLocks noChangeShapeType="1"/>
              <a:stCxn id="160" idx="2"/>
              <a:endCxn id="161" idx="0"/>
            </p:cNvCxnSpPr>
            <p:nvPr/>
          </p:nvCxnSpPr>
          <p:spPr bwMode="auto">
            <a:xfrm rot="5400000">
              <a:off x="3445034" y="833419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직선 화살표 연결선 56"/>
            <p:cNvCxnSpPr>
              <a:cxnSpLocks noChangeShapeType="1"/>
              <a:stCxn id="161" idx="2"/>
              <a:endCxn id="162" idx="0"/>
            </p:cNvCxnSpPr>
            <p:nvPr/>
          </p:nvCxnSpPr>
          <p:spPr bwMode="auto">
            <a:xfrm rot="5400000">
              <a:off x="3443900" y="1118036"/>
              <a:ext cx="145145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직선 화살표 연결선 58"/>
            <p:cNvCxnSpPr>
              <a:cxnSpLocks noChangeShapeType="1"/>
              <a:stCxn id="162" idx="2"/>
              <a:endCxn id="163" idx="0"/>
            </p:cNvCxnSpPr>
            <p:nvPr/>
          </p:nvCxnSpPr>
          <p:spPr bwMode="auto">
            <a:xfrm rot="5400000">
              <a:off x="3443900" y="1403788"/>
              <a:ext cx="145145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직선 화살표 연결선 63"/>
            <p:cNvCxnSpPr>
              <a:cxnSpLocks noChangeShapeType="1"/>
              <a:stCxn id="163" idx="2"/>
              <a:endCxn id="185" idx="0"/>
            </p:cNvCxnSpPr>
            <p:nvPr/>
          </p:nvCxnSpPr>
          <p:spPr bwMode="auto">
            <a:xfrm rot="5400000">
              <a:off x="3443900" y="1689540"/>
              <a:ext cx="145145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직선 화살표 연결선 65"/>
            <p:cNvCxnSpPr>
              <a:cxnSpLocks noChangeShapeType="1"/>
              <a:stCxn id="185" idx="2"/>
              <a:endCxn id="164" idx="0"/>
            </p:cNvCxnSpPr>
            <p:nvPr/>
          </p:nvCxnSpPr>
          <p:spPr bwMode="auto">
            <a:xfrm rot="5400000">
              <a:off x="3446620" y="2260592"/>
              <a:ext cx="139705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직선 화살표 연결선 69"/>
            <p:cNvCxnSpPr>
              <a:cxnSpLocks noChangeShapeType="1"/>
              <a:stCxn id="164" idx="2"/>
              <a:endCxn id="165" idx="0"/>
            </p:cNvCxnSpPr>
            <p:nvPr/>
          </p:nvCxnSpPr>
          <p:spPr bwMode="auto">
            <a:xfrm rot="5400000">
              <a:off x="3447473" y="2540051"/>
              <a:ext cx="137998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직선 화살표 연결선 73"/>
            <p:cNvCxnSpPr>
              <a:cxnSpLocks noChangeShapeType="1"/>
              <a:stCxn id="165" idx="2"/>
              <a:endCxn id="170" idx="0"/>
            </p:cNvCxnSpPr>
            <p:nvPr/>
          </p:nvCxnSpPr>
          <p:spPr bwMode="auto">
            <a:xfrm rot="5400000">
              <a:off x="3443900" y="2822229"/>
              <a:ext cx="145144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3" name="모서리가 둥근 직사각형 3"/>
            <p:cNvSpPr>
              <a:spLocks noChangeArrowheads="1"/>
            </p:cNvSpPr>
            <p:nvPr/>
          </p:nvSpPr>
          <p:spPr bwMode="auto">
            <a:xfrm>
              <a:off x="2992599" y="3182939"/>
              <a:ext cx="1057296" cy="360362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끝</a:t>
              </a:r>
            </a:p>
          </p:txBody>
        </p:sp>
        <p:cxnSp>
          <p:nvCxnSpPr>
            <p:cNvPr id="184" name="직선 화살표 연결선 80"/>
            <p:cNvCxnSpPr>
              <a:cxnSpLocks noChangeShapeType="1"/>
              <a:stCxn id="170" idx="2"/>
              <a:endCxn id="183" idx="0"/>
            </p:cNvCxnSpPr>
            <p:nvPr/>
          </p:nvCxnSpPr>
          <p:spPr bwMode="auto">
            <a:xfrm rot="16200000" flipH="1">
              <a:off x="3445094" y="3106785"/>
              <a:ext cx="147531" cy="477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5" name="모서리가 둥근 직사각형 3"/>
            <p:cNvSpPr>
              <a:spLocks noChangeArrowheads="1"/>
            </p:cNvSpPr>
            <p:nvPr/>
          </p:nvSpPr>
          <p:spPr bwMode="auto">
            <a:xfrm>
              <a:off x="2987824" y="1762113"/>
              <a:ext cx="1057296" cy="42862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실행과 종료 상태</a:t>
            </a:r>
          </a:p>
        </p:txBody>
      </p:sp>
      <p:grpSp>
        <p:nvGrpSpPr>
          <p:cNvPr id="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3" name="표 132"/>
          <p:cNvGraphicFramePr>
            <a:graphicFrameLocks noGrp="1"/>
          </p:cNvGraphicFramePr>
          <p:nvPr/>
        </p:nvGraphicFramePr>
        <p:xfrm>
          <a:off x="1691680" y="1251332"/>
          <a:ext cx="5857240" cy="213614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/MainActivity.java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MainActivity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EditText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mNameEdit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activity_main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00" b="1" kern="100" dirty="0">
                        <a:latin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323528" y="764704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짝을 이루는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onDestroy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395536" y="1225327"/>
            <a:ext cx="1224136" cy="59394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395536" y="3613422"/>
            <a:ext cx="1224136" cy="7109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23528" y="43279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액티비티의 시작이고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onDestroy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액티비티의 끝이다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3528" y="475998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에서는 레이아웃을 생성 및 설정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실행하기 위한 객체 생성 및 초기화를 수행함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개발자는 원하는 객체를 이 함수에서 생성하고 초기화하면 된다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onDestory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에서는 사용한 객체를 반환 작업을 수행한다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onDestroy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오픈한 파일을 닫는 동작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객체의 메모리를 반환할 필요 없다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Dalvik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JVM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해제함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2195736" y="2799978"/>
            <a:ext cx="3672408" cy="21602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8" name="모서리가 둥근 직사각형 187"/>
          <p:cNvSpPr/>
          <p:nvPr/>
        </p:nvSpPr>
        <p:spPr bwMode="auto">
          <a:xfrm>
            <a:off x="395536" y="1888257"/>
            <a:ext cx="1204664" cy="1656184"/>
          </a:xfrm>
          <a:prstGeom prst="roundRect">
            <a:avLst/>
          </a:prstGeom>
          <a:solidFill>
            <a:srgbClr val="FF0000">
              <a:alpha val="30000"/>
            </a:srgbClr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654993" y="2347739"/>
            <a:ext cx="720080" cy="749796"/>
            <a:chOff x="674043" y="2180481"/>
            <a:chExt cx="720080" cy="749796"/>
          </a:xfrm>
        </p:grpSpPr>
        <p:sp>
          <p:nvSpPr>
            <p:cNvPr id="189" name="원형 화살표 188"/>
            <p:cNvSpPr/>
            <p:nvPr/>
          </p:nvSpPr>
          <p:spPr bwMode="auto">
            <a:xfrm>
              <a:off x="674043" y="2180481"/>
              <a:ext cx="720080" cy="720080"/>
            </a:xfrm>
            <a:prstGeom prst="circularArrow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90" name="원형 화살표 189"/>
            <p:cNvSpPr/>
            <p:nvPr/>
          </p:nvSpPr>
          <p:spPr bwMode="auto">
            <a:xfrm rot="10800000">
              <a:off x="674043" y="2210197"/>
              <a:ext cx="720080" cy="720080"/>
            </a:xfrm>
            <a:prstGeom prst="circularArrow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 330"/>
          <p:cNvGrpSpPr/>
          <p:nvPr/>
        </p:nvGrpSpPr>
        <p:grpSpPr>
          <a:xfrm>
            <a:off x="2627784" y="836712"/>
            <a:ext cx="1078514" cy="1224136"/>
            <a:chOff x="2627784" y="836712"/>
            <a:chExt cx="1078514" cy="1224136"/>
          </a:xfrm>
        </p:grpSpPr>
        <p:pic>
          <p:nvPicPr>
            <p:cNvPr id="31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7784" y="836712"/>
              <a:ext cx="1078514" cy="122413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326" name="모서리가 둥근 직사각형 325"/>
            <p:cNvSpPr/>
            <p:nvPr/>
          </p:nvSpPr>
          <p:spPr>
            <a:xfrm>
              <a:off x="3472829" y="85576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336730">
              <a:off x="3000713" y="983147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그룹 432"/>
          <p:cNvGrpSpPr/>
          <p:nvPr/>
        </p:nvGrpSpPr>
        <p:grpSpPr>
          <a:xfrm>
            <a:off x="689385" y="1535264"/>
            <a:ext cx="1238368" cy="4630040"/>
            <a:chOff x="-1445148" y="1103216"/>
            <a:chExt cx="1238368" cy="4630040"/>
          </a:xfrm>
        </p:grpSpPr>
        <p:grpSp>
          <p:nvGrpSpPr>
            <p:cNvPr id="11" name="그룹 433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446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447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448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449" name="직선 화살표 연결선 65"/>
              <p:cNvCxnSpPr>
                <a:cxnSpLocks noChangeShapeType="1"/>
                <a:endCxn id="446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0" name="직선 화살표 연결선 69"/>
              <p:cNvCxnSpPr>
                <a:cxnSpLocks noChangeShapeType="1"/>
                <a:stCxn id="446" idx="2"/>
                <a:endCxn id="447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1" name="직선 화살표 연결선 73"/>
              <p:cNvCxnSpPr>
                <a:cxnSpLocks noChangeShapeType="1"/>
                <a:stCxn id="447" idx="2"/>
                <a:endCxn id="448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5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453" name="직선 화살표 연결선 80"/>
              <p:cNvCxnSpPr>
                <a:cxnSpLocks noChangeShapeType="1"/>
                <a:stCxn id="448" idx="2"/>
                <a:endCxn id="452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" name="그룹 434"/>
            <p:cNvGrpSpPr/>
            <p:nvPr/>
          </p:nvGrpSpPr>
          <p:grpSpPr>
            <a:xfrm>
              <a:off x="-1445148" y="1103216"/>
              <a:ext cx="1238368" cy="4630040"/>
              <a:chOff x="308346" y="1527797"/>
              <a:chExt cx="1238368" cy="4630040"/>
            </a:xfrm>
          </p:grpSpPr>
          <p:sp>
            <p:nvSpPr>
              <p:cNvPr id="43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437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438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439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440" name="직선 화살표 연결선 54"/>
              <p:cNvCxnSpPr>
                <a:cxnSpLocks noChangeShapeType="1"/>
                <a:stCxn id="436" idx="2"/>
                <a:endCxn id="437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1" name="직선 화살표 연결선 56"/>
              <p:cNvCxnSpPr>
                <a:cxnSpLocks noChangeShapeType="1"/>
                <a:stCxn id="437" idx="2"/>
                <a:endCxn id="438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2" name="직선 화살표 연결선 58"/>
              <p:cNvCxnSpPr>
                <a:cxnSpLocks noChangeShapeType="1"/>
                <a:stCxn id="438" idx="2"/>
                <a:endCxn id="439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3" name="직선 화살표 연결선 63"/>
              <p:cNvCxnSpPr>
                <a:cxnSpLocks noChangeShapeType="1"/>
                <a:stCxn id="439" idx="2"/>
                <a:endCxn id="444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44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445" name="직사각형 444"/>
              <p:cNvSpPr/>
              <p:nvPr/>
            </p:nvSpPr>
            <p:spPr bwMode="auto">
              <a:xfrm>
                <a:off x="308346" y="1527797"/>
                <a:ext cx="1238368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일시 정지와 재실행 상태</a:t>
            </a:r>
          </a:p>
        </p:txBody>
      </p:sp>
      <p:grpSp>
        <p:nvGrpSpPr>
          <p:cNvPr id="1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3" name="직선 화살표 연결선 63"/>
          <p:cNvCxnSpPr>
            <a:cxnSpLocks noChangeShapeType="1"/>
            <a:stCxn id="186" idx="2"/>
            <a:endCxn id="199" idx="0"/>
          </p:cNvCxnSpPr>
          <p:nvPr/>
        </p:nvCxnSpPr>
        <p:spPr bwMode="auto">
          <a:xfrm>
            <a:off x="1313676" y="3305503"/>
            <a:ext cx="0" cy="21150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4" name="그룹 454"/>
          <p:cNvGrpSpPr/>
          <p:nvPr/>
        </p:nvGrpSpPr>
        <p:grpSpPr>
          <a:xfrm>
            <a:off x="826588" y="4141612"/>
            <a:ext cx="974178" cy="408487"/>
            <a:chOff x="3346384" y="4141612"/>
            <a:chExt cx="974178" cy="408487"/>
          </a:xfrm>
        </p:grpSpPr>
        <p:sp>
          <p:nvSpPr>
            <p:cNvPr id="187" name="AutoShape 54"/>
            <p:cNvSpPr>
              <a:spLocks noChangeArrowheads="1"/>
            </p:cNvSpPr>
            <p:nvPr/>
          </p:nvSpPr>
          <p:spPr bwMode="auto">
            <a:xfrm>
              <a:off x="3346384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194" name="직선 화살표 연결선 65"/>
            <p:cNvCxnSpPr>
              <a:cxnSpLocks noChangeShapeType="1"/>
              <a:stCxn id="199" idx="2"/>
              <a:endCxn id="187" idx="0"/>
            </p:cNvCxnSpPr>
            <p:nvPr/>
          </p:nvCxnSpPr>
          <p:spPr bwMode="auto">
            <a:xfrm>
              <a:off x="3833473" y="4141612"/>
              <a:ext cx="0" cy="20357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" name="그룹 455"/>
          <p:cNvGrpSpPr/>
          <p:nvPr/>
        </p:nvGrpSpPr>
        <p:grpSpPr>
          <a:xfrm>
            <a:off x="826588" y="3100594"/>
            <a:ext cx="986878" cy="1347050"/>
            <a:chOff x="3346384" y="3100594"/>
            <a:chExt cx="986878" cy="1347050"/>
          </a:xfrm>
        </p:grpSpPr>
        <p:cxnSp>
          <p:nvCxnSpPr>
            <p:cNvPr id="200" name="Shape 171"/>
            <p:cNvCxnSpPr>
              <a:stCxn id="187" idx="3"/>
              <a:endCxn id="186" idx="3"/>
            </p:cNvCxnSpPr>
            <p:nvPr/>
          </p:nvCxnSpPr>
          <p:spPr>
            <a:xfrm flipV="1">
              <a:off x="4320562" y="3203049"/>
              <a:ext cx="12700" cy="1244595"/>
            </a:xfrm>
            <a:prstGeom prst="bentConnector3">
              <a:avLst>
                <a:gd name="adj1" fmla="val 180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86" name="AutoShape 54"/>
            <p:cNvSpPr>
              <a:spLocks noChangeArrowheads="1"/>
            </p:cNvSpPr>
            <p:nvPr/>
          </p:nvSpPr>
          <p:spPr bwMode="auto">
            <a:xfrm>
              <a:off x="3346384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</p:grpSp>
      <p:grpSp>
        <p:nvGrpSpPr>
          <p:cNvPr id="96" name="그룹 453"/>
          <p:cNvGrpSpPr/>
          <p:nvPr/>
        </p:nvGrpSpPr>
        <p:grpSpPr>
          <a:xfrm>
            <a:off x="729427" y="3517005"/>
            <a:ext cx="1168499" cy="809512"/>
            <a:chOff x="3249223" y="3517005"/>
            <a:chExt cx="1168499" cy="809512"/>
          </a:xfrm>
        </p:grpSpPr>
        <p:sp>
          <p:nvSpPr>
            <p:cNvPr id="199" name="모서리가 둥근 직사각형 3"/>
            <p:cNvSpPr>
              <a:spLocks noChangeArrowheads="1"/>
            </p:cNvSpPr>
            <p:nvPr/>
          </p:nvSpPr>
          <p:spPr bwMode="auto">
            <a:xfrm>
              <a:off x="3249223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227" name="아래쪽 화살표 226"/>
            <p:cNvSpPr/>
            <p:nvPr/>
          </p:nvSpPr>
          <p:spPr bwMode="auto">
            <a:xfrm>
              <a:off x="4102560" y="3906789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01" name="그룹 424"/>
          <p:cNvGrpSpPr/>
          <p:nvPr/>
        </p:nvGrpSpPr>
        <p:grpSpPr>
          <a:xfrm>
            <a:off x="539552" y="793273"/>
            <a:ext cx="1734621" cy="668384"/>
            <a:chOff x="3059348" y="793273"/>
            <a:chExt cx="1734621" cy="668384"/>
          </a:xfrm>
        </p:grpSpPr>
        <p:sp>
          <p:nvSpPr>
            <p:cNvPr id="254" name="모서리가 둥근 직사각형 253"/>
            <p:cNvSpPr/>
            <p:nvPr/>
          </p:nvSpPr>
          <p:spPr bwMode="auto">
            <a:xfrm>
              <a:off x="3655070" y="807154"/>
              <a:ext cx="104101" cy="312304"/>
            </a:xfrm>
            <a:prstGeom prst="roundRect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5" name="모서리가 둥근 직사각형 254"/>
            <p:cNvSpPr/>
            <p:nvPr/>
          </p:nvSpPr>
          <p:spPr bwMode="auto">
            <a:xfrm>
              <a:off x="3835513" y="807154"/>
              <a:ext cx="104101" cy="312304"/>
            </a:xfrm>
            <a:prstGeom prst="roundRect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6" name="순서도: 병합 255"/>
            <p:cNvSpPr/>
            <p:nvPr/>
          </p:nvSpPr>
          <p:spPr bwMode="auto">
            <a:xfrm rot="16200000">
              <a:off x="4276893" y="807154"/>
              <a:ext cx="314796" cy="314796"/>
            </a:xfrm>
            <a:prstGeom prst="flowChartMerge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3" name="오른쪽 화살표 262"/>
            <p:cNvSpPr/>
            <p:nvPr/>
          </p:nvSpPr>
          <p:spPr bwMode="auto">
            <a:xfrm>
              <a:off x="4003737" y="898206"/>
              <a:ext cx="209864" cy="104932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7" name="Rectangle 4"/>
            <p:cNvSpPr>
              <a:spLocks noChangeArrowheads="1"/>
            </p:cNvSpPr>
            <p:nvPr/>
          </p:nvSpPr>
          <p:spPr bwMode="auto">
            <a:xfrm>
              <a:off x="3059348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일시정지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3269212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2" name="그룹 331"/>
          <p:cNvGrpSpPr/>
          <p:nvPr/>
        </p:nvGrpSpPr>
        <p:grpSpPr>
          <a:xfrm>
            <a:off x="3650753" y="836712"/>
            <a:ext cx="1358514" cy="1224136"/>
            <a:chOff x="3650753" y="836712"/>
            <a:chExt cx="1358514" cy="1224136"/>
          </a:xfrm>
        </p:grpSpPr>
        <p:pic>
          <p:nvPicPr>
            <p:cNvPr id="32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7" y="836712"/>
              <a:ext cx="1085340" cy="122413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322" name="모서리가 둥근 직사각형 321"/>
            <p:cNvSpPr/>
            <p:nvPr/>
          </p:nvSpPr>
          <p:spPr bwMode="auto">
            <a:xfrm>
              <a:off x="4202434" y="1484784"/>
              <a:ext cx="504056" cy="432048"/>
            </a:xfrm>
            <a:prstGeom prst="roundRect">
              <a:avLst>
                <a:gd name="adj" fmla="val 7778"/>
              </a:avLst>
            </a:prstGeom>
            <a:noFill/>
            <a:ln w="1905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24" name="오른쪽 화살표 323"/>
            <p:cNvSpPr/>
            <p:nvPr/>
          </p:nvSpPr>
          <p:spPr bwMode="auto">
            <a:xfrm>
              <a:off x="3650753" y="1214992"/>
              <a:ext cx="360040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27" name="모서리가 둥근 직사각형 326"/>
            <p:cNvSpPr/>
            <p:nvPr/>
          </p:nvSpPr>
          <p:spPr>
            <a:xfrm>
              <a:off x="4778498" y="85157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4790531" y="1591822"/>
            <a:ext cx="632184" cy="453700"/>
            <a:chOff x="4790531" y="1591822"/>
            <a:chExt cx="632184" cy="453700"/>
          </a:xfrm>
        </p:grpSpPr>
        <p:pic>
          <p:nvPicPr>
            <p:cNvPr id="33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90531" y="1628800"/>
              <a:ext cx="357190" cy="41672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pic>
          <p:nvPicPr>
            <p:cNvPr id="334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532707">
              <a:off x="5022656" y="1519976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39" name="그룹 338"/>
          <p:cNvGrpSpPr/>
          <p:nvPr/>
        </p:nvGrpSpPr>
        <p:grpSpPr>
          <a:xfrm>
            <a:off x="4932039" y="836712"/>
            <a:ext cx="1512168" cy="1224136"/>
            <a:chOff x="4932039" y="836712"/>
            <a:chExt cx="1512168" cy="1224136"/>
          </a:xfrm>
        </p:grpSpPr>
        <p:grpSp>
          <p:nvGrpSpPr>
            <p:cNvPr id="337" name="그룹 336"/>
            <p:cNvGrpSpPr/>
            <p:nvPr/>
          </p:nvGrpSpPr>
          <p:grpSpPr>
            <a:xfrm>
              <a:off x="4932039" y="836712"/>
              <a:ext cx="1512168" cy="1224136"/>
              <a:chOff x="4932039" y="836712"/>
              <a:chExt cx="1512168" cy="1224136"/>
            </a:xfrm>
          </p:grpSpPr>
          <p:pic>
            <p:nvPicPr>
              <p:cNvPr id="320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65693" y="836712"/>
                <a:ext cx="1078514" cy="122413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</p:pic>
          <p:sp>
            <p:nvSpPr>
              <p:cNvPr id="335" name="오른쪽 화살표 334"/>
              <p:cNvSpPr/>
              <p:nvPr/>
            </p:nvSpPr>
            <p:spPr bwMode="auto">
              <a:xfrm>
                <a:off x="4932039" y="1214992"/>
                <a:ext cx="360040" cy="216024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338" name="모서리가 둥근 직사각형 337"/>
            <p:cNvSpPr/>
            <p:nvPr/>
          </p:nvSpPr>
          <p:spPr>
            <a:xfrm>
              <a:off x="6209133" y="85157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3491880" y="206084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뒤로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보인다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2" name="모서리가 둥근 직사각형 3"/>
          <p:cNvSpPr>
            <a:spLocks noChangeArrowheads="1"/>
          </p:cNvSpPr>
          <p:nvPr/>
        </p:nvSpPr>
        <p:spPr bwMode="auto">
          <a:xfrm>
            <a:off x="729680" y="3517005"/>
            <a:ext cx="1168499" cy="624607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55" y="3690683"/>
            <a:ext cx="2165196" cy="275724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70352" y="2985158"/>
            <a:ext cx="64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일시정지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새롭게 실행된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의해 일부가 가려진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상태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0353" y="335768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일시정지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웹브라우저가 일시정지 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06490" y="3909468"/>
            <a:ext cx="4392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가린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종료되면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onResume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호출하고 이전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복귀함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■ 복귀할 때는 무조건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onResume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함수를 호출함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3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일시 정지와 재실행 상태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323528" y="764704"/>
          <a:ext cx="5857240" cy="25095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res/layout/b_activity_layout.xml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"10dp"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작은</a:t>
                      </a:r>
                      <a:r>
                        <a:rPr lang="ko-KR" sz="105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B </a:t>
                      </a:r>
                      <a:r>
                        <a:rPr lang="ko-KR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6372200" y="764704"/>
            <a:ext cx="2160240" cy="2436497"/>
            <a:chOff x="6372200" y="764704"/>
            <a:chExt cx="2160240" cy="2436497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764704"/>
              <a:ext cx="2160240" cy="2436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4" name="모서리가 둥근 직사각형 63"/>
            <p:cNvSpPr/>
            <p:nvPr/>
          </p:nvSpPr>
          <p:spPr bwMode="auto">
            <a:xfrm>
              <a:off x="6948264" y="2032273"/>
              <a:ext cx="1003263" cy="859940"/>
            </a:xfrm>
            <a:prstGeom prst="roundRect">
              <a:avLst>
                <a:gd name="adj" fmla="val 7778"/>
              </a:avLst>
            </a:prstGeom>
            <a:noFill/>
            <a:ln w="1905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95441"/>
              </p:ext>
            </p:extLst>
          </p:nvPr>
        </p:nvGraphicFramePr>
        <p:xfrm>
          <a:off x="323528" y="3847812"/>
          <a:ext cx="5857240" cy="20294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/BActivity.java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b_activity_layout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일시 정지와 재실행 상태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46885"/>
              </p:ext>
            </p:extLst>
          </p:nvPr>
        </p:nvGraphicFramePr>
        <p:xfrm>
          <a:off x="827584" y="1340768"/>
          <a:ext cx="7920880" cy="181610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457200"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".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 </a:t>
                      </a:r>
                      <a:r>
                        <a:rPr lang="ko-KR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android:style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Theme.AppCompat.Dialog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88140"/>
              </p:ext>
            </p:extLst>
          </p:nvPr>
        </p:nvGraphicFramePr>
        <p:xfrm>
          <a:off x="830580" y="3789040"/>
          <a:ext cx="6145272" cy="2082800"/>
        </p:xfrm>
        <a:graphic>
          <a:graphicData uri="http://schemas.openxmlformats.org/drawingml/2006/table">
            <a:tbl>
              <a:tblPr/>
              <a:tblGrid>
                <a:gridCol w="614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Intent(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BActivity.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모서리가 둥근 직사각형 13">
            <a:extLst>
              <a:ext uri="{FF2B5EF4-FFF2-40B4-BE49-F238E27FC236}">
                <a16:creationId xmlns:a16="http://schemas.microsoft.com/office/drawing/2014/main" id="{BDEF589C-8D54-4AE1-AB91-FC7F28C1FA1F}"/>
              </a:ext>
            </a:extLst>
          </p:cNvPr>
          <p:cNvSpPr/>
          <p:nvPr/>
        </p:nvSpPr>
        <p:spPr>
          <a:xfrm>
            <a:off x="1763688" y="2348880"/>
            <a:ext cx="5400600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구부러진 연결선 19">
            <a:extLst>
              <a:ext uri="{FF2B5EF4-FFF2-40B4-BE49-F238E27FC236}">
                <a16:creationId xmlns:a16="http://schemas.microsoft.com/office/drawing/2014/main" id="{87E3AA66-0152-449E-A839-03E87AEF7FDA}"/>
              </a:ext>
            </a:extLst>
          </p:cNvPr>
          <p:cNvCxnSpPr/>
          <p:nvPr/>
        </p:nvCxnSpPr>
        <p:spPr>
          <a:xfrm rot="10800000" flipV="1">
            <a:off x="3995936" y="1828294"/>
            <a:ext cx="1570496" cy="542357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C2CB86-755C-4938-8780-E44BA3CCEF54}"/>
              </a:ext>
            </a:extLst>
          </p:cNvPr>
          <p:cNvSpPr txBox="1"/>
          <p:nvPr/>
        </p:nvSpPr>
        <p:spPr>
          <a:xfrm>
            <a:off x="5590308" y="1476456"/>
            <a:ext cx="35536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중앙에 작은 액티비티 모양으로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실행되게 한다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09113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일시 정지와 재실행 상태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65501" y="716066"/>
            <a:ext cx="1512168" cy="1416790"/>
            <a:chOff x="4365501" y="716066"/>
            <a:chExt cx="1512168" cy="1416790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4365501" y="716066"/>
              <a:ext cx="1512168" cy="1416790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17889" y="716066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79436" y="1001818"/>
              <a:ext cx="762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7" name="직선 화살표 연결선 46"/>
            <p:cNvCxnSpPr/>
            <p:nvPr/>
          </p:nvCxnSpPr>
          <p:spPr>
            <a:xfrm>
              <a:off x="4439891" y="1585367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95493" y="1556792"/>
              <a:ext cx="6858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직사각형 49"/>
            <p:cNvSpPr/>
            <p:nvPr/>
          </p:nvSpPr>
          <p:spPr bwMode="auto">
            <a:xfrm>
              <a:off x="4779436" y="930381"/>
              <a:ext cx="785818" cy="642941"/>
            </a:xfrm>
            <a:prstGeom prst="rect">
              <a:avLst/>
            </a:prstGeom>
            <a:solidFill>
              <a:sysClr val="window" lastClr="FFFFFF">
                <a:alpha val="7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509741" y="155679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33054" y="836712"/>
            <a:ext cx="2381483" cy="1224136"/>
            <a:chOff x="333054" y="836712"/>
            <a:chExt cx="2381483" cy="1224136"/>
          </a:xfrm>
        </p:grpSpPr>
        <p:grpSp>
          <p:nvGrpSpPr>
            <p:cNvPr id="56" name="그룹 55"/>
            <p:cNvGrpSpPr/>
            <p:nvPr/>
          </p:nvGrpSpPr>
          <p:grpSpPr>
            <a:xfrm>
              <a:off x="333054" y="836712"/>
              <a:ext cx="1078514" cy="1224136"/>
              <a:chOff x="333054" y="836712"/>
              <a:chExt cx="1078514" cy="1224136"/>
            </a:xfrm>
          </p:grpSpPr>
          <p:pic>
            <p:nvPicPr>
              <p:cNvPr id="35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3054" y="836712"/>
                <a:ext cx="1078514" cy="122413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</p:pic>
          <p:sp>
            <p:nvSpPr>
              <p:cNvPr id="42" name="모서리가 둥근 직사각형 41"/>
              <p:cNvSpPr/>
              <p:nvPr/>
            </p:nvSpPr>
            <p:spPr>
              <a:xfrm>
                <a:off x="1178099" y="855762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3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4532707">
                <a:off x="746713" y="777021"/>
                <a:ext cx="328214" cy="471905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8" name="그룹 57"/>
            <p:cNvGrpSpPr/>
            <p:nvPr/>
          </p:nvGrpSpPr>
          <p:grpSpPr>
            <a:xfrm>
              <a:off x="1356023" y="836712"/>
              <a:ext cx="1358514" cy="1224136"/>
              <a:chOff x="1356023" y="836712"/>
              <a:chExt cx="1358514" cy="1224136"/>
            </a:xfrm>
          </p:grpSpPr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29197" y="836712"/>
                <a:ext cx="1085340" cy="122413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</p:pic>
          <p:sp>
            <p:nvSpPr>
              <p:cNvPr id="60" name="모서리가 둥근 직사각형 59"/>
              <p:cNvSpPr/>
              <p:nvPr/>
            </p:nvSpPr>
            <p:spPr bwMode="auto">
              <a:xfrm>
                <a:off x="1907704" y="1484784"/>
                <a:ext cx="504056" cy="432048"/>
              </a:xfrm>
              <a:prstGeom prst="roundRect">
                <a:avLst>
                  <a:gd name="adj" fmla="val 7778"/>
                </a:avLst>
              </a:prstGeom>
              <a:noFill/>
              <a:ln w="19050">
                <a:solidFill>
                  <a:srgbClr val="00B0F0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61" name="오른쪽 화살표 60"/>
              <p:cNvSpPr/>
              <p:nvPr/>
            </p:nvSpPr>
            <p:spPr bwMode="auto">
              <a:xfrm>
                <a:off x="1356023" y="1196752"/>
                <a:ext cx="360040" cy="216024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2637309" y="836712"/>
            <a:ext cx="1512168" cy="1224136"/>
            <a:chOff x="2637309" y="836712"/>
            <a:chExt cx="1512168" cy="1224136"/>
          </a:xfrm>
        </p:grpSpPr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70963" y="836712"/>
              <a:ext cx="1078514" cy="122413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76" name="오른쪽 화살표 75"/>
            <p:cNvSpPr/>
            <p:nvPr/>
          </p:nvSpPr>
          <p:spPr bwMode="auto">
            <a:xfrm>
              <a:off x="2637309" y="1196752"/>
              <a:ext cx="360040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14403" y="85157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495801" y="1456209"/>
            <a:ext cx="746147" cy="589313"/>
            <a:chOff x="2495801" y="1456209"/>
            <a:chExt cx="746147" cy="589313"/>
          </a:xfrm>
        </p:grpSpPr>
        <p:pic>
          <p:nvPicPr>
            <p:cNvPr id="79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95801" y="1628800"/>
              <a:ext cx="357190" cy="41672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pic>
          <p:nvPicPr>
            <p:cNvPr id="8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4532707">
              <a:off x="2704114" y="1519976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1" name="모서리가 둥근 직사각형 80"/>
            <p:cNvSpPr/>
            <p:nvPr/>
          </p:nvSpPr>
          <p:spPr>
            <a:xfrm>
              <a:off x="3025924" y="145620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509741" y="1806724"/>
            <a:ext cx="1028702" cy="216024"/>
            <a:chOff x="4509741" y="1806724"/>
            <a:chExt cx="1028702" cy="216024"/>
          </a:xfrm>
        </p:grpSpPr>
        <p:pic>
          <p:nvPicPr>
            <p:cNvPr id="84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95493" y="1806724"/>
              <a:ext cx="7429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5" name="모서리가 둥근 직사각형 84"/>
            <p:cNvSpPr/>
            <p:nvPr/>
          </p:nvSpPr>
          <p:spPr>
            <a:xfrm>
              <a:off x="4509741" y="18067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1" name="모서리가 둥근 직사각형 170"/>
          <p:cNvSpPr/>
          <p:nvPr/>
        </p:nvSpPr>
        <p:spPr bwMode="auto">
          <a:xfrm>
            <a:off x="395536" y="3852689"/>
            <a:ext cx="1224136" cy="2339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2" name="모서리가 둥근 직사각형 171"/>
          <p:cNvSpPr/>
          <p:nvPr/>
        </p:nvSpPr>
        <p:spPr bwMode="auto">
          <a:xfrm>
            <a:off x="395536" y="4681712"/>
            <a:ext cx="1224136" cy="2880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323528" y="2438316"/>
            <a:ext cx="8614260" cy="3562893"/>
            <a:chOff x="323528" y="2438316"/>
            <a:chExt cx="8614260" cy="3562893"/>
          </a:xfrm>
        </p:grpSpPr>
        <p:grpSp>
          <p:nvGrpSpPr>
            <p:cNvPr id="151" name="그룹 150"/>
            <p:cNvGrpSpPr/>
            <p:nvPr/>
          </p:nvGrpSpPr>
          <p:grpSpPr>
            <a:xfrm>
              <a:off x="477069" y="2945424"/>
              <a:ext cx="1062071" cy="3021284"/>
              <a:chOff x="2987824" y="522017"/>
              <a:chExt cx="1062071" cy="3021284"/>
            </a:xfrm>
          </p:grpSpPr>
          <p:sp>
            <p:nvSpPr>
              <p:cNvPr id="15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2987824" y="522017"/>
                <a:ext cx="1057296" cy="23996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 시작</a:t>
                </a:r>
              </a:p>
            </p:txBody>
          </p:sp>
          <p:sp>
            <p:nvSpPr>
              <p:cNvPr id="153" name="AutoShape 54"/>
              <p:cNvSpPr>
                <a:spLocks noChangeArrowheads="1"/>
              </p:cNvSpPr>
              <p:nvPr/>
            </p:nvSpPr>
            <p:spPr bwMode="auto">
              <a:xfrm>
                <a:off x="3102373" y="904857"/>
                <a:ext cx="828198" cy="140607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154" name="AutoShape 54"/>
              <p:cNvSpPr>
                <a:spLocks noChangeArrowheads="1"/>
              </p:cNvSpPr>
              <p:nvPr/>
            </p:nvSpPr>
            <p:spPr bwMode="auto">
              <a:xfrm>
                <a:off x="3102373" y="1190609"/>
                <a:ext cx="828198" cy="140607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155" name="AutoShape 54"/>
              <p:cNvSpPr>
                <a:spLocks noChangeArrowheads="1"/>
              </p:cNvSpPr>
              <p:nvPr/>
            </p:nvSpPr>
            <p:spPr bwMode="auto">
              <a:xfrm>
                <a:off x="3102373" y="1476361"/>
                <a:ext cx="828198" cy="140607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sp>
            <p:nvSpPr>
              <p:cNvPr id="156" name="AutoShape 54"/>
              <p:cNvSpPr>
                <a:spLocks noChangeArrowheads="1"/>
              </p:cNvSpPr>
              <p:nvPr/>
            </p:nvSpPr>
            <p:spPr bwMode="auto">
              <a:xfrm>
                <a:off x="3102373" y="2330445"/>
                <a:ext cx="828198" cy="140607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157" name="AutoShape 54"/>
              <p:cNvSpPr>
                <a:spLocks noChangeArrowheads="1"/>
              </p:cNvSpPr>
              <p:nvPr/>
            </p:nvSpPr>
            <p:spPr bwMode="auto">
              <a:xfrm>
                <a:off x="3102373" y="2609050"/>
                <a:ext cx="828198" cy="140607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158" name="AutoShape 54"/>
              <p:cNvSpPr>
                <a:spLocks noChangeArrowheads="1"/>
              </p:cNvSpPr>
              <p:nvPr/>
            </p:nvSpPr>
            <p:spPr bwMode="auto">
              <a:xfrm>
                <a:off x="3102373" y="2894801"/>
                <a:ext cx="828198" cy="140607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159" name="직선 화살표 연결선 54"/>
              <p:cNvCxnSpPr>
                <a:cxnSpLocks noChangeShapeType="1"/>
                <a:stCxn id="152" idx="2"/>
                <a:endCxn id="153" idx="0"/>
              </p:cNvCxnSpPr>
              <p:nvPr/>
            </p:nvCxnSpPr>
            <p:spPr bwMode="auto">
              <a:xfrm rot="5400000">
                <a:off x="3445034" y="833419"/>
                <a:ext cx="142876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직선 화살표 연결선 56"/>
              <p:cNvCxnSpPr>
                <a:cxnSpLocks noChangeShapeType="1"/>
                <a:stCxn id="153" idx="2"/>
                <a:endCxn id="154" idx="0"/>
              </p:cNvCxnSpPr>
              <p:nvPr/>
            </p:nvCxnSpPr>
            <p:spPr bwMode="auto">
              <a:xfrm rot="5400000">
                <a:off x="3443900" y="1118036"/>
                <a:ext cx="145145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직선 화살표 연결선 58"/>
              <p:cNvCxnSpPr>
                <a:cxnSpLocks noChangeShapeType="1"/>
                <a:stCxn id="154" idx="2"/>
                <a:endCxn id="155" idx="0"/>
              </p:cNvCxnSpPr>
              <p:nvPr/>
            </p:nvCxnSpPr>
            <p:spPr bwMode="auto">
              <a:xfrm rot="5400000">
                <a:off x="3443900" y="1403788"/>
                <a:ext cx="145145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직선 화살표 연결선 63"/>
              <p:cNvCxnSpPr>
                <a:cxnSpLocks noChangeShapeType="1"/>
                <a:stCxn id="155" idx="2"/>
                <a:endCxn id="168" idx="0"/>
              </p:cNvCxnSpPr>
              <p:nvPr/>
            </p:nvCxnSpPr>
            <p:spPr bwMode="auto">
              <a:xfrm rot="5400000">
                <a:off x="3443900" y="1689540"/>
                <a:ext cx="145145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직선 화살표 연결선 65"/>
              <p:cNvCxnSpPr>
                <a:cxnSpLocks noChangeShapeType="1"/>
                <a:stCxn id="168" idx="2"/>
                <a:endCxn id="156" idx="0"/>
              </p:cNvCxnSpPr>
              <p:nvPr/>
            </p:nvCxnSpPr>
            <p:spPr bwMode="auto">
              <a:xfrm rot="5400000">
                <a:off x="3446620" y="2260592"/>
                <a:ext cx="139705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직선 화살표 연결선 69"/>
              <p:cNvCxnSpPr>
                <a:cxnSpLocks noChangeShapeType="1"/>
                <a:stCxn id="156" idx="2"/>
                <a:endCxn id="157" idx="0"/>
              </p:cNvCxnSpPr>
              <p:nvPr/>
            </p:nvCxnSpPr>
            <p:spPr bwMode="auto">
              <a:xfrm rot="5400000">
                <a:off x="3447473" y="2540051"/>
                <a:ext cx="137998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직선 화살표 연결선 73"/>
              <p:cNvCxnSpPr>
                <a:cxnSpLocks noChangeShapeType="1"/>
                <a:stCxn id="157" idx="2"/>
                <a:endCxn id="158" idx="0"/>
              </p:cNvCxnSpPr>
              <p:nvPr/>
            </p:nvCxnSpPr>
            <p:spPr bwMode="auto">
              <a:xfrm rot="5400000">
                <a:off x="3443900" y="2822229"/>
                <a:ext cx="145144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2992599" y="3182939"/>
                <a:ext cx="1057296" cy="360362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 끝</a:t>
                </a:r>
              </a:p>
            </p:txBody>
          </p:sp>
          <p:cxnSp>
            <p:nvCxnSpPr>
              <p:cNvPr id="167" name="직선 화살표 연결선 80"/>
              <p:cNvCxnSpPr>
                <a:cxnSpLocks noChangeShapeType="1"/>
                <a:stCxn id="158" idx="2"/>
                <a:endCxn id="166" idx="0"/>
              </p:cNvCxnSpPr>
              <p:nvPr/>
            </p:nvCxnSpPr>
            <p:spPr bwMode="auto">
              <a:xfrm rot="16200000" flipH="1">
                <a:off x="3445094" y="3106785"/>
                <a:ext cx="147531" cy="477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8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2987824" y="1762113"/>
                <a:ext cx="1057296" cy="42862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23528" y="2438316"/>
              <a:ext cx="4392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onResume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 짝을 이루는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onPause</a:t>
              </a:r>
              <a:endPara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881004" y="3138887"/>
              <a:ext cx="70567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onPause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는 현재 액티비티가 다른 액티비티로부터 부분적으로 가려져 방해를 받는 상태고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onResume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 현재 액티비티비가 온전히 보이는 상태다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&gt;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이 두 가지 함수는 화면이 조금이라도 방해 받지 않아야 할 때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 작업을 잠시 중단하거나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다시 시작하는 작업을 해주면 된다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&gt;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동영상을 보다가 화면이 가려지면 불편하다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이때 </a:t>
              </a:r>
              <a:r>
                <a:rPr lang="en-US" altLang="ko-KR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onPause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에서 동영상을 일시 정지하고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onResume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에는 일시 정지된 동영상을 재생하면 된다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개발자가 원한다면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390203" y="2876178"/>
              <a:ext cx="1238368" cy="720080"/>
            </a:xfrm>
            <a:prstGeom prst="rect">
              <a:avLst/>
            </a:prstGeom>
            <a:solidFill>
              <a:sysClr val="window" lastClr="FFFFFF">
                <a:alpha val="8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390203" y="5191100"/>
              <a:ext cx="1238368" cy="720080"/>
            </a:xfrm>
            <a:prstGeom prst="rect">
              <a:avLst/>
            </a:prstGeom>
            <a:solidFill>
              <a:sysClr val="window" lastClr="FFFFFF">
                <a:alpha val="8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그룹 398"/>
          <p:cNvGrpSpPr/>
          <p:nvPr/>
        </p:nvGrpSpPr>
        <p:grpSpPr>
          <a:xfrm>
            <a:off x="3093740" y="764705"/>
            <a:ext cx="1513640" cy="943003"/>
            <a:chOff x="3093740" y="764705"/>
            <a:chExt cx="1513640" cy="943003"/>
          </a:xfrm>
        </p:grpSpPr>
        <p:pic>
          <p:nvPicPr>
            <p:cNvPr id="3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93740" y="764705"/>
              <a:ext cx="1513640" cy="943003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32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532707">
              <a:off x="3736130" y="854732"/>
              <a:ext cx="476764" cy="68549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4" name="모서리가 둥근 직사각형 323"/>
            <p:cNvSpPr/>
            <p:nvPr/>
          </p:nvSpPr>
          <p:spPr>
            <a:xfrm>
              <a:off x="4139952" y="81969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4348928" y="692696"/>
            <a:ext cx="2383312" cy="1798459"/>
            <a:chOff x="4348928" y="692696"/>
            <a:chExt cx="2383312" cy="1798459"/>
          </a:xfrm>
        </p:grpSpPr>
        <p:grpSp>
          <p:nvGrpSpPr>
            <p:cNvPr id="402" name="그룹 401"/>
            <p:cNvGrpSpPr/>
            <p:nvPr/>
          </p:nvGrpSpPr>
          <p:grpSpPr>
            <a:xfrm>
              <a:off x="4716016" y="692696"/>
              <a:ext cx="2016224" cy="1798459"/>
              <a:chOff x="4716016" y="692696"/>
              <a:chExt cx="2016224" cy="1798459"/>
            </a:xfrm>
          </p:grpSpPr>
          <p:sp>
            <p:nvSpPr>
              <p:cNvPr id="326" name="TextBox 325"/>
              <p:cNvSpPr txBox="1"/>
              <p:nvPr/>
            </p:nvSpPr>
            <p:spPr>
              <a:xfrm>
                <a:off x="4716016" y="1844824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B </a:t>
                </a:r>
                <a:r>
                  <a:rPr lang="ko-KR" altLang="en-US" sz="12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뒤로</a:t>
                </a:r>
                <a:endPara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A </a:t>
                </a:r>
                <a:r>
                  <a:rPr lang="ko-KR" altLang="en-US" sz="1200" b="1" dirty="0" err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액티비티가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완전히 안 보인다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2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27266" y="764704"/>
                <a:ext cx="1552327" cy="972019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</p:pic>
          <p:sp>
            <p:nvSpPr>
              <p:cNvPr id="401" name="모서리가 둥근 직사각형 400"/>
              <p:cNvSpPr/>
              <p:nvPr/>
            </p:nvSpPr>
            <p:spPr>
              <a:xfrm>
                <a:off x="6300192" y="692696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400" name="오른쪽 화살표 399"/>
            <p:cNvSpPr/>
            <p:nvPr/>
          </p:nvSpPr>
          <p:spPr bwMode="auto">
            <a:xfrm>
              <a:off x="4348928" y="1318327"/>
              <a:ext cx="522995" cy="313797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정지와 재실행 상태</a:t>
            </a:r>
          </a:p>
        </p:txBody>
      </p:sp>
      <p:grpSp>
        <p:nvGrpSpPr>
          <p:cNvPr id="1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6231709" y="764705"/>
            <a:ext cx="2091979" cy="943003"/>
            <a:chOff x="6231709" y="764705"/>
            <a:chExt cx="2091979" cy="943003"/>
          </a:xfrm>
        </p:grpSpPr>
        <p:pic>
          <p:nvPicPr>
            <p:cNvPr id="3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10048" y="764705"/>
              <a:ext cx="1513640" cy="943003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314" name="오른쪽 화살표 313"/>
            <p:cNvSpPr/>
            <p:nvPr/>
          </p:nvSpPr>
          <p:spPr bwMode="auto">
            <a:xfrm>
              <a:off x="6231709" y="1318327"/>
              <a:ext cx="522995" cy="313797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8028384" y="81436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27" name="그룹 480"/>
          <p:cNvGrpSpPr/>
          <p:nvPr/>
        </p:nvGrpSpPr>
        <p:grpSpPr>
          <a:xfrm>
            <a:off x="323528" y="1535264"/>
            <a:ext cx="2304256" cy="4630040"/>
            <a:chOff x="8820472" y="1535264"/>
            <a:chExt cx="2304256" cy="4630040"/>
          </a:xfrm>
        </p:grpSpPr>
        <p:sp>
          <p:nvSpPr>
            <p:cNvPr id="328" name="AutoShape 54"/>
            <p:cNvSpPr>
              <a:spLocks noChangeArrowheads="1"/>
            </p:cNvSpPr>
            <p:nvPr/>
          </p:nvSpPr>
          <p:spPr bwMode="auto">
            <a:xfrm>
              <a:off x="10120430" y="2684195"/>
              <a:ext cx="936913" cy="20820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onRestart()</a:t>
              </a:r>
            </a:p>
          </p:txBody>
        </p:sp>
        <p:cxnSp>
          <p:nvCxnSpPr>
            <p:cNvPr id="329" name="Shape 328"/>
            <p:cNvCxnSpPr>
              <a:endCxn id="328" idx="2"/>
            </p:cNvCxnSpPr>
            <p:nvPr/>
          </p:nvCxnSpPr>
          <p:spPr>
            <a:xfrm flipV="1">
              <a:off x="9938692" y="2892397"/>
              <a:ext cx="650195" cy="1961239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직선 화살표 연결선 56"/>
            <p:cNvCxnSpPr>
              <a:cxnSpLocks noChangeShapeType="1"/>
              <a:stCxn id="328" idx="1"/>
            </p:cNvCxnSpPr>
            <p:nvPr/>
          </p:nvCxnSpPr>
          <p:spPr bwMode="auto">
            <a:xfrm flipH="1" flipV="1">
              <a:off x="9938692" y="2786643"/>
              <a:ext cx="181738" cy="165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331" name="그룹 456"/>
            <p:cNvGrpSpPr/>
            <p:nvPr/>
          </p:nvGrpSpPr>
          <p:grpSpPr>
            <a:xfrm>
              <a:off x="8820472" y="1535264"/>
              <a:ext cx="2304256" cy="4630040"/>
              <a:chOff x="-1445148" y="1103216"/>
              <a:chExt cx="2304256" cy="4630040"/>
            </a:xfrm>
          </p:grpSpPr>
          <p:grpSp>
            <p:nvGrpSpPr>
              <p:cNvPr id="332" name="그룹 457"/>
              <p:cNvGrpSpPr/>
              <p:nvPr/>
            </p:nvGrpSpPr>
            <p:grpSpPr>
              <a:xfrm>
                <a:off x="-1386405" y="3717032"/>
                <a:ext cx="1140739" cy="1970991"/>
                <a:chOff x="348039" y="4141613"/>
                <a:chExt cx="1140739" cy="1970991"/>
              </a:xfrm>
            </p:grpSpPr>
            <p:sp>
              <p:nvSpPr>
                <p:cNvPr id="344" name="AutoShape 54"/>
                <p:cNvSpPr>
                  <a:spLocks noChangeArrowheads="1"/>
                </p:cNvSpPr>
                <p:nvPr/>
              </p:nvSpPr>
              <p:spPr bwMode="auto">
                <a:xfrm>
                  <a:off x="424361" y="4345189"/>
                  <a:ext cx="974178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onPause()</a:t>
                  </a:r>
                </a:p>
              </p:txBody>
            </p:sp>
            <p:sp>
              <p:nvSpPr>
                <p:cNvPr id="345" name="AutoShape 54"/>
                <p:cNvSpPr>
                  <a:spLocks noChangeArrowheads="1"/>
                </p:cNvSpPr>
                <p:nvPr/>
              </p:nvSpPr>
              <p:spPr bwMode="auto">
                <a:xfrm>
                  <a:off x="424361" y="4751180"/>
                  <a:ext cx="974178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onStop()</a:t>
                  </a:r>
                </a:p>
              </p:txBody>
            </p:sp>
            <p:sp>
              <p:nvSpPr>
                <p:cNvPr id="346" name="AutoShape 54"/>
                <p:cNvSpPr>
                  <a:spLocks noChangeArrowheads="1"/>
                </p:cNvSpPr>
                <p:nvPr/>
              </p:nvSpPr>
              <p:spPr bwMode="auto">
                <a:xfrm>
                  <a:off x="424361" y="5167585"/>
                  <a:ext cx="974178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onDestroy()</a:t>
                  </a:r>
                </a:p>
              </p:txBody>
            </p:sp>
            <p:cxnSp>
              <p:nvCxnSpPr>
                <p:cNvPr id="347" name="직선 화살표 연결선 65"/>
                <p:cNvCxnSpPr>
                  <a:cxnSpLocks noChangeShapeType="1"/>
                  <a:endCxn id="344" idx="0"/>
                </p:cNvCxnSpPr>
                <p:nvPr/>
              </p:nvCxnSpPr>
              <p:spPr bwMode="auto">
                <a:xfrm>
                  <a:off x="911450" y="4141613"/>
                  <a:ext cx="0" cy="20357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8" name="직선 화살표 연결선 69"/>
                <p:cNvCxnSpPr>
                  <a:cxnSpLocks noChangeShapeType="1"/>
                  <a:stCxn id="344" idx="2"/>
                  <a:endCxn id="345" idx="0"/>
                </p:cNvCxnSpPr>
                <p:nvPr/>
              </p:nvCxnSpPr>
              <p:spPr bwMode="auto">
                <a:xfrm>
                  <a:off x="911450" y="4550099"/>
                  <a:ext cx="0" cy="20108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9" name="직선 화살표 연결선 73"/>
                <p:cNvCxnSpPr>
                  <a:cxnSpLocks noChangeShapeType="1"/>
                  <a:stCxn id="345" idx="2"/>
                  <a:endCxn id="346" idx="0"/>
                </p:cNvCxnSpPr>
                <p:nvPr/>
              </p:nvCxnSpPr>
              <p:spPr bwMode="auto">
                <a:xfrm>
                  <a:off x="911450" y="4956090"/>
                  <a:ext cx="0" cy="211495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50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348039" y="5587474"/>
                  <a:ext cx="1140739" cy="525130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</a:t>
                  </a: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 </a:t>
                  </a:r>
                  <a:endPara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끝</a:t>
                  </a:r>
                </a:p>
              </p:txBody>
            </p:sp>
            <p:cxnSp>
              <p:nvCxnSpPr>
                <p:cNvPr id="351" name="직선 화살표 연결선 80"/>
                <p:cNvCxnSpPr>
                  <a:cxnSpLocks noChangeShapeType="1"/>
                  <a:stCxn id="346" idx="2"/>
                  <a:endCxn id="350" idx="0"/>
                </p:cNvCxnSpPr>
                <p:nvPr/>
              </p:nvCxnSpPr>
              <p:spPr bwMode="auto">
                <a:xfrm>
                  <a:off x="911450" y="5372494"/>
                  <a:ext cx="6958" cy="21497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333" name="그룹 458"/>
              <p:cNvGrpSpPr/>
              <p:nvPr/>
            </p:nvGrpSpPr>
            <p:grpSpPr>
              <a:xfrm>
                <a:off x="-1445148" y="1103216"/>
                <a:ext cx="2304256" cy="4630040"/>
                <a:chOff x="308346" y="1527797"/>
                <a:chExt cx="2304256" cy="4630040"/>
              </a:xfrm>
            </p:grpSpPr>
            <p:sp>
              <p:nvSpPr>
                <p:cNvPr id="334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359179" y="1604970"/>
                  <a:ext cx="1140739" cy="454614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</a:t>
                  </a: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 </a:t>
                  </a:r>
                  <a:endPara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시작</a:t>
                  </a:r>
                </a:p>
              </p:txBody>
            </p:sp>
            <p:sp>
              <p:nvSpPr>
                <p:cNvPr id="335" name="AutoShape 54"/>
                <p:cNvSpPr>
                  <a:spLocks noChangeArrowheads="1"/>
                </p:cNvSpPr>
                <p:nvPr/>
              </p:nvSpPr>
              <p:spPr bwMode="auto">
                <a:xfrm>
                  <a:off x="442460" y="2267782"/>
                  <a:ext cx="974177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onCreate()</a:t>
                  </a:r>
                </a:p>
              </p:txBody>
            </p:sp>
            <p:sp>
              <p:nvSpPr>
                <p:cNvPr id="336" name="AutoShape 54"/>
                <p:cNvSpPr>
                  <a:spLocks noChangeArrowheads="1"/>
                </p:cNvSpPr>
                <p:nvPr/>
              </p:nvSpPr>
              <p:spPr bwMode="auto">
                <a:xfrm>
                  <a:off x="442460" y="2684188"/>
                  <a:ext cx="974177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onStart()</a:t>
                  </a:r>
                </a:p>
              </p:txBody>
            </p:sp>
            <p:sp>
              <p:nvSpPr>
                <p:cNvPr id="337" name="AutoShape 54"/>
                <p:cNvSpPr>
                  <a:spLocks noChangeArrowheads="1"/>
                </p:cNvSpPr>
                <p:nvPr/>
              </p:nvSpPr>
              <p:spPr bwMode="auto">
                <a:xfrm>
                  <a:off x="442460" y="3100593"/>
                  <a:ext cx="974177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onResume()</a:t>
                  </a:r>
                </a:p>
              </p:txBody>
            </p:sp>
            <p:cxnSp>
              <p:nvCxnSpPr>
                <p:cNvPr id="338" name="직선 화살표 연결선 54"/>
                <p:cNvCxnSpPr>
                  <a:cxnSpLocks noChangeShapeType="1"/>
                  <a:stCxn id="334" idx="2"/>
                  <a:endCxn id="335" idx="0"/>
                </p:cNvCxnSpPr>
                <p:nvPr/>
              </p:nvCxnSpPr>
              <p:spPr bwMode="auto">
                <a:xfrm>
                  <a:off x="929549" y="2059584"/>
                  <a:ext cx="0" cy="20819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9" name="직선 화살표 연결선 56"/>
                <p:cNvCxnSpPr>
                  <a:cxnSpLocks noChangeShapeType="1"/>
                  <a:stCxn id="335" idx="2"/>
                  <a:endCxn id="336" idx="0"/>
                </p:cNvCxnSpPr>
                <p:nvPr/>
              </p:nvCxnSpPr>
              <p:spPr bwMode="auto">
                <a:xfrm>
                  <a:off x="929549" y="2472691"/>
                  <a:ext cx="0" cy="2114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0" name="직선 화살표 연결선 58"/>
                <p:cNvCxnSpPr>
                  <a:cxnSpLocks noChangeShapeType="1"/>
                  <a:stCxn id="336" idx="2"/>
                  <a:endCxn id="337" idx="0"/>
                </p:cNvCxnSpPr>
                <p:nvPr/>
              </p:nvCxnSpPr>
              <p:spPr bwMode="auto">
                <a:xfrm>
                  <a:off x="929549" y="2889097"/>
                  <a:ext cx="0" cy="2114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1" name="직선 화살표 연결선 63"/>
                <p:cNvCxnSpPr>
                  <a:cxnSpLocks noChangeShapeType="1"/>
                  <a:stCxn id="337" idx="2"/>
                  <a:endCxn id="342" idx="0"/>
                </p:cNvCxnSpPr>
                <p:nvPr/>
              </p:nvCxnSpPr>
              <p:spPr bwMode="auto">
                <a:xfrm>
                  <a:off x="929549" y="3305503"/>
                  <a:ext cx="0" cy="21150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42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345299" y="3517005"/>
                  <a:ext cx="1168499" cy="624607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</a:t>
                  </a:r>
                  <a:endPara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동작 중</a:t>
                  </a:r>
                </a:p>
              </p:txBody>
            </p:sp>
            <p:sp>
              <p:nvSpPr>
                <p:cNvPr id="343" name="직사각형 342"/>
                <p:cNvSpPr/>
                <p:nvPr/>
              </p:nvSpPr>
              <p:spPr bwMode="auto">
                <a:xfrm>
                  <a:off x="308346" y="1527797"/>
                  <a:ext cx="2304256" cy="4630040"/>
                </a:xfrm>
                <a:prstGeom prst="rect">
                  <a:avLst/>
                </a:prstGeom>
                <a:solidFill>
                  <a:sysClr val="window" lastClr="FFFFFF">
                    <a:alpha val="86000"/>
                  </a:sysClr>
                </a:solidFill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352" name="그룹 486"/>
          <p:cNvGrpSpPr/>
          <p:nvPr/>
        </p:nvGrpSpPr>
        <p:grpSpPr>
          <a:xfrm>
            <a:off x="465433" y="2889098"/>
            <a:ext cx="974178" cy="416406"/>
            <a:chOff x="4886496" y="2889098"/>
            <a:chExt cx="974178" cy="416406"/>
          </a:xfrm>
        </p:grpSpPr>
        <p:sp>
          <p:nvSpPr>
            <p:cNvPr id="353" name="AutoShape 54"/>
            <p:cNvSpPr>
              <a:spLocks noChangeArrowheads="1"/>
            </p:cNvSpPr>
            <p:nvPr/>
          </p:nvSpPr>
          <p:spPr bwMode="auto">
            <a:xfrm>
              <a:off x="4886496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354" name="직선 화살표 연결선 58"/>
            <p:cNvCxnSpPr>
              <a:cxnSpLocks noChangeShapeType="1"/>
              <a:stCxn id="384" idx="2"/>
              <a:endCxn id="353" idx="0"/>
            </p:cNvCxnSpPr>
            <p:nvPr/>
          </p:nvCxnSpPr>
          <p:spPr bwMode="auto">
            <a:xfrm>
              <a:off x="5373585" y="2889098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55" name="직선 화살표 연결선 63"/>
          <p:cNvCxnSpPr>
            <a:cxnSpLocks noChangeShapeType="1"/>
            <a:stCxn id="353" idx="2"/>
            <a:endCxn id="387" idx="0"/>
          </p:cNvCxnSpPr>
          <p:nvPr/>
        </p:nvCxnSpPr>
        <p:spPr bwMode="auto">
          <a:xfrm>
            <a:off x="952522" y="3305503"/>
            <a:ext cx="0" cy="21150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356" name="그룹 482"/>
          <p:cNvGrpSpPr/>
          <p:nvPr/>
        </p:nvGrpSpPr>
        <p:grpSpPr>
          <a:xfrm>
            <a:off x="465433" y="4141612"/>
            <a:ext cx="974178" cy="408487"/>
            <a:chOff x="4886496" y="4141612"/>
            <a:chExt cx="974178" cy="408487"/>
          </a:xfrm>
        </p:grpSpPr>
        <p:sp>
          <p:nvSpPr>
            <p:cNvPr id="357" name="AutoShape 54"/>
            <p:cNvSpPr>
              <a:spLocks noChangeArrowheads="1"/>
            </p:cNvSpPr>
            <p:nvPr/>
          </p:nvSpPr>
          <p:spPr bwMode="auto">
            <a:xfrm>
              <a:off x="4886496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358" name="직선 화살표 연결선 65"/>
            <p:cNvCxnSpPr>
              <a:cxnSpLocks noChangeShapeType="1"/>
              <a:stCxn id="387" idx="2"/>
              <a:endCxn id="357" idx="0"/>
            </p:cNvCxnSpPr>
            <p:nvPr/>
          </p:nvCxnSpPr>
          <p:spPr bwMode="auto">
            <a:xfrm flipH="1">
              <a:off x="5373585" y="4141612"/>
              <a:ext cx="1" cy="20357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59" name="그룹 483"/>
          <p:cNvGrpSpPr/>
          <p:nvPr/>
        </p:nvGrpSpPr>
        <p:grpSpPr>
          <a:xfrm>
            <a:off x="465433" y="4550099"/>
            <a:ext cx="974178" cy="405991"/>
            <a:chOff x="4886496" y="4550099"/>
            <a:chExt cx="974178" cy="405991"/>
          </a:xfrm>
        </p:grpSpPr>
        <p:sp>
          <p:nvSpPr>
            <p:cNvPr id="368" name="AutoShape 54"/>
            <p:cNvSpPr>
              <a:spLocks noChangeArrowheads="1"/>
            </p:cNvSpPr>
            <p:nvPr/>
          </p:nvSpPr>
          <p:spPr bwMode="auto">
            <a:xfrm>
              <a:off x="4886496" y="4751180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369" name="직선 화살표 연결선 69"/>
            <p:cNvCxnSpPr>
              <a:cxnSpLocks noChangeShapeType="1"/>
              <a:stCxn id="357" idx="2"/>
              <a:endCxn id="368" idx="0"/>
            </p:cNvCxnSpPr>
            <p:nvPr/>
          </p:nvCxnSpPr>
          <p:spPr bwMode="auto">
            <a:xfrm>
              <a:off x="5373585" y="4550099"/>
              <a:ext cx="0" cy="20108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0" name="그룹 484"/>
          <p:cNvGrpSpPr/>
          <p:nvPr/>
        </p:nvGrpSpPr>
        <p:grpSpPr>
          <a:xfrm>
            <a:off x="1439611" y="2684195"/>
            <a:ext cx="1118651" cy="2169440"/>
            <a:chOff x="5860674" y="2684195"/>
            <a:chExt cx="1118651" cy="2169440"/>
          </a:xfrm>
        </p:grpSpPr>
        <p:sp>
          <p:nvSpPr>
            <p:cNvPr id="381" name="AutoShape 54"/>
            <p:cNvSpPr>
              <a:spLocks noChangeArrowheads="1"/>
            </p:cNvSpPr>
            <p:nvPr/>
          </p:nvSpPr>
          <p:spPr bwMode="auto">
            <a:xfrm>
              <a:off x="6042412" y="2684195"/>
              <a:ext cx="936913" cy="20820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onRestart()</a:t>
              </a:r>
            </a:p>
          </p:txBody>
        </p:sp>
        <p:cxnSp>
          <p:nvCxnSpPr>
            <p:cNvPr id="382" name="Shape 381"/>
            <p:cNvCxnSpPr>
              <a:stCxn id="368" idx="3"/>
              <a:endCxn id="381" idx="2"/>
            </p:cNvCxnSpPr>
            <p:nvPr/>
          </p:nvCxnSpPr>
          <p:spPr>
            <a:xfrm flipV="1">
              <a:off x="5860674" y="2892397"/>
              <a:ext cx="650195" cy="1961238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83" name="그룹 485"/>
          <p:cNvGrpSpPr/>
          <p:nvPr/>
        </p:nvGrpSpPr>
        <p:grpSpPr>
          <a:xfrm>
            <a:off x="465433" y="2684188"/>
            <a:ext cx="1155916" cy="204910"/>
            <a:chOff x="4886496" y="2684188"/>
            <a:chExt cx="1155916" cy="204910"/>
          </a:xfrm>
        </p:grpSpPr>
        <p:sp>
          <p:nvSpPr>
            <p:cNvPr id="384" name="AutoShape 54"/>
            <p:cNvSpPr>
              <a:spLocks noChangeArrowheads="1"/>
            </p:cNvSpPr>
            <p:nvPr/>
          </p:nvSpPr>
          <p:spPr bwMode="auto">
            <a:xfrm>
              <a:off x="4886496" y="2684188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()</a:t>
              </a:r>
            </a:p>
          </p:txBody>
        </p:sp>
        <p:cxnSp>
          <p:nvCxnSpPr>
            <p:cNvPr id="385" name="직선 화살표 연결선 56"/>
            <p:cNvCxnSpPr>
              <a:cxnSpLocks noChangeShapeType="1"/>
              <a:stCxn id="381" idx="1"/>
              <a:endCxn id="384" idx="3"/>
            </p:cNvCxnSpPr>
            <p:nvPr/>
          </p:nvCxnSpPr>
          <p:spPr bwMode="auto">
            <a:xfrm flipH="1" flipV="1">
              <a:off x="5860674" y="2786643"/>
              <a:ext cx="181738" cy="165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86" name="그룹 481"/>
          <p:cNvGrpSpPr/>
          <p:nvPr/>
        </p:nvGrpSpPr>
        <p:grpSpPr>
          <a:xfrm>
            <a:off x="368273" y="3517005"/>
            <a:ext cx="1168499" cy="802319"/>
            <a:chOff x="4789336" y="3517005"/>
            <a:chExt cx="1168499" cy="802319"/>
          </a:xfrm>
        </p:grpSpPr>
        <p:sp>
          <p:nvSpPr>
            <p:cNvPr id="387" name="모서리가 둥근 직사각형 3"/>
            <p:cNvSpPr>
              <a:spLocks noChangeArrowheads="1"/>
            </p:cNvSpPr>
            <p:nvPr/>
          </p:nvSpPr>
          <p:spPr bwMode="auto">
            <a:xfrm>
              <a:off x="4789336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388" name="아래쪽 화살표 387"/>
            <p:cNvSpPr/>
            <p:nvPr/>
          </p:nvSpPr>
          <p:spPr bwMode="auto">
            <a:xfrm>
              <a:off x="5628792" y="3899596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89" name="그룹 425"/>
          <p:cNvGrpSpPr/>
          <p:nvPr/>
        </p:nvGrpSpPr>
        <p:grpSpPr>
          <a:xfrm>
            <a:off x="540943" y="793273"/>
            <a:ext cx="1734621" cy="668384"/>
            <a:chOff x="4962006" y="793273"/>
            <a:chExt cx="1734621" cy="668384"/>
          </a:xfrm>
        </p:grpSpPr>
        <p:sp>
          <p:nvSpPr>
            <p:cNvPr id="390" name="순서도: 병합 389"/>
            <p:cNvSpPr/>
            <p:nvPr/>
          </p:nvSpPr>
          <p:spPr bwMode="auto">
            <a:xfrm rot="16200000">
              <a:off x="6157899" y="807154"/>
              <a:ext cx="314796" cy="314796"/>
            </a:xfrm>
            <a:prstGeom prst="flowChartMerge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91" name="모서리가 둥근 직사각형 390"/>
            <p:cNvSpPr/>
            <p:nvPr/>
          </p:nvSpPr>
          <p:spPr bwMode="auto">
            <a:xfrm>
              <a:off x="5506655" y="793273"/>
              <a:ext cx="284579" cy="333136"/>
            </a:xfrm>
            <a:prstGeom prst="roundRect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92" name="오른쪽 화살표 391"/>
            <p:cNvSpPr/>
            <p:nvPr/>
          </p:nvSpPr>
          <p:spPr bwMode="auto">
            <a:xfrm>
              <a:off x="5843103" y="898206"/>
              <a:ext cx="209864" cy="104932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93" name="Rectangle 4"/>
            <p:cNvSpPr>
              <a:spLocks noChangeArrowheads="1"/>
            </p:cNvSpPr>
            <p:nvPr/>
          </p:nvSpPr>
          <p:spPr bwMode="auto">
            <a:xfrm>
              <a:off x="4962006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정지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sp>
          <p:nvSpPr>
            <p:cNvPr id="394" name="모서리가 둥근 직사각형 393"/>
            <p:cNvSpPr/>
            <p:nvPr/>
          </p:nvSpPr>
          <p:spPr>
            <a:xfrm>
              <a:off x="5136338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8" name="모서리가 둥근 직사각형 3"/>
          <p:cNvSpPr>
            <a:spLocks noChangeArrowheads="1"/>
          </p:cNvSpPr>
          <p:nvPr/>
        </p:nvSpPr>
        <p:spPr bwMode="auto">
          <a:xfrm>
            <a:off x="369640" y="3517005"/>
            <a:ext cx="1168499" cy="624607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  <p:grpSp>
        <p:nvGrpSpPr>
          <p:cNvPr id="405" name="그룹 404"/>
          <p:cNvGrpSpPr/>
          <p:nvPr/>
        </p:nvGrpSpPr>
        <p:grpSpPr>
          <a:xfrm>
            <a:off x="5290318" y="908720"/>
            <a:ext cx="894817" cy="787205"/>
            <a:chOff x="5290318" y="908720"/>
            <a:chExt cx="894817" cy="787205"/>
          </a:xfrm>
        </p:grpSpPr>
        <p:grpSp>
          <p:nvGrpSpPr>
            <p:cNvPr id="396" name="그룹 395"/>
            <p:cNvGrpSpPr/>
            <p:nvPr/>
          </p:nvGrpSpPr>
          <p:grpSpPr>
            <a:xfrm>
              <a:off x="5290318" y="1041019"/>
              <a:ext cx="894817" cy="654906"/>
              <a:chOff x="5290318" y="1041019"/>
              <a:chExt cx="894817" cy="654906"/>
            </a:xfrm>
          </p:grpSpPr>
          <p:pic>
            <p:nvPicPr>
              <p:cNvPr id="315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290318" y="1090594"/>
                <a:ext cx="518855" cy="605331"/>
              </a:xfrm>
              <a:prstGeom prst="rect">
                <a:avLst/>
              </a:prstGeom>
              <a:no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19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4532707">
                <a:off x="5604008" y="936656"/>
                <a:ext cx="476764" cy="685490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4" name="모서리가 둥근 직사각형 403"/>
            <p:cNvSpPr/>
            <p:nvPr/>
          </p:nvSpPr>
          <p:spPr>
            <a:xfrm>
              <a:off x="5868144" y="90872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106102" y="3246495"/>
            <a:ext cx="70567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정지상태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인해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보이지 않는 상태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보이지 않는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액티비티는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함수가 호출된다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97781" y="4220945"/>
            <a:ext cx="5873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가린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종료되면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onRestart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onStart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onResume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함수를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호출하고 이전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복귀함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■ 일시정지와 공통점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복귀할 때는 무조건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onResume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함수를 호출함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4139952" y="2924944"/>
            <a:ext cx="1357322" cy="2000264"/>
            <a:chOff x="4139952" y="2924944"/>
            <a:chExt cx="1357322" cy="2000264"/>
          </a:xfrm>
        </p:grpSpPr>
        <p:sp>
          <p:nvSpPr>
            <p:cNvPr id="102" name="모서리가 둥근 직사각형 101"/>
            <p:cNvSpPr/>
            <p:nvPr/>
          </p:nvSpPr>
          <p:spPr bwMode="auto">
            <a:xfrm>
              <a:off x="4139952" y="2924944"/>
              <a:ext cx="1357322" cy="2000264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92340" y="2924944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5148" y="3210696"/>
              <a:ext cx="762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6" name="직사각형 105"/>
            <p:cNvSpPr/>
            <p:nvPr/>
          </p:nvSpPr>
          <p:spPr bwMode="auto">
            <a:xfrm>
              <a:off x="4645148" y="3139259"/>
              <a:ext cx="785818" cy="642941"/>
            </a:xfrm>
            <a:prstGeom prst="rect">
              <a:avLst/>
            </a:prstGeom>
            <a:solidFill>
              <a:sysClr val="window" lastClr="FFFFFF">
                <a:alpha val="7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정지와 재실행 상태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51520" y="692696"/>
          <a:ext cx="6480720" cy="1953260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457200"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6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".</a:t>
                      </a:r>
                      <a:r>
                        <a:rPr lang="en-US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 </a:t>
                      </a:r>
                      <a:r>
                        <a:rPr lang="ko-KR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600" b="1" strike="sngStrike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600" b="1" strike="sngStrike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600" b="1" i="1" strike="sngStrike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600" b="1" i="1" strike="sngStrike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android:style</a:t>
                      </a:r>
                      <a:r>
                        <a:rPr lang="en-US" sz="1600" b="1" i="1" strike="sngStrike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600" b="1" i="1" strike="sngStrike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Theme.Dialog</a:t>
                      </a:r>
                      <a:r>
                        <a:rPr lang="en-US" sz="1600" b="1" i="1" strike="sngStrike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1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1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354266" y="4353704"/>
            <a:ext cx="1057277" cy="533400"/>
            <a:chOff x="4354266" y="4353704"/>
            <a:chExt cx="1057277" cy="533400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354266" y="438227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0018" y="4353704"/>
              <a:ext cx="7715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3" name="그룹 122"/>
          <p:cNvGrpSpPr/>
          <p:nvPr/>
        </p:nvGrpSpPr>
        <p:grpSpPr>
          <a:xfrm>
            <a:off x="4280975" y="3925076"/>
            <a:ext cx="997218" cy="928695"/>
            <a:chOff x="4280975" y="3925076"/>
            <a:chExt cx="997218" cy="928695"/>
          </a:xfrm>
        </p:grpSpPr>
        <p:cxnSp>
          <p:nvCxnSpPr>
            <p:cNvPr id="105" name="직선 화살표 연결선 104"/>
            <p:cNvCxnSpPr/>
            <p:nvPr/>
          </p:nvCxnSpPr>
          <p:spPr>
            <a:xfrm rot="5400000">
              <a:off x="3818349" y="4387703"/>
              <a:ext cx="928694" cy="344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7" name="모서리가 둥근 직사각형 106"/>
            <p:cNvSpPr/>
            <p:nvPr/>
          </p:nvSpPr>
          <p:spPr>
            <a:xfrm>
              <a:off x="4354266" y="392507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0018" y="3925076"/>
              <a:ext cx="6381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3" name="그룹 112"/>
          <p:cNvGrpSpPr/>
          <p:nvPr/>
        </p:nvGrpSpPr>
        <p:grpSpPr>
          <a:xfrm>
            <a:off x="318398" y="3096513"/>
            <a:ext cx="2330889" cy="669157"/>
            <a:chOff x="318398" y="3096513"/>
            <a:chExt cx="2330889" cy="669157"/>
          </a:xfrm>
        </p:grpSpPr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8398" y="3096514"/>
              <a:ext cx="1042020" cy="6491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80634" y="3096513"/>
              <a:ext cx="1068653" cy="66915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96" name="오른쪽 화살표 95"/>
            <p:cNvSpPr/>
            <p:nvPr/>
          </p:nvSpPr>
          <p:spPr bwMode="auto">
            <a:xfrm>
              <a:off x="1182494" y="3477638"/>
              <a:ext cx="360040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10486" y="315150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4532707">
              <a:off x="760632" y="3158490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9" name="그룹 118"/>
          <p:cNvGrpSpPr/>
          <p:nvPr/>
        </p:nvGrpSpPr>
        <p:grpSpPr>
          <a:xfrm>
            <a:off x="1830566" y="3429000"/>
            <a:ext cx="725210" cy="609376"/>
            <a:chOff x="1830566" y="3429000"/>
            <a:chExt cx="725210" cy="609376"/>
          </a:xfrm>
        </p:grpSpPr>
        <p:pic>
          <p:nvPicPr>
            <p:cNvPr id="115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30566" y="3621654"/>
              <a:ext cx="357190" cy="416722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</p:pic>
        <p:pic>
          <p:nvPicPr>
            <p:cNvPr id="11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4532707">
              <a:off x="2046516" y="3515678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7" name="모서리가 둥근 직사각형 116"/>
            <p:cNvSpPr/>
            <p:nvPr/>
          </p:nvSpPr>
          <p:spPr>
            <a:xfrm>
              <a:off x="2339752" y="342900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478638" y="3096514"/>
            <a:ext cx="1440160" cy="649182"/>
            <a:chOff x="2478638" y="3096514"/>
            <a:chExt cx="1440160" cy="649182"/>
          </a:xfrm>
        </p:grpSpPr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76778" y="3096514"/>
              <a:ext cx="1042020" cy="6491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128" name="오른쪽 화살표 127"/>
            <p:cNvSpPr/>
            <p:nvPr/>
          </p:nvSpPr>
          <p:spPr bwMode="auto">
            <a:xfrm>
              <a:off x="2478638" y="3477638"/>
              <a:ext cx="360040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630766" y="314617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정지와 재실행 상태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1520" y="69269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그 밖에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정지되는 상황들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잠금에 의한 정지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309226" y="1651060"/>
            <a:ext cx="1888078" cy="624702"/>
            <a:chOff x="2309226" y="3307244"/>
            <a:chExt cx="1888078" cy="624702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2963478" y="3307244"/>
              <a:ext cx="1197346" cy="624702"/>
            </a:xfrm>
            <a:prstGeom prst="rect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1420" y="3307244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Screen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Off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034916" y="337868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2309226" y="3520418"/>
              <a:ext cx="591934" cy="19550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69495" y="2995842"/>
            <a:ext cx="3649533" cy="649182"/>
            <a:chOff x="769495" y="4652026"/>
            <a:chExt cx="3649533" cy="649182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9495" y="4652026"/>
              <a:ext cx="1042020" cy="6491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1552058" y="469396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 bwMode="auto">
            <a:xfrm rot="10800000">
              <a:off x="1749032" y="4855888"/>
              <a:ext cx="2669996" cy="235026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93248" y="1507044"/>
            <a:ext cx="2430578" cy="2064862"/>
            <a:chOff x="3693248" y="3163228"/>
            <a:chExt cx="2430578" cy="2064862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163228"/>
              <a:ext cx="1479818" cy="2064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3248" y="4003955"/>
              <a:ext cx="312545" cy="288032"/>
            </a:xfrm>
            <a:prstGeom prst="rect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47" name="오른쪽 화살표 46"/>
            <p:cNvSpPr/>
            <p:nvPr/>
          </p:nvSpPr>
          <p:spPr bwMode="auto">
            <a:xfrm>
              <a:off x="4247577" y="3520418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5421440" y="3427890"/>
              <a:ext cx="648072" cy="216024"/>
            </a:xfrm>
            <a:prstGeom prst="rect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243434" y="378793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4532707">
              <a:off x="3897228" y="3825401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1" name="그룹 50"/>
          <p:cNvGrpSpPr/>
          <p:nvPr/>
        </p:nvGrpSpPr>
        <p:grpSpPr>
          <a:xfrm>
            <a:off x="686614" y="1483674"/>
            <a:ext cx="2646594" cy="1369262"/>
            <a:chOff x="686614" y="3139858"/>
            <a:chExt cx="2646594" cy="1369262"/>
          </a:xfrm>
        </p:grpSpPr>
        <p:grpSp>
          <p:nvGrpSpPr>
            <p:cNvPr id="52" name="그룹 141"/>
            <p:cNvGrpSpPr/>
            <p:nvPr/>
          </p:nvGrpSpPr>
          <p:grpSpPr>
            <a:xfrm>
              <a:off x="686614" y="3139858"/>
              <a:ext cx="2646594" cy="1369262"/>
              <a:chOff x="686614" y="3139858"/>
              <a:chExt cx="2646594" cy="1369262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2120104" y="4089492"/>
                <a:ext cx="1213104" cy="271502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grpSp>
            <p:nvGrpSpPr>
              <p:cNvPr id="55" name="그룹 140"/>
              <p:cNvGrpSpPr/>
              <p:nvPr/>
            </p:nvGrpSpPr>
            <p:grpSpPr>
              <a:xfrm>
                <a:off x="686614" y="3139858"/>
                <a:ext cx="1729472" cy="1369262"/>
                <a:chOff x="686614" y="3139858"/>
                <a:chExt cx="1729472" cy="1369262"/>
              </a:xfrm>
            </p:grpSpPr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51878" y="3139858"/>
                  <a:ext cx="1042020" cy="649182"/>
                </a:xfrm>
                <a:prstGeom prst="rect">
                  <a:avLst/>
                </a:prstGeom>
                <a:noFill/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57" name="Picture 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799950" y="3427890"/>
                  <a:ext cx="329260" cy="303436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86614" y="3689829"/>
                  <a:ext cx="216024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Text" lastClr="000000"/>
                </a:solidFill>
                <a:ln w="317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왼쪽 중괄호 58"/>
                <p:cNvSpPr/>
                <p:nvPr/>
              </p:nvSpPr>
              <p:spPr>
                <a:xfrm>
                  <a:off x="972366" y="3427890"/>
                  <a:ext cx="142876" cy="785818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51878" y="3859938"/>
                  <a:ext cx="1042020" cy="649182"/>
                </a:xfrm>
                <a:prstGeom prst="rect">
                  <a:avLst/>
                </a:prstGeom>
                <a:noFill/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61" name="Picture 12" descr="C:\Users\superdroid\Desktop\이미지 모음\시계2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677024" y="3931946"/>
                  <a:ext cx="576064" cy="576064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5" descr="E:\Android Programming\WorkSpace\AndroidBooks\working2\참고 데이터\이미지 모음\손가락 작은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rot="14532707">
                  <a:off x="2016027" y="3253897"/>
                  <a:ext cx="328214" cy="471905"/>
                </a:xfrm>
                <a:prstGeom prst="rect">
                  <a:avLst/>
                </a:prstGeom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53" name="TextBox 52"/>
            <p:cNvSpPr txBox="1"/>
            <p:nvPr/>
          </p:nvSpPr>
          <p:spPr>
            <a:xfrm>
              <a:off x="2212658" y="4100521"/>
              <a:ext cx="1074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일정시간 대기</a:t>
              </a:r>
            </a:p>
          </p:txBody>
        </p:sp>
      </p:grpSp>
      <p:sp>
        <p:nvSpPr>
          <p:cNvPr id="63" name="오른쪽 화살표 62"/>
          <p:cNvSpPr/>
          <p:nvPr/>
        </p:nvSpPr>
        <p:spPr bwMode="auto">
          <a:xfrm>
            <a:off x="5455348" y="3132246"/>
            <a:ext cx="433758" cy="214853"/>
          </a:xfrm>
          <a:prstGeom prst="righ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916101" y="325721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4532707">
            <a:off x="5485230" y="2912172"/>
            <a:ext cx="328214" cy="4719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6" name="TextBox 65"/>
          <p:cNvSpPr txBox="1"/>
          <p:nvPr/>
        </p:nvSpPr>
        <p:spPr>
          <a:xfrm>
            <a:off x="611560" y="4276615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전원 키를 누르거나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 시간 동안 대기하면 자동으로 화면이 꺼진다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1502" y="433972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7602" y="4633391"/>
            <a:ext cx="791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화면이 꺼진 상태는 화면 잠금 상태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액티비티는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화면에서 보이지 않기 때문에 정지 상태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67544" y="469650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9592" y="4975062"/>
            <a:ext cx="791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전원 키를 누르고 화면 잠금 상태를 해지하면 원래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복귀함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onRestart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onStart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…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67544" y="505654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83568" y="508518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정지와 재실행 상태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619672" y="1171307"/>
            <a:ext cx="1632377" cy="1848838"/>
            <a:chOff x="1887754" y="980728"/>
            <a:chExt cx="1632377" cy="1848838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980728"/>
              <a:ext cx="1108371" cy="1848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3255906" y="10293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 bwMode="auto">
            <a:xfrm>
              <a:off x="1887754" y="1337918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61628" y="3379075"/>
            <a:ext cx="3049861" cy="649182"/>
            <a:chOff x="629710" y="3188496"/>
            <a:chExt cx="3049861" cy="649182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9710" y="3188496"/>
              <a:ext cx="1042020" cy="6491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406940" y="323192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오른쪽 화살표 75"/>
            <p:cNvSpPr/>
            <p:nvPr/>
          </p:nvSpPr>
          <p:spPr bwMode="auto">
            <a:xfrm rot="10800000">
              <a:off x="1743739" y="3405630"/>
              <a:ext cx="1935832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1520" y="1147937"/>
            <a:ext cx="1575550" cy="761308"/>
            <a:chOff x="519602" y="957358"/>
            <a:chExt cx="1575550" cy="761308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9602" y="957358"/>
              <a:ext cx="1042020" cy="6491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66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3698" y="1389406"/>
              <a:ext cx="329260" cy="32926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77" name="모서리가 둥근 직사각형 76"/>
            <p:cNvSpPr/>
            <p:nvPr/>
          </p:nvSpPr>
          <p:spPr>
            <a:xfrm>
              <a:off x="1879128" y="106079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4532707">
              <a:off x="1604208" y="1214274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3" name="그룹 92"/>
          <p:cNvGrpSpPr/>
          <p:nvPr/>
        </p:nvGrpSpPr>
        <p:grpSpPr>
          <a:xfrm>
            <a:off x="3131840" y="1003921"/>
            <a:ext cx="2376264" cy="3096344"/>
            <a:chOff x="3399922" y="813342"/>
            <a:chExt cx="2376264" cy="3096344"/>
          </a:xfrm>
        </p:grpSpPr>
        <p:sp>
          <p:nvSpPr>
            <p:cNvPr id="40" name="모서리가 둥근 직사각형 39"/>
            <p:cNvSpPr/>
            <p:nvPr/>
          </p:nvSpPr>
          <p:spPr bwMode="auto">
            <a:xfrm>
              <a:off x="3831970" y="885350"/>
              <a:ext cx="1944216" cy="3024336"/>
            </a:xfrm>
            <a:prstGeom prst="roundRect">
              <a:avLst>
                <a:gd name="adj" fmla="val 1084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83763" y="1352203"/>
              <a:ext cx="1643074" cy="895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75986" y="2693862"/>
              <a:ext cx="1643074" cy="71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9" name="오른쪽 화살표 68"/>
            <p:cNvSpPr/>
            <p:nvPr/>
          </p:nvSpPr>
          <p:spPr bwMode="auto">
            <a:xfrm>
              <a:off x="3399922" y="1461414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03978" y="3477638"/>
              <a:ext cx="1792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홈 키를 길게 눌러 최근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실행한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선택하는 경우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74" y="932975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홈의 메뉴에서 해당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다시 실행하는 경우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570702" y="2310652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혹은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560162" y="81334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4532707">
              <a:off x="5004657" y="1604802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4532707">
              <a:off x="5033232" y="2857348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1" name="TextBox 80"/>
          <p:cNvSpPr txBox="1"/>
          <p:nvPr/>
        </p:nvSpPr>
        <p:spPr>
          <a:xfrm>
            <a:off x="292710" y="432513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화면이 가려진 액티비티가 정지되는 않는 경우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&gt;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알림창이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화면을 완전히 가리는 경우는 어떤 생명 주기함수도 호출되지 않는다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601758" y="4902905"/>
            <a:ext cx="2563725" cy="1334407"/>
            <a:chOff x="601758" y="4712326"/>
            <a:chExt cx="2563725" cy="1334407"/>
          </a:xfrm>
        </p:grpSpPr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1758" y="4712326"/>
              <a:ext cx="2357453" cy="133440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1560" y="5445224"/>
              <a:ext cx="1612751" cy="379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직사각형 83"/>
            <p:cNvSpPr/>
            <p:nvPr/>
          </p:nvSpPr>
          <p:spPr bwMode="auto">
            <a:xfrm>
              <a:off x="2008287" y="5439891"/>
              <a:ext cx="936104" cy="2880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5" name="아래쪽 화살표 84"/>
            <p:cNvSpPr/>
            <p:nvPr/>
          </p:nvSpPr>
          <p:spPr bwMode="auto">
            <a:xfrm>
              <a:off x="2244831" y="4712326"/>
              <a:ext cx="285752" cy="554974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8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4532707">
              <a:off x="2455161" y="4746473"/>
              <a:ext cx="582757" cy="837886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8" name="TextBox 37"/>
          <p:cNvSpPr txBox="1"/>
          <p:nvPr/>
        </p:nvSpPr>
        <p:spPr>
          <a:xfrm>
            <a:off x="251520" y="57193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그 밖에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정지되는 상황들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홈키에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의한 정지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5242" y="1772816"/>
            <a:ext cx="353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홈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전환되고 이전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액티비티는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보이지 않는다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액티비티는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정지상태가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되고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함수를 호출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74738" y="1844824"/>
            <a:ext cx="221398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2801" y="2945454"/>
            <a:ext cx="353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홈 앱에서 해당 앱을 재실행하거나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홈키를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길게 눌러서 해당 앱을 실행함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원래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액티비티는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복귀함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onRestart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onStart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등등을 호출함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52297" y="3017462"/>
            <a:ext cx="221398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생명주기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39552" y="2132856"/>
            <a:ext cx="7840488" cy="338554"/>
            <a:chOff x="539552" y="1538789"/>
            <a:chExt cx="7840488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5184" y="1538789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상태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실행과 종료 상태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9552" y="1548081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9552" y="1556792"/>
            <a:ext cx="7920880" cy="338554"/>
            <a:chOff x="539552" y="962725"/>
            <a:chExt cx="792088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962725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상태별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호출되는 생명주기 함수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39552" y="972017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39552" y="2726923"/>
            <a:ext cx="7840488" cy="338554"/>
            <a:chOff x="539552" y="2132856"/>
            <a:chExt cx="7840488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675184" y="2132856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상태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일시 정지와 재실행 상태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9552" y="2142148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9552" y="3302987"/>
            <a:ext cx="7840488" cy="338554"/>
            <a:chOff x="539552" y="2708920"/>
            <a:chExt cx="7840488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상태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정지와 재실행 상태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39552" y="3879051"/>
            <a:ext cx="7840488" cy="338554"/>
            <a:chOff x="539552" y="2708920"/>
            <a:chExt cx="7840488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상태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시스템 환경 변화에 의한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강제 종료와 재실행 상태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39552" y="4455115"/>
            <a:ext cx="7840488" cy="338554"/>
            <a:chOff x="539552" y="2708920"/>
            <a:chExt cx="7840488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상태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시스템에 의한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강제 종료와 재실행 상태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9552" y="5031179"/>
            <a:ext cx="7840488" cy="338554"/>
            <a:chOff x="539552" y="2708920"/>
            <a:chExt cx="7840488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데이터 복원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9552" y="980728"/>
            <a:ext cx="7920880" cy="338554"/>
            <a:chOff x="539552" y="962725"/>
            <a:chExt cx="792088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683568" y="962725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생명주기 함수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39552" y="972017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9552" y="5589240"/>
            <a:ext cx="7840488" cy="338554"/>
            <a:chOff x="539552" y="2708920"/>
            <a:chExt cx="7840488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한 눈에 보는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생명주기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정지와 재실행 상태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3528" y="78213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onStart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짝을 이루는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39752" y="1196752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현재 액티비티가 다른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완전히 가려진 상태고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onStart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현재 액티비티비가 온전히 보이는 상태다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&gt;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호출되면 더 이상 사용자는 액티비티를 볼 수 없기 때문에 그리는 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작업은 중단해야 한다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onStart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호출되면 중단된 작업을 재게하면 되겠다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onStart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두 곳에서 다음에 호출될 수 있어 구분이 어렵다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참고로 </a:t>
            </a: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onRestart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많이 사용되지 않는다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3"/>
          <p:cNvSpPr>
            <a:spLocks noChangeArrowheads="1"/>
          </p:cNvSpPr>
          <p:nvPr/>
        </p:nvSpPr>
        <p:spPr bwMode="auto">
          <a:xfrm>
            <a:off x="467544" y="1268760"/>
            <a:ext cx="1057296" cy="239964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3175" algn="ctr">
            <a:noFill/>
            <a:round/>
            <a:headEnd/>
            <a:tailEnd/>
          </a:ln>
        </p:spPr>
        <p:txBody>
          <a:bodyPr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 시작</a:t>
            </a:r>
          </a:p>
        </p:txBody>
      </p:sp>
      <p:sp>
        <p:nvSpPr>
          <p:cNvPr id="111" name="AutoShape 54"/>
          <p:cNvSpPr>
            <a:spLocks noChangeArrowheads="1"/>
          </p:cNvSpPr>
          <p:nvPr/>
        </p:nvSpPr>
        <p:spPr bwMode="auto">
          <a:xfrm>
            <a:off x="582093" y="1651600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onCreate()</a:t>
            </a:r>
          </a:p>
        </p:txBody>
      </p:sp>
      <p:sp>
        <p:nvSpPr>
          <p:cNvPr id="112" name="AutoShape 54"/>
          <p:cNvSpPr>
            <a:spLocks noChangeArrowheads="1"/>
          </p:cNvSpPr>
          <p:nvPr/>
        </p:nvSpPr>
        <p:spPr bwMode="auto">
          <a:xfrm>
            <a:off x="582093" y="1937352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onStart()</a:t>
            </a:r>
          </a:p>
        </p:txBody>
      </p:sp>
      <p:sp>
        <p:nvSpPr>
          <p:cNvPr id="113" name="AutoShape 54"/>
          <p:cNvSpPr>
            <a:spLocks noChangeArrowheads="1"/>
          </p:cNvSpPr>
          <p:nvPr/>
        </p:nvSpPr>
        <p:spPr bwMode="auto">
          <a:xfrm>
            <a:off x="582093" y="2223104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onResume()</a:t>
            </a:r>
          </a:p>
        </p:txBody>
      </p:sp>
      <p:sp>
        <p:nvSpPr>
          <p:cNvPr id="114" name="AutoShape 54"/>
          <p:cNvSpPr>
            <a:spLocks noChangeArrowheads="1"/>
          </p:cNvSpPr>
          <p:nvPr/>
        </p:nvSpPr>
        <p:spPr bwMode="auto">
          <a:xfrm>
            <a:off x="582093" y="3077188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onPause()</a:t>
            </a:r>
          </a:p>
        </p:txBody>
      </p:sp>
      <p:sp>
        <p:nvSpPr>
          <p:cNvPr id="115" name="AutoShape 54"/>
          <p:cNvSpPr>
            <a:spLocks noChangeArrowheads="1"/>
          </p:cNvSpPr>
          <p:nvPr/>
        </p:nvSpPr>
        <p:spPr bwMode="auto">
          <a:xfrm>
            <a:off x="582093" y="3355793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onStop()</a:t>
            </a:r>
          </a:p>
        </p:txBody>
      </p:sp>
      <p:sp>
        <p:nvSpPr>
          <p:cNvPr id="116" name="AutoShape 54"/>
          <p:cNvSpPr>
            <a:spLocks noChangeArrowheads="1"/>
          </p:cNvSpPr>
          <p:nvPr/>
        </p:nvSpPr>
        <p:spPr bwMode="auto">
          <a:xfrm>
            <a:off x="582093" y="3641544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onDestroy()</a:t>
            </a:r>
          </a:p>
        </p:txBody>
      </p:sp>
      <p:cxnSp>
        <p:nvCxnSpPr>
          <p:cNvPr id="117" name="직선 화살표 연결선 54"/>
          <p:cNvCxnSpPr>
            <a:cxnSpLocks noChangeShapeType="1"/>
            <a:stCxn id="110" idx="2"/>
            <a:endCxn id="111" idx="0"/>
          </p:cNvCxnSpPr>
          <p:nvPr/>
        </p:nvCxnSpPr>
        <p:spPr bwMode="auto">
          <a:xfrm rot="5400000">
            <a:off x="924754" y="1580162"/>
            <a:ext cx="142876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8" name="직선 화살표 연결선 56"/>
          <p:cNvCxnSpPr>
            <a:cxnSpLocks noChangeShapeType="1"/>
            <a:stCxn id="111" idx="2"/>
            <a:endCxn id="112" idx="0"/>
          </p:cNvCxnSpPr>
          <p:nvPr/>
        </p:nvCxnSpPr>
        <p:spPr bwMode="auto">
          <a:xfrm rot="5400000">
            <a:off x="923620" y="1864779"/>
            <a:ext cx="14514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9" name="직선 화살표 연결선 58"/>
          <p:cNvCxnSpPr>
            <a:cxnSpLocks noChangeShapeType="1"/>
            <a:stCxn id="112" idx="2"/>
            <a:endCxn id="113" idx="0"/>
          </p:cNvCxnSpPr>
          <p:nvPr/>
        </p:nvCxnSpPr>
        <p:spPr bwMode="auto">
          <a:xfrm rot="5400000">
            <a:off x="923620" y="2150531"/>
            <a:ext cx="14514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3" name="직선 화살표 연결선 63"/>
          <p:cNvCxnSpPr>
            <a:cxnSpLocks noChangeShapeType="1"/>
            <a:stCxn id="113" idx="2"/>
            <a:endCxn id="130" idx="0"/>
          </p:cNvCxnSpPr>
          <p:nvPr/>
        </p:nvCxnSpPr>
        <p:spPr bwMode="auto">
          <a:xfrm rot="5400000">
            <a:off x="923620" y="2436283"/>
            <a:ext cx="14514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4" name="직선 화살표 연결선 65"/>
          <p:cNvCxnSpPr>
            <a:cxnSpLocks noChangeShapeType="1"/>
            <a:stCxn id="130" idx="2"/>
            <a:endCxn id="114" idx="0"/>
          </p:cNvCxnSpPr>
          <p:nvPr/>
        </p:nvCxnSpPr>
        <p:spPr bwMode="auto">
          <a:xfrm rot="5400000">
            <a:off x="926340" y="3007335"/>
            <a:ext cx="13970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5" name="직선 화살표 연결선 69"/>
          <p:cNvCxnSpPr>
            <a:cxnSpLocks noChangeShapeType="1"/>
            <a:stCxn id="114" idx="2"/>
            <a:endCxn id="115" idx="0"/>
          </p:cNvCxnSpPr>
          <p:nvPr/>
        </p:nvCxnSpPr>
        <p:spPr bwMode="auto">
          <a:xfrm rot="5400000">
            <a:off x="927193" y="3286794"/>
            <a:ext cx="137998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6" name="직선 화살표 연결선 73"/>
          <p:cNvCxnSpPr>
            <a:cxnSpLocks noChangeShapeType="1"/>
            <a:stCxn id="115" idx="2"/>
            <a:endCxn id="116" idx="0"/>
          </p:cNvCxnSpPr>
          <p:nvPr/>
        </p:nvCxnSpPr>
        <p:spPr bwMode="auto">
          <a:xfrm rot="5400000">
            <a:off x="923620" y="3568972"/>
            <a:ext cx="145144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127" name="모서리가 둥근 직사각형 3"/>
          <p:cNvSpPr>
            <a:spLocks noChangeArrowheads="1"/>
          </p:cNvSpPr>
          <p:nvPr/>
        </p:nvSpPr>
        <p:spPr bwMode="auto">
          <a:xfrm>
            <a:off x="472319" y="3929682"/>
            <a:ext cx="1057296" cy="360362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3175" algn="ctr">
            <a:noFill/>
            <a:round/>
            <a:headEnd/>
            <a:tailEnd/>
          </a:ln>
        </p:spPr>
        <p:txBody>
          <a:bodyPr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 끝</a:t>
            </a:r>
          </a:p>
        </p:txBody>
      </p:sp>
      <p:cxnSp>
        <p:nvCxnSpPr>
          <p:cNvPr id="128" name="직선 화살표 연결선 80"/>
          <p:cNvCxnSpPr>
            <a:cxnSpLocks noChangeShapeType="1"/>
            <a:stCxn id="116" idx="2"/>
            <a:endCxn id="127" idx="0"/>
          </p:cNvCxnSpPr>
          <p:nvPr/>
        </p:nvCxnSpPr>
        <p:spPr bwMode="auto">
          <a:xfrm rot="16200000" flipH="1">
            <a:off x="924814" y="3853528"/>
            <a:ext cx="147531" cy="47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129" name="AutoShape 54"/>
          <p:cNvSpPr>
            <a:spLocks noChangeArrowheads="1"/>
          </p:cNvSpPr>
          <p:nvPr/>
        </p:nvSpPr>
        <p:spPr bwMode="auto">
          <a:xfrm>
            <a:off x="1596277" y="1937353"/>
            <a:ext cx="642942" cy="1428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onRestart()</a:t>
            </a:r>
          </a:p>
        </p:txBody>
      </p:sp>
      <p:sp>
        <p:nvSpPr>
          <p:cNvPr id="130" name="모서리가 둥근 직사각형 3"/>
          <p:cNvSpPr>
            <a:spLocks noChangeArrowheads="1"/>
          </p:cNvSpPr>
          <p:nvPr/>
        </p:nvSpPr>
        <p:spPr bwMode="auto">
          <a:xfrm>
            <a:off x="467544" y="2508856"/>
            <a:ext cx="1057296" cy="428627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  <p:cxnSp>
        <p:nvCxnSpPr>
          <p:cNvPr id="131" name="Shape 130"/>
          <p:cNvCxnSpPr>
            <a:stCxn id="115" idx="3"/>
            <a:endCxn id="129" idx="2"/>
          </p:cNvCxnSpPr>
          <p:nvPr/>
        </p:nvCxnSpPr>
        <p:spPr>
          <a:xfrm flipV="1">
            <a:off x="1410291" y="2080228"/>
            <a:ext cx="507457" cy="134586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2" name="직선 화살표 연결선 56"/>
          <p:cNvCxnSpPr>
            <a:cxnSpLocks noChangeShapeType="1"/>
            <a:stCxn id="129" idx="1"/>
            <a:endCxn id="112" idx="3"/>
          </p:cNvCxnSpPr>
          <p:nvPr/>
        </p:nvCxnSpPr>
        <p:spPr bwMode="auto">
          <a:xfrm rot="10800000">
            <a:off x="1410291" y="2007657"/>
            <a:ext cx="185986" cy="113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133" name="직사각형 132"/>
          <p:cNvSpPr/>
          <p:nvPr/>
        </p:nvSpPr>
        <p:spPr bwMode="auto">
          <a:xfrm>
            <a:off x="371153" y="3506340"/>
            <a:ext cx="1238368" cy="839713"/>
          </a:xfrm>
          <a:prstGeom prst="rect">
            <a:avLst/>
          </a:prstGeom>
          <a:solidFill>
            <a:sysClr val="window" lastClr="FFFFFF">
              <a:alpha val="86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19919" y="1200944"/>
            <a:ext cx="1238368" cy="720080"/>
          </a:xfrm>
          <a:prstGeom prst="rect">
            <a:avLst/>
          </a:prstGeom>
          <a:solidFill>
            <a:sysClr val="window" lastClr="FFFFFF">
              <a:alpha val="86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19919" y="2219325"/>
            <a:ext cx="1238368" cy="264045"/>
          </a:xfrm>
          <a:prstGeom prst="rect">
            <a:avLst/>
          </a:prstGeom>
          <a:solidFill>
            <a:sysClr val="window" lastClr="FFFFFF">
              <a:alpha val="86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419919" y="2963044"/>
            <a:ext cx="1238368" cy="264045"/>
          </a:xfrm>
          <a:prstGeom prst="rect">
            <a:avLst/>
          </a:prstGeom>
          <a:solidFill>
            <a:sysClr val="window" lastClr="FFFFFF">
              <a:alpha val="86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523552" y="1891705"/>
            <a:ext cx="1816199" cy="2339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523553" y="3313559"/>
            <a:ext cx="952104" cy="2339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488"/>
          <p:cNvGrpSpPr/>
          <p:nvPr/>
        </p:nvGrpSpPr>
        <p:grpSpPr>
          <a:xfrm>
            <a:off x="598922" y="4437422"/>
            <a:ext cx="1140739" cy="1970991"/>
            <a:chOff x="348039" y="4141613"/>
            <a:chExt cx="1140739" cy="1970991"/>
          </a:xfrm>
        </p:grpSpPr>
        <p:sp>
          <p:nvSpPr>
            <p:cNvPr id="56" name="AutoShape 54"/>
            <p:cNvSpPr>
              <a:spLocks noChangeArrowheads="1"/>
            </p:cNvSpPr>
            <p:nvPr/>
          </p:nvSpPr>
          <p:spPr bwMode="auto">
            <a:xfrm>
              <a:off x="424361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sp>
          <p:nvSpPr>
            <p:cNvPr id="57" name="AutoShape 54"/>
            <p:cNvSpPr>
              <a:spLocks noChangeArrowheads="1"/>
            </p:cNvSpPr>
            <p:nvPr/>
          </p:nvSpPr>
          <p:spPr bwMode="auto">
            <a:xfrm>
              <a:off x="424361" y="4751180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sp>
          <p:nvSpPr>
            <p:cNvPr id="58" name="AutoShape 54"/>
            <p:cNvSpPr>
              <a:spLocks noChangeArrowheads="1"/>
            </p:cNvSpPr>
            <p:nvPr/>
          </p:nvSpPr>
          <p:spPr bwMode="auto">
            <a:xfrm>
              <a:off x="424361" y="5167585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59" name="직선 화살표 연결선 65"/>
            <p:cNvCxnSpPr>
              <a:cxnSpLocks noChangeShapeType="1"/>
              <a:endCxn id="56" idx="0"/>
            </p:cNvCxnSpPr>
            <p:nvPr/>
          </p:nvCxnSpPr>
          <p:spPr bwMode="auto">
            <a:xfrm>
              <a:off x="911450" y="4141613"/>
              <a:ext cx="0" cy="20357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직선 화살표 연결선 6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911450" y="4550099"/>
              <a:ext cx="0" cy="20108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직선 화살표 연결선 73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911450" y="4956090"/>
              <a:ext cx="0" cy="21149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2" name="모서리가 둥근 직사각형 3"/>
            <p:cNvSpPr>
              <a:spLocks noChangeArrowheads="1"/>
            </p:cNvSpPr>
            <p:nvPr/>
          </p:nvSpPr>
          <p:spPr bwMode="auto">
            <a:xfrm>
              <a:off x="348039" y="5587474"/>
              <a:ext cx="1140739" cy="52513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끝</a:t>
              </a:r>
            </a:p>
          </p:txBody>
        </p:sp>
        <p:cxnSp>
          <p:nvCxnSpPr>
            <p:cNvPr id="63" name="직선 화살표 연결선 80"/>
            <p:cNvCxnSpPr>
              <a:cxnSpLocks noChangeShapeType="1"/>
              <a:stCxn id="58" idx="2"/>
              <a:endCxn id="62" idx="0"/>
            </p:cNvCxnSpPr>
            <p:nvPr/>
          </p:nvCxnSpPr>
          <p:spPr bwMode="auto">
            <a:xfrm>
              <a:off x="911450" y="5372494"/>
              <a:ext cx="6958" cy="21497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" name="그룹 489"/>
          <p:cNvGrpSpPr/>
          <p:nvPr/>
        </p:nvGrpSpPr>
        <p:grpSpPr>
          <a:xfrm>
            <a:off x="573460" y="1823606"/>
            <a:ext cx="1172171" cy="4630040"/>
            <a:chOff x="341627" y="1527797"/>
            <a:chExt cx="1172171" cy="4630040"/>
          </a:xfrm>
        </p:grpSpPr>
        <p:sp>
          <p:nvSpPr>
            <p:cNvPr id="42" name="모서리가 둥근 직사각형 3"/>
            <p:cNvSpPr>
              <a:spLocks noChangeArrowheads="1"/>
            </p:cNvSpPr>
            <p:nvPr/>
          </p:nvSpPr>
          <p:spPr bwMode="auto">
            <a:xfrm>
              <a:off x="359179" y="1604970"/>
              <a:ext cx="1140739" cy="4546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시작</a:t>
              </a:r>
            </a:p>
          </p:txBody>
        </p:sp>
        <p:sp>
          <p:nvSpPr>
            <p:cNvPr id="43" name="AutoShape 54"/>
            <p:cNvSpPr>
              <a:spLocks noChangeArrowheads="1"/>
            </p:cNvSpPr>
            <p:nvPr/>
          </p:nvSpPr>
          <p:spPr bwMode="auto">
            <a:xfrm>
              <a:off x="442460" y="2267782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sp>
          <p:nvSpPr>
            <p:cNvPr id="45" name="AutoShape 54"/>
            <p:cNvSpPr>
              <a:spLocks noChangeArrowheads="1"/>
            </p:cNvSpPr>
            <p:nvPr/>
          </p:nvSpPr>
          <p:spPr bwMode="auto">
            <a:xfrm>
              <a:off x="442460" y="2684188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sp>
          <p:nvSpPr>
            <p:cNvPr id="46" name="AutoShape 54"/>
            <p:cNvSpPr>
              <a:spLocks noChangeArrowheads="1"/>
            </p:cNvSpPr>
            <p:nvPr/>
          </p:nvSpPr>
          <p:spPr bwMode="auto">
            <a:xfrm>
              <a:off x="442460" y="3100593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47" name="직선 화살표 연결선 54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929549" y="2059584"/>
              <a:ext cx="0" cy="2081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직선 화살표 연결선 56"/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>
              <a:off x="929549" y="2472691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직선 화살표 연결선 58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929549" y="2889097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직선 화살표 연결선 63"/>
            <p:cNvCxnSpPr>
              <a:cxnSpLocks noChangeShapeType="1"/>
              <a:stCxn id="46" idx="2"/>
              <a:endCxn id="53" idx="0"/>
            </p:cNvCxnSpPr>
            <p:nvPr/>
          </p:nvCxnSpPr>
          <p:spPr bwMode="auto">
            <a:xfrm>
              <a:off x="929549" y="3305503"/>
              <a:ext cx="0" cy="21150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3" name="모서리가 둥근 직사각형 3"/>
            <p:cNvSpPr>
              <a:spLocks noChangeArrowheads="1"/>
            </p:cNvSpPr>
            <p:nvPr/>
          </p:nvSpPr>
          <p:spPr bwMode="auto">
            <a:xfrm>
              <a:off x="345299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41627" y="1527797"/>
              <a:ext cx="1171805" cy="4630040"/>
            </a:xfrm>
            <a:prstGeom prst="rect">
              <a:avLst/>
            </a:prstGeom>
            <a:solidFill>
              <a:sysClr val="window" lastClr="FFFFFF">
                <a:alpha val="8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81478" y="4429954"/>
            <a:ext cx="974178" cy="408487"/>
            <a:chOff x="681478" y="4141612"/>
            <a:chExt cx="974178" cy="408487"/>
          </a:xfrm>
        </p:grpSpPr>
        <p:sp>
          <p:nvSpPr>
            <p:cNvPr id="65" name="AutoShape 54"/>
            <p:cNvSpPr>
              <a:spLocks noChangeArrowheads="1"/>
            </p:cNvSpPr>
            <p:nvPr/>
          </p:nvSpPr>
          <p:spPr bwMode="auto">
            <a:xfrm>
              <a:off x="681478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88" name="직선 화살표 연결선 65"/>
            <p:cNvCxnSpPr>
              <a:cxnSpLocks noChangeShapeType="1"/>
              <a:stCxn id="105" idx="2"/>
              <a:endCxn id="65" idx="0"/>
            </p:cNvCxnSpPr>
            <p:nvPr/>
          </p:nvCxnSpPr>
          <p:spPr bwMode="auto">
            <a:xfrm flipH="1">
              <a:off x="1168567" y="4141612"/>
              <a:ext cx="1" cy="20357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7" name="그룹 66"/>
          <p:cNvGrpSpPr/>
          <p:nvPr/>
        </p:nvGrpSpPr>
        <p:grpSpPr>
          <a:xfrm>
            <a:off x="681478" y="4838441"/>
            <a:ext cx="974178" cy="405991"/>
            <a:chOff x="681478" y="4550099"/>
            <a:chExt cx="974178" cy="405991"/>
          </a:xfrm>
        </p:grpSpPr>
        <p:sp>
          <p:nvSpPr>
            <p:cNvPr id="87" name="AutoShape 54"/>
            <p:cNvSpPr>
              <a:spLocks noChangeArrowheads="1"/>
            </p:cNvSpPr>
            <p:nvPr/>
          </p:nvSpPr>
          <p:spPr bwMode="auto">
            <a:xfrm>
              <a:off x="681478" y="4751180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89" name="직선 화살표 연결선 69"/>
            <p:cNvCxnSpPr>
              <a:cxnSpLocks noChangeShapeType="1"/>
              <a:stCxn id="65" idx="2"/>
              <a:endCxn id="87" idx="0"/>
            </p:cNvCxnSpPr>
            <p:nvPr/>
          </p:nvCxnSpPr>
          <p:spPr bwMode="auto">
            <a:xfrm>
              <a:off x="1168567" y="4550099"/>
              <a:ext cx="0" cy="20108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그룹 89"/>
          <p:cNvGrpSpPr/>
          <p:nvPr/>
        </p:nvGrpSpPr>
        <p:grpSpPr>
          <a:xfrm>
            <a:off x="681478" y="5256496"/>
            <a:ext cx="974178" cy="404341"/>
            <a:chOff x="7234206" y="4968154"/>
            <a:chExt cx="974178" cy="404341"/>
          </a:xfrm>
        </p:grpSpPr>
        <p:sp>
          <p:nvSpPr>
            <p:cNvPr id="91" name="AutoShape 54"/>
            <p:cNvSpPr>
              <a:spLocks noChangeArrowheads="1"/>
            </p:cNvSpPr>
            <p:nvPr/>
          </p:nvSpPr>
          <p:spPr bwMode="auto">
            <a:xfrm>
              <a:off x="7234206" y="5167585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92" name="직선 화살표 연결선 73"/>
            <p:cNvCxnSpPr>
              <a:cxnSpLocks noChangeShapeType="1"/>
              <a:endCxn id="91" idx="0"/>
            </p:cNvCxnSpPr>
            <p:nvPr/>
          </p:nvCxnSpPr>
          <p:spPr bwMode="auto">
            <a:xfrm flipH="1">
              <a:off x="7721295" y="4968154"/>
              <a:ext cx="2090" cy="19943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3" name="Shape 171"/>
          <p:cNvCxnSpPr>
            <a:stCxn id="91" idx="3"/>
            <a:endCxn id="109" idx="3"/>
          </p:cNvCxnSpPr>
          <p:nvPr/>
        </p:nvCxnSpPr>
        <p:spPr>
          <a:xfrm flipV="1">
            <a:off x="1655656" y="2668104"/>
            <a:ext cx="12700" cy="2890278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" name="그룹 93"/>
          <p:cNvGrpSpPr/>
          <p:nvPr/>
        </p:nvGrpSpPr>
        <p:grpSpPr>
          <a:xfrm>
            <a:off x="389107" y="1052736"/>
            <a:ext cx="1734621" cy="697263"/>
            <a:chOff x="6941835" y="764394"/>
            <a:chExt cx="1734621" cy="697263"/>
          </a:xfrm>
        </p:grpSpPr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6941835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강제 종료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grpSp>
          <p:nvGrpSpPr>
            <p:cNvPr id="10" name="그룹 426"/>
            <p:cNvGrpSpPr/>
            <p:nvPr/>
          </p:nvGrpSpPr>
          <p:grpSpPr>
            <a:xfrm>
              <a:off x="7163917" y="764394"/>
              <a:ext cx="1371888" cy="367222"/>
              <a:chOff x="7163917" y="764394"/>
              <a:chExt cx="1371888" cy="367222"/>
            </a:xfrm>
          </p:grpSpPr>
          <p:grpSp>
            <p:nvGrpSpPr>
              <p:cNvPr id="11" name="그룹 127"/>
              <p:cNvGrpSpPr/>
              <p:nvPr/>
            </p:nvGrpSpPr>
            <p:grpSpPr>
              <a:xfrm rot="18900000">
                <a:off x="7540887" y="764394"/>
                <a:ext cx="367222" cy="367222"/>
                <a:chOff x="971525" y="3500438"/>
                <a:chExt cx="214314" cy="214314"/>
              </a:xfrm>
              <a:solidFill>
                <a:srgbClr val="00B0F0"/>
              </a:solidFill>
            </p:grpSpPr>
            <p:sp>
              <p:nvSpPr>
                <p:cNvPr id="102" name="모서리가 둥근 직사각형 101"/>
                <p:cNvSpPr/>
                <p:nvPr/>
              </p:nvSpPr>
              <p:spPr bwMode="auto">
                <a:xfrm>
                  <a:off x="971525" y="3571876"/>
                  <a:ext cx="214314" cy="71438"/>
                </a:xfrm>
                <a:prstGeom prst="roundRect">
                  <a:avLst/>
                </a:prstGeom>
                <a:grpFill/>
                <a:ln w="317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 bwMode="auto">
                <a:xfrm>
                  <a:off x="1042963" y="3500438"/>
                  <a:ext cx="71438" cy="214314"/>
                </a:xfrm>
                <a:prstGeom prst="roundRect">
                  <a:avLst/>
                </a:prstGeom>
                <a:grpFill/>
                <a:ln w="317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99" name="순서도: 병합 98"/>
              <p:cNvSpPr/>
              <p:nvPr/>
            </p:nvSpPr>
            <p:spPr bwMode="auto">
              <a:xfrm rot="16200000">
                <a:off x="8221009" y="807154"/>
                <a:ext cx="314796" cy="314796"/>
              </a:xfrm>
              <a:prstGeom prst="flowChartMerge">
                <a:avLst/>
              </a:prstGeom>
              <a:solidFill>
                <a:srgbClr val="00B0F0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0" name="오른쪽 화살표 99"/>
              <p:cNvSpPr/>
              <p:nvPr/>
            </p:nvSpPr>
            <p:spPr bwMode="auto">
              <a:xfrm>
                <a:off x="7933973" y="898206"/>
                <a:ext cx="209864" cy="104932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7163917" y="793273"/>
                <a:ext cx="314796" cy="314796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2" name="그룹 103"/>
          <p:cNvGrpSpPr/>
          <p:nvPr/>
        </p:nvGrpSpPr>
        <p:grpSpPr>
          <a:xfrm>
            <a:off x="584318" y="3805347"/>
            <a:ext cx="1273839" cy="843960"/>
            <a:chOff x="7137046" y="3517005"/>
            <a:chExt cx="1273839" cy="843960"/>
          </a:xfrm>
        </p:grpSpPr>
        <p:sp>
          <p:nvSpPr>
            <p:cNvPr id="105" name="모서리가 둥근 직사각형 3"/>
            <p:cNvSpPr>
              <a:spLocks noChangeArrowheads="1"/>
            </p:cNvSpPr>
            <p:nvPr/>
          </p:nvSpPr>
          <p:spPr bwMode="auto">
            <a:xfrm>
              <a:off x="7137046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106" name="아래쪽 화살표 105"/>
            <p:cNvSpPr/>
            <p:nvPr/>
          </p:nvSpPr>
          <p:spPr bwMode="auto">
            <a:xfrm>
              <a:off x="8096089" y="3941237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1478" y="2770559"/>
            <a:ext cx="974178" cy="406881"/>
            <a:chOff x="681478" y="2482217"/>
            <a:chExt cx="974178" cy="406881"/>
          </a:xfrm>
        </p:grpSpPr>
        <p:sp>
          <p:nvSpPr>
            <p:cNvPr id="110" name="AutoShape 54"/>
            <p:cNvSpPr>
              <a:spLocks noChangeArrowheads="1"/>
            </p:cNvSpPr>
            <p:nvPr/>
          </p:nvSpPr>
          <p:spPr bwMode="auto">
            <a:xfrm>
              <a:off x="681478" y="2684188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cxnSp>
          <p:nvCxnSpPr>
            <p:cNvPr id="112" name="직선 화살표 연결선 56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>
              <a:off x="1168567" y="2482217"/>
              <a:ext cx="0" cy="20197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9" name="그룹 68"/>
          <p:cNvGrpSpPr/>
          <p:nvPr/>
        </p:nvGrpSpPr>
        <p:grpSpPr>
          <a:xfrm>
            <a:off x="681478" y="3105432"/>
            <a:ext cx="974178" cy="488414"/>
            <a:chOff x="681478" y="2817090"/>
            <a:chExt cx="974178" cy="488414"/>
          </a:xfrm>
        </p:grpSpPr>
        <p:sp>
          <p:nvSpPr>
            <p:cNvPr id="111" name="AutoShape 54"/>
            <p:cNvSpPr>
              <a:spLocks noChangeArrowheads="1"/>
            </p:cNvSpPr>
            <p:nvPr/>
          </p:nvSpPr>
          <p:spPr bwMode="auto">
            <a:xfrm>
              <a:off x="681478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13" name="직선 화살표 연결선 58"/>
            <p:cNvCxnSpPr>
              <a:cxnSpLocks noChangeShapeType="1"/>
              <a:stCxn id="110" idx="2"/>
              <a:endCxn id="111" idx="0"/>
            </p:cNvCxnSpPr>
            <p:nvPr/>
          </p:nvCxnSpPr>
          <p:spPr bwMode="auto">
            <a:xfrm>
              <a:off x="1168567" y="2817090"/>
              <a:ext cx="0" cy="28350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4" name="직선 화살표 연결선 63"/>
          <p:cNvCxnSpPr>
            <a:cxnSpLocks noChangeShapeType="1"/>
            <a:stCxn id="111" idx="2"/>
          </p:cNvCxnSpPr>
          <p:nvPr/>
        </p:nvCxnSpPr>
        <p:spPr bwMode="auto">
          <a:xfrm flipH="1">
            <a:off x="1167235" y="3593846"/>
            <a:ext cx="1332" cy="20502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109" name="AutoShape 54"/>
          <p:cNvSpPr>
            <a:spLocks noChangeArrowheads="1"/>
          </p:cNvSpPr>
          <p:nvPr/>
        </p:nvSpPr>
        <p:spPr bwMode="auto">
          <a:xfrm>
            <a:off x="681478" y="2565649"/>
            <a:ext cx="974178" cy="20491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onCreate()</a:t>
            </a:r>
          </a:p>
        </p:txBody>
      </p:sp>
      <p:sp>
        <p:nvSpPr>
          <p:cNvPr id="73" name="모서리가 둥근 직사각형 3"/>
          <p:cNvSpPr>
            <a:spLocks noChangeArrowheads="1"/>
          </p:cNvSpPr>
          <p:nvPr/>
        </p:nvSpPr>
        <p:spPr bwMode="auto">
          <a:xfrm>
            <a:off x="582985" y="3805347"/>
            <a:ext cx="1168499" cy="624607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4716016" y="1124744"/>
            <a:ext cx="1440160" cy="1163806"/>
            <a:chOff x="3876312" y="2060848"/>
            <a:chExt cx="1440160" cy="116380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4067944" y="2060848"/>
              <a:ext cx="730681" cy="868135"/>
              <a:chOff x="3840812" y="2229211"/>
              <a:chExt cx="730681" cy="868135"/>
            </a:xfrm>
          </p:grpSpPr>
          <p:sp>
            <p:nvSpPr>
              <p:cNvPr id="85" name="모서리가 둥근 직사각형 84"/>
              <p:cNvSpPr/>
              <p:nvPr/>
            </p:nvSpPr>
            <p:spPr bwMode="auto">
              <a:xfrm>
                <a:off x="3840812" y="2229211"/>
                <a:ext cx="217034" cy="434067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 bwMode="auto">
              <a:xfrm>
                <a:off x="4151893" y="2894780"/>
                <a:ext cx="419600" cy="202566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90" name="굽은 화살표 89"/>
              <p:cNvSpPr/>
              <p:nvPr/>
            </p:nvSpPr>
            <p:spPr bwMode="auto">
              <a:xfrm rot="5400000">
                <a:off x="4057846" y="2446245"/>
                <a:ext cx="434067" cy="325551"/>
              </a:xfrm>
              <a:prstGeom prst="bentArrow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876312" y="2963044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화면을 가로로 회전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485503" y="1944950"/>
            <a:ext cx="3742681" cy="2391781"/>
            <a:chOff x="2485503" y="2077288"/>
            <a:chExt cx="3742681" cy="2391781"/>
          </a:xfrm>
        </p:grpSpPr>
        <p:sp>
          <p:nvSpPr>
            <p:cNvPr id="96" name="아래쪽 화살표 95"/>
            <p:cNvSpPr/>
            <p:nvPr/>
          </p:nvSpPr>
          <p:spPr bwMode="auto">
            <a:xfrm>
              <a:off x="3515262" y="2077288"/>
              <a:ext cx="304479" cy="1597892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5503" y="3784563"/>
              <a:ext cx="3609630" cy="6845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104" name="모서리가 둥근 직사각형 103"/>
            <p:cNvSpPr/>
            <p:nvPr/>
          </p:nvSpPr>
          <p:spPr>
            <a:xfrm>
              <a:off x="6012160" y="378904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483768" y="1136422"/>
            <a:ext cx="2232248" cy="705506"/>
            <a:chOff x="2483768" y="1268760"/>
            <a:chExt cx="2232248" cy="705506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1268760"/>
              <a:ext cx="2112051" cy="7055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107" name="모서리가 둥근 직사각형 106"/>
            <p:cNvSpPr/>
            <p:nvPr/>
          </p:nvSpPr>
          <p:spPr>
            <a:xfrm>
              <a:off x="4499992" y="126876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016161" y="4660641"/>
            <a:ext cx="7831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화면이 회전하면 이전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레이아웃 화면을 리셋 하고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레이아웃 화면을 구성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새로운 레이아웃 구성을 위해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SetContextView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함수가 호출되어야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SetContextView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onCreate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함수가 호출되어야하기 때문에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현재 세로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액티비티를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종료하고 가로 화면을 위한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액티비티를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재실행해야지만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onCreate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호출이 가능하다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그룹 174"/>
          <p:cNvGrpSpPr/>
          <p:nvPr/>
        </p:nvGrpSpPr>
        <p:grpSpPr>
          <a:xfrm>
            <a:off x="2657424" y="1567572"/>
            <a:ext cx="2357454" cy="1285884"/>
            <a:chOff x="2339752" y="1499603"/>
            <a:chExt cx="2357454" cy="1285884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2339752" y="1499603"/>
              <a:ext cx="857256" cy="4286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2339752" y="1928231"/>
              <a:ext cx="857256" cy="4286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2339752" y="2356859"/>
              <a:ext cx="857256" cy="4286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2339752" y="1499603"/>
              <a:ext cx="2357454" cy="128588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82615" y="1599616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382615" y="2028244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382615" y="2452110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49397" y="1628191"/>
              <a:ext cx="1373906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6" name="그룹 175"/>
          <p:cNvGrpSpPr/>
          <p:nvPr/>
        </p:nvGrpSpPr>
        <p:grpSpPr>
          <a:xfrm>
            <a:off x="4798854" y="1567572"/>
            <a:ext cx="1717362" cy="1857389"/>
            <a:chOff x="4481182" y="1499603"/>
            <a:chExt cx="1717362" cy="1857389"/>
          </a:xfrm>
        </p:grpSpPr>
        <p:sp>
          <p:nvSpPr>
            <p:cNvPr id="137" name="직사각형 136"/>
            <p:cNvSpPr/>
            <p:nvPr/>
          </p:nvSpPr>
          <p:spPr bwMode="auto">
            <a:xfrm rot="16200000">
              <a:off x="4591189" y="1749636"/>
              <a:ext cx="1857388" cy="1357322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4841222" y="1499603"/>
              <a:ext cx="1357322" cy="4286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4841222" y="1928228"/>
              <a:ext cx="1357322" cy="4286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4841222" y="2356859"/>
              <a:ext cx="1357322" cy="4286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4841222" y="2785487"/>
              <a:ext cx="1357322" cy="4286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142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12660" y="1571041"/>
              <a:ext cx="357190" cy="28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869451" y="2038116"/>
              <a:ext cx="300731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12660" y="2856926"/>
              <a:ext cx="357190" cy="26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12660" y="2428298"/>
              <a:ext cx="214314" cy="277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6" name="TextBox 145"/>
            <p:cNvSpPr txBox="1"/>
            <p:nvPr/>
          </p:nvSpPr>
          <p:spPr>
            <a:xfrm>
              <a:off x="5269850" y="1609141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69850" y="2023481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69850" y="2452110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69850" y="2895025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소리 사진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 rot="16200000">
              <a:off x="4591189" y="1749637"/>
              <a:ext cx="1857388" cy="1357322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3" name="굽은 화살표 162"/>
            <p:cNvSpPr/>
            <p:nvPr/>
          </p:nvSpPr>
          <p:spPr bwMode="auto">
            <a:xfrm rot="5400000">
              <a:off x="4552620" y="2004229"/>
              <a:ext cx="500066" cy="642942"/>
            </a:xfrm>
            <a:prstGeom prst="ben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556652" y="1230780"/>
            <a:ext cx="4418821" cy="895350"/>
            <a:chOff x="556652" y="1367157"/>
            <a:chExt cx="4418821" cy="895350"/>
          </a:xfrm>
        </p:grpSpPr>
        <p:pic>
          <p:nvPicPr>
            <p:cNvPr id="150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652" y="1367157"/>
              <a:ext cx="1933575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1" name="모서리가 둥근 직사각형 150"/>
            <p:cNvSpPr/>
            <p:nvPr/>
          </p:nvSpPr>
          <p:spPr>
            <a:xfrm>
              <a:off x="699528" y="1565379"/>
              <a:ext cx="1490693" cy="338156"/>
            </a:xfrm>
            <a:prstGeom prst="roundRect">
              <a:avLst>
                <a:gd name="adj" fmla="val 7778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4759449" y="171985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2032910" y="142759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68860" y="893242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왜 시스템 환경이 변하면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생명주기가 다시 시작될까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2267744" y="2920905"/>
            <a:ext cx="1960065" cy="868135"/>
            <a:chOff x="2838560" y="2060848"/>
            <a:chExt cx="1960065" cy="868135"/>
          </a:xfrm>
        </p:grpSpPr>
        <p:grpSp>
          <p:nvGrpSpPr>
            <p:cNvPr id="170" name="그룹 125"/>
            <p:cNvGrpSpPr/>
            <p:nvPr/>
          </p:nvGrpSpPr>
          <p:grpSpPr>
            <a:xfrm>
              <a:off x="4067944" y="2060848"/>
              <a:ext cx="730681" cy="868135"/>
              <a:chOff x="3840812" y="2229211"/>
              <a:chExt cx="730681" cy="868135"/>
            </a:xfrm>
          </p:grpSpPr>
          <p:sp>
            <p:nvSpPr>
              <p:cNvPr id="172" name="모서리가 둥근 직사각형 171"/>
              <p:cNvSpPr/>
              <p:nvPr/>
            </p:nvSpPr>
            <p:spPr bwMode="auto">
              <a:xfrm>
                <a:off x="3840812" y="2229211"/>
                <a:ext cx="217034" cy="434067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73" name="모서리가 둥근 직사각형 172"/>
              <p:cNvSpPr/>
              <p:nvPr/>
            </p:nvSpPr>
            <p:spPr bwMode="auto">
              <a:xfrm>
                <a:off x="4151893" y="2894780"/>
                <a:ext cx="419600" cy="202566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74" name="굽은 화살표 173"/>
              <p:cNvSpPr/>
              <p:nvPr/>
            </p:nvSpPr>
            <p:spPr bwMode="auto">
              <a:xfrm rot="5400000">
                <a:off x="4057846" y="2446245"/>
                <a:ext cx="434067" cy="325551"/>
              </a:xfrm>
              <a:prstGeom prst="bentArrow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2838560" y="2587615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화면을 가로로 회전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99528" y="1583481"/>
            <a:ext cx="5778588" cy="715849"/>
            <a:chOff x="699528" y="1719858"/>
            <a:chExt cx="5778588" cy="715849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6262092" y="171985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99528" y="1923468"/>
              <a:ext cx="1490693" cy="338156"/>
            </a:xfrm>
            <a:prstGeom prst="roundRect">
              <a:avLst>
                <a:gd name="adj" fmla="val 7778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032910" y="221968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555776" y="1215424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시스템 환경 변화로 레이아웃 리소스를 달리 적용해야 한다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788698" y="4221088"/>
            <a:ext cx="5544616" cy="2160240"/>
            <a:chOff x="1004722" y="4293096"/>
            <a:chExt cx="5544616" cy="2160240"/>
          </a:xfrm>
        </p:grpSpPr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31840" y="4581128"/>
              <a:ext cx="3417498" cy="64807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183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04722" y="4581129"/>
              <a:ext cx="1944216" cy="89733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cxnSp>
          <p:nvCxnSpPr>
            <p:cNvPr id="184" name="직선 연결선 183"/>
            <p:cNvCxnSpPr/>
            <p:nvPr/>
          </p:nvCxnSpPr>
          <p:spPr>
            <a:xfrm>
              <a:off x="3039996" y="4365104"/>
              <a:ext cx="0" cy="201622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sp>
          <p:nvSpPr>
            <p:cNvPr id="185" name="모서리가 둥근 직사각형 184"/>
            <p:cNvSpPr/>
            <p:nvPr/>
          </p:nvSpPr>
          <p:spPr bwMode="auto">
            <a:xfrm>
              <a:off x="1004722" y="5517232"/>
              <a:ext cx="1357322" cy="936104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057110" y="5517232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화면 구성</a:t>
              </a:r>
            </a:p>
          </p:txBody>
        </p:sp>
        <p:pic>
          <p:nvPicPr>
            <p:cNvPr id="187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148738" y="5805264"/>
              <a:ext cx="10858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" name="모서리가 둥근 직사각형 187"/>
            <p:cNvSpPr/>
            <p:nvPr/>
          </p:nvSpPr>
          <p:spPr bwMode="auto">
            <a:xfrm>
              <a:off x="3136957" y="5272633"/>
              <a:ext cx="1357322" cy="936104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189345" y="5272633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화면 구성</a:t>
              </a:r>
            </a:p>
          </p:txBody>
        </p:sp>
        <p:pic>
          <p:nvPicPr>
            <p:cNvPr id="190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08965" y="5561037"/>
              <a:ext cx="10763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1" name="TextBox 190"/>
            <p:cNvSpPr txBox="1"/>
            <p:nvPr/>
          </p:nvSpPr>
          <p:spPr>
            <a:xfrm>
              <a:off x="1004722" y="4293096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세로 전용 화면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92954" y="4293096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가로 전용 화면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35496" y="386104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예제로 직접 확인해보자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197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구부러진 연결선 61"/>
          <p:cNvCxnSpPr>
            <a:stCxn id="151" idx="1"/>
            <a:endCxn id="65" idx="0"/>
          </p:cNvCxnSpPr>
          <p:nvPr/>
        </p:nvCxnSpPr>
        <p:spPr>
          <a:xfrm rot="10800000" flipH="1" flipV="1">
            <a:off x="699528" y="1598079"/>
            <a:ext cx="273496" cy="973615"/>
          </a:xfrm>
          <a:prstGeom prst="curvedConnector4">
            <a:avLst>
              <a:gd name="adj1" fmla="val -83584"/>
              <a:gd name="adj2" fmla="val 58683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44" y="2571695"/>
            <a:ext cx="186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가로 전용 레이아웃 폴더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0626" y="3037192"/>
            <a:ext cx="186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세로 전용 레이아웃 폴더</a:t>
            </a:r>
          </a:p>
        </p:txBody>
      </p:sp>
      <p:cxnSp>
        <p:nvCxnSpPr>
          <p:cNvPr id="68" name="구부러진 연결선 67"/>
          <p:cNvCxnSpPr>
            <a:stCxn id="178" idx="2"/>
            <a:endCxn id="67" idx="3"/>
          </p:cNvCxnSpPr>
          <p:nvPr/>
        </p:nvCxnSpPr>
        <p:spPr>
          <a:xfrm rot="16200000" flipH="1">
            <a:off x="1387208" y="2182913"/>
            <a:ext cx="1050445" cy="935111"/>
          </a:xfrm>
          <a:prstGeom prst="curvedConnector4">
            <a:avLst>
              <a:gd name="adj1" fmla="val 43408"/>
              <a:gd name="adj2" fmla="val 124446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02756" y="3883396"/>
            <a:ext cx="515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세로 화면 별로 레이아웃 파일을 따로 둘 수 있다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79186"/>
              </p:ext>
            </p:extLst>
          </p:nvPr>
        </p:nvGraphicFramePr>
        <p:xfrm>
          <a:off x="292710" y="788740"/>
          <a:ext cx="5857240" cy="29895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</a:t>
                      </a:r>
                      <a:r>
                        <a:rPr lang="en-US" sz="120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-port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/activity_main.xml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EditText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이름을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입력하세요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저장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196752"/>
            <a:ext cx="2652296" cy="122413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32638"/>
              </p:ext>
            </p:extLst>
          </p:nvPr>
        </p:nvGraphicFramePr>
        <p:xfrm>
          <a:off x="395536" y="3645024"/>
          <a:ext cx="5857240" cy="31419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904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</a:t>
                      </a:r>
                      <a:r>
                        <a:rPr lang="en-US" sz="120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-land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/activity_main.xml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"horizontal"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EditText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이름을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입력하세요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저장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6094" y="3834676"/>
            <a:ext cx="4936386" cy="936104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sp>
        <p:nvSpPr>
          <p:cNvPr id="75" name="TextBox 74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76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539552" y="3774856"/>
            <a:ext cx="1944216" cy="897330"/>
            <a:chOff x="539552" y="836712"/>
            <a:chExt cx="1944216" cy="897330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836712"/>
              <a:ext cx="1944216" cy="89733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2224311" y="86994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207766" y="4730439"/>
            <a:ext cx="2342405" cy="571504"/>
            <a:chOff x="1207766" y="1792295"/>
            <a:chExt cx="2342405" cy="571504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1207766" y="1792295"/>
              <a:ext cx="142876" cy="28575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1412554" y="2230447"/>
              <a:ext cx="276228" cy="13335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5" name="굽은 화살표 34"/>
            <p:cNvSpPr/>
            <p:nvPr/>
          </p:nvSpPr>
          <p:spPr bwMode="auto">
            <a:xfrm rot="5400000">
              <a:off x="1350642" y="1935171"/>
              <a:ext cx="285752" cy="214314"/>
            </a:xfrm>
            <a:prstGeom prst="ben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691680" y="193101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93987" y="1892916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에뮬레이터 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단축키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[Ctrl+F11]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4" y="3789040"/>
            <a:ext cx="1488228" cy="1872208"/>
            <a:chOff x="4067944" y="850896"/>
            <a:chExt cx="1488228" cy="1872208"/>
          </a:xfrm>
        </p:grpSpPr>
        <p:grpSp>
          <p:nvGrpSpPr>
            <p:cNvPr id="52" name="그룹 51"/>
            <p:cNvGrpSpPr/>
            <p:nvPr/>
          </p:nvGrpSpPr>
          <p:grpSpPr>
            <a:xfrm>
              <a:off x="4067944" y="850896"/>
              <a:ext cx="1488228" cy="1872208"/>
              <a:chOff x="4067944" y="850896"/>
              <a:chExt cx="1488228" cy="1872208"/>
            </a:xfrm>
          </p:grpSpPr>
          <p:sp>
            <p:nvSpPr>
              <p:cNvPr id="30" name="모서리가 둥근 직사각형 29"/>
              <p:cNvSpPr/>
              <p:nvPr/>
            </p:nvSpPr>
            <p:spPr bwMode="auto">
              <a:xfrm>
                <a:off x="4211960" y="850896"/>
                <a:ext cx="1344212" cy="1872208"/>
              </a:xfrm>
              <a:prstGeom prst="roundRect">
                <a:avLst>
                  <a:gd name="adj" fmla="val 7544"/>
                </a:avLst>
              </a:prstGeom>
              <a:noFill/>
              <a:ln w="3175">
                <a:solidFill>
                  <a:sysClr val="window" lastClr="FFFFFF">
                    <a:lumMod val="6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4067944" y="1157978"/>
                <a:ext cx="288456" cy="432048"/>
                <a:chOff x="4067944" y="1157978"/>
                <a:chExt cx="288456" cy="432048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4356400" y="1157978"/>
                  <a:ext cx="0" cy="43204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4067944" y="1210936"/>
                  <a:ext cx="216024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Text" lastClr="000000"/>
                </a:solidFill>
                <a:ln w="3175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4240536" y="850896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39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044" y="1066920"/>
              <a:ext cx="7810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3" name="직선 연결선 52"/>
            <p:cNvCxnSpPr/>
            <p:nvPr/>
          </p:nvCxnSpPr>
          <p:spPr>
            <a:xfrm>
              <a:off x="4283968" y="1614409"/>
              <a:ext cx="1224136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ash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4067944" y="4628753"/>
            <a:ext cx="288456" cy="979537"/>
            <a:chOff x="4067944" y="1690609"/>
            <a:chExt cx="288456" cy="979537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4356400" y="1690609"/>
              <a:ext cx="0" cy="97953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8" name="모서리가 둥근 직사각형 57"/>
            <p:cNvSpPr/>
            <p:nvPr/>
          </p:nvSpPr>
          <p:spPr>
            <a:xfrm>
              <a:off x="4067944" y="207503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9552" y="4639951"/>
            <a:ext cx="3417498" cy="1453345"/>
            <a:chOff x="539552" y="1701807"/>
            <a:chExt cx="3417498" cy="1453345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9552" y="2507080"/>
              <a:ext cx="3417498" cy="64807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3707904" y="252792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아래쪽 화살표 58"/>
            <p:cNvSpPr/>
            <p:nvPr/>
          </p:nvSpPr>
          <p:spPr bwMode="auto">
            <a:xfrm>
              <a:off x="993452" y="1701807"/>
              <a:ext cx="223812" cy="857256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 bwMode="auto">
          <a:xfrm>
            <a:off x="4432176" y="4566943"/>
            <a:ext cx="749424" cy="1047725"/>
          </a:xfrm>
          <a:prstGeom prst="roundRect">
            <a:avLst>
              <a:gd name="adj" fmla="val 7544"/>
            </a:avLst>
          </a:prstGeom>
          <a:solidFill>
            <a:schemeClr val="tx1"/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3789040"/>
            <a:ext cx="1933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67544" y="1052736"/>
          <a:ext cx="6145272" cy="2456180"/>
        </p:xfrm>
        <a:graphic>
          <a:graphicData uri="http://schemas.openxmlformats.org/drawingml/2006/table">
            <a:tbl>
              <a:tblPr/>
              <a:tblGrid>
                <a:gridCol w="614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protected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void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onCreate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( Bundle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savedInstanceState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)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   {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  <a:r>
                        <a:rPr kumimoji="1"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super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.onCreate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(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savedInstanceState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);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setContentView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(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R.layout.</a:t>
                      </a:r>
                      <a:r>
                        <a:rPr kumimoji="1" lang="en-US" altLang="ko-KR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activity_main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);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맑은 고딕" pitchFamily="50" charset="-127"/>
                          <a:cs typeface="Consolas" pitchFamily="49" charset="0"/>
                        </a:rPr>
                        <a:t>    }</a:t>
                      </a: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6156176" y="4346054"/>
            <a:ext cx="1490693" cy="338156"/>
          </a:xfrm>
          <a:prstGeom prst="roundRect">
            <a:avLst>
              <a:gd name="adj" fmla="val 7778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427984" y="4005064"/>
            <a:ext cx="720080" cy="21602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4427984" y="5060801"/>
            <a:ext cx="720080" cy="21602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76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6172" y="844788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시스템 환경이 변해도 생명주기를 다시 시작할 필요가 없다면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이유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화면 회전 마다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onDestroy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onCreate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…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호출하는 것은 성능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또는 반응 시간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 저하시킴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17757"/>
              </p:ext>
            </p:extLst>
          </p:nvPr>
        </p:nvGraphicFramePr>
        <p:xfrm>
          <a:off x="323528" y="1556792"/>
          <a:ext cx="8280920" cy="1442720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com.superdroid.test.activity.lifecycle.MainActivity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android:configChanges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orientation|screenSize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02224"/>
              </p:ext>
            </p:extLst>
          </p:nvPr>
        </p:nvGraphicFramePr>
        <p:xfrm>
          <a:off x="323528" y="3140968"/>
          <a:ext cx="8280920" cy="3384376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onConfigurationChanged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Configuration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newConfig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.onConfigurationChanged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newConfig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로그를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남긴다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50" b="1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</a:t>
                      </a:r>
                      <a:r>
                        <a:rPr lang="en-US" sz="105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5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5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onConfigurationChanged</a:t>
                      </a:r>
                      <a:r>
                        <a:rPr lang="en-US" sz="105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05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만일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시스템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환경이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변경되면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화면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레이아웃을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다시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b="1" kern="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b="1" kern="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b="1" i="1" kern="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50" b="1" kern="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b="1" kern="100" dirty="0">
                        <a:solidFill>
                          <a:schemeClr val="tx1">
                            <a:lumMod val="65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 bwMode="auto">
          <a:xfrm>
            <a:off x="1187624" y="2492896"/>
            <a:ext cx="4824536" cy="2880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39552" y="4221088"/>
            <a:ext cx="6336704" cy="2016224"/>
          </a:xfrm>
          <a:prstGeom prst="roundRect">
            <a:avLst>
              <a:gd name="adj" fmla="val 5801"/>
            </a:avLst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899592" y="5070723"/>
            <a:ext cx="3816424" cy="403076"/>
          </a:xfrm>
          <a:prstGeom prst="roundRect">
            <a:avLst>
              <a:gd name="adj" fmla="val 5801"/>
            </a:avLst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99592" y="5560665"/>
            <a:ext cx="4320480" cy="403076"/>
          </a:xfrm>
          <a:prstGeom prst="roundRect">
            <a:avLst>
              <a:gd name="adj" fmla="val 5801"/>
            </a:avLst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56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3550940" y="2485666"/>
            <a:ext cx="1152128" cy="288032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1336" y="1821477"/>
            <a:ext cx="186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 방향이 바뀜을 의미</a:t>
            </a:r>
          </a:p>
        </p:txBody>
      </p:sp>
      <p:cxnSp>
        <p:nvCxnSpPr>
          <p:cNvPr id="16" name="구부러진 연결선 15"/>
          <p:cNvCxnSpPr>
            <a:stCxn id="14" idx="0"/>
            <a:endCxn id="15" idx="2"/>
          </p:cNvCxnSpPr>
          <p:nvPr/>
        </p:nvCxnSpPr>
        <p:spPr>
          <a:xfrm rot="5400000" flipH="1" flipV="1">
            <a:off x="4227915" y="1997565"/>
            <a:ext cx="387190" cy="58901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296" y="1821477"/>
            <a:ext cx="234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 해상도가 바뀜을 의미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81550" y="2485666"/>
            <a:ext cx="1152128" cy="288032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23" idx="3"/>
            <a:endCxn id="22" idx="2"/>
          </p:cNvCxnSpPr>
          <p:nvPr/>
        </p:nvCxnSpPr>
        <p:spPr>
          <a:xfrm flipV="1">
            <a:off x="5933678" y="2098476"/>
            <a:ext cx="1280182" cy="531206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835696" y="4408544"/>
            <a:ext cx="2232248" cy="244592"/>
          </a:xfrm>
          <a:prstGeom prst="round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8" name="구부러진 연결선 27"/>
          <p:cNvCxnSpPr>
            <a:endCxn id="27" idx="0"/>
          </p:cNvCxnSpPr>
          <p:nvPr/>
        </p:nvCxnSpPr>
        <p:spPr>
          <a:xfrm rot="10800000" flipV="1">
            <a:off x="2951820" y="3711516"/>
            <a:ext cx="2052228" cy="697028"/>
          </a:xfrm>
          <a:prstGeom prst="curvedConnector2">
            <a:avLst/>
          </a:prstGeom>
          <a:ln w="19050">
            <a:solidFill>
              <a:srgbClr val="00B0F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4048" y="3317190"/>
            <a:ext cx="356528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두 조합의 의미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 방향이 바뀌거나 해상도가 바뀌더라도 </a:t>
            </a:r>
            <a:r>
              <a:rPr lang="ko-KR" altLang="en-US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생명 주기를 다시 시작하지 않고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onConfigurationChanged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함수를 호출</a:t>
            </a: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3131841" y="2804312"/>
            <a:ext cx="1872207" cy="69669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54" idx="3"/>
          </p:cNvCxnSpPr>
          <p:nvPr/>
        </p:nvCxnSpPr>
        <p:spPr>
          <a:xfrm flipV="1">
            <a:off x="5220072" y="5448944"/>
            <a:ext cx="936104" cy="313259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05748" y="5218112"/>
            <a:ext cx="234912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 변경을 원하지 않으면 </a:t>
            </a:r>
            <a:endParaRPr lang="en-US" altLang="ko-KR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 부분은 없어도 된다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 bwMode="auto">
          <a:xfrm>
            <a:off x="2411760" y="1249710"/>
            <a:ext cx="3000396" cy="1500198"/>
          </a:xfrm>
          <a:prstGeom prst="roundRect">
            <a:avLst>
              <a:gd name="adj" fmla="val 7544"/>
            </a:avLst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4636" y="124971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● 로그 출력 결과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6100" y="1535462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8918" y="2185814"/>
            <a:ext cx="2524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254576"/>
            <a:ext cx="1944216" cy="89733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sp>
        <p:nvSpPr>
          <p:cNvPr id="35" name="모서리가 둥근 직사각형 34"/>
          <p:cNvSpPr/>
          <p:nvPr/>
        </p:nvSpPr>
        <p:spPr>
          <a:xfrm>
            <a:off x="2008287" y="128781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991742" y="2210159"/>
            <a:ext cx="142876" cy="28575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196530" y="2648311"/>
            <a:ext cx="276228" cy="13335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9" name="굽은 화살표 38"/>
          <p:cNvSpPr/>
          <p:nvPr/>
        </p:nvSpPr>
        <p:spPr bwMode="auto">
          <a:xfrm rot="5400000">
            <a:off x="1134618" y="2353035"/>
            <a:ext cx="285752" cy="214314"/>
          </a:xfrm>
          <a:prstGeom prst="ben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2924944"/>
            <a:ext cx="3417498" cy="64807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sp>
        <p:nvSpPr>
          <p:cNvPr id="42" name="아래쪽 화살표 41"/>
          <p:cNvSpPr/>
          <p:nvPr/>
        </p:nvSpPr>
        <p:spPr bwMode="auto">
          <a:xfrm>
            <a:off x="777428" y="2119671"/>
            <a:ext cx="223812" cy="857256"/>
          </a:xfrm>
          <a:prstGeom prst="down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5656" y="234888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491880" y="293716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786384" y="1613942"/>
            <a:ext cx="0" cy="4320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47" name="직선 연결선 46"/>
          <p:cNvCxnSpPr/>
          <p:nvPr/>
        </p:nvCxnSpPr>
        <p:spPr>
          <a:xfrm>
            <a:off x="2713952" y="2070373"/>
            <a:ext cx="25922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48" name="모서리가 둥근 직사각형 47"/>
          <p:cNvSpPr/>
          <p:nvPr/>
        </p:nvSpPr>
        <p:spPr>
          <a:xfrm>
            <a:off x="2459828" y="166690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86384" y="2185814"/>
            <a:ext cx="0" cy="2160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2" name="모서리가 둥근 직사각형 51"/>
          <p:cNvSpPr/>
          <p:nvPr/>
        </p:nvSpPr>
        <p:spPr>
          <a:xfrm>
            <a:off x="2483768" y="213285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55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F454E67-D862-410A-BA21-FCB3A75A9747}"/>
              </a:ext>
            </a:extLst>
          </p:cNvPr>
          <p:cNvSpPr txBox="1"/>
          <p:nvPr/>
        </p:nvSpPr>
        <p:spPr>
          <a:xfrm>
            <a:off x="179512" y="3842022"/>
            <a:ext cx="896448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나의 생각</a:t>
            </a:r>
            <a:endParaRPr lang="en-US" altLang="ko-KR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 &gt;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화면 회전 마다 </a:t>
            </a:r>
            <a:r>
              <a:rPr lang="en-US" altLang="ko-KR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onDestroy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onCreate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…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호출하는 것은 성능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또는 반응 시간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 저하시킬 수 있다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 &gt;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하지만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Activity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구성하는 뷰들을 화면으로 출력하는 것이 더욱 오랜 시간이 걸린다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특히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이미지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51520" y="98073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configChanges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속성값들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23528" y="1412778"/>
          <a:ext cx="8424936" cy="4896542"/>
        </p:xfrm>
        <a:graphic>
          <a:graphicData uri="http://schemas.openxmlformats.org/drawingml/2006/table">
            <a:tbl>
              <a:tblPr/>
              <a:tblGrid>
                <a:gridCol w="173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빈도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orientation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단말기를 가로 혹은 세로로 회전하는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218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screenSize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 13 </a:t>
                      </a:r>
                      <a:r>
                        <a:rPr lang="ko-KR" sz="12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부터 지원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화면 해상도가 변경되는 경우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예를 들어 단말기에 해상도가 다른 또 다른 디스플레이 장치와 연결하거나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화면을 회전하여 가로 세로 해상도가 바뀌는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1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keyboardHidden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하드웨어 키가 보이거나 감추는 경우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예를 들어 특정 단말기는 하드웨어 키보드를 슬라이드 방식으로 꺼내거나 숨길 수 있다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locale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설정에서 사용 언어를 변경할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fontScale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설정에서 단말에 표시되는 글자 크기를 변경한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28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124745"/>
          <a:ext cx="8496944" cy="3744415"/>
        </p:xfrm>
        <a:graphic>
          <a:graphicData uri="http://schemas.openxmlformats.org/drawingml/2006/table">
            <a:tbl>
              <a:tblPr/>
              <a:tblGrid>
                <a:gridCol w="174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0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keyboard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하드웨어 키보드의 타입이 변경되는 경우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예를 들어 단말기에 외부 하드웨어 키보드를 연결하면 타입이 변경될 수 있다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1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navigation</a:t>
                      </a:r>
                      <a:endParaRPr lang="ko-KR" sz="1200" b="1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방향키가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DPAD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에서 트랙볼 등으로 변경되거나 없었던 방향키나 나타나는 경우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슬라이드나 폴더 방식의 단말기에서 단말기 커버를 열거나 올리면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DPAD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나 트랙볼 등의 방향키가 나타나거나 변경될 수 있다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screenLayout</a:t>
                      </a:r>
                      <a:endParaRPr lang="ko-KR" sz="1200" b="1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단말기에 또 다른 디스플레이 장치를 연결하는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uiMode</a:t>
                      </a:r>
                      <a:endParaRPr lang="ko-KR" sz="1200" b="1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사용자가 단말기를 책상용 디바이스 혹은 자동차 독에 연결한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0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smallestScreenSize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 13 </a:t>
                      </a:r>
                      <a:r>
                        <a:rPr lang="ko-KR" sz="12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부터 지원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해상도 중 짧은 쪽 너비가 변경되는 경우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11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124744"/>
          <a:ext cx="8424936" cy="3384376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x-none" sz="16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    </a:t>
                      </a:r>
                      <a:r>
                        <a:rPr lang="x-none" sz="20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orientation</a:t>
                      </a:r>
                      <a:r>
                        <a:rPr lang="ko-KR" sz="20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r>
                        <a:rPr lang="x-none" sz="20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screenSize </a:t>
                      </a:r>
                      <a:r>
                        <a:rPr lang="ko-KR" sz="2000" b="1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en-US" altLang="ko-KR" sz="20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화면을 회전하는 경우 화면 방향만 바뀌는 것이 아니라 화면의 너비와 높이도 서로 바뀐다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따라서 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orientation 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속성만 설정하고 화면을 회전하면 생명주기 함수들이 계속 호출된다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따라서 반드시 화면 너비와 높이 변경을 감지하는 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screenSize 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속성값도 같이 추가해야 한다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참고로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screenSize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값은 안드로이드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API 13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부터 추가되었다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따라서 그 이전까지는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orientation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값만 설정해도 문제가 없었다</a:t>
                      </a:r>
                      <a:r>
                        <a:rPr lang="x-none" sz="16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16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657" name="Picture 1" descr="MC90043256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714375" cy="7143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 환경 변화에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11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1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Rectangle 1"/>
          <p:cNvSpPr>
            <a:spLocks noChangeArrowheads="1"/>
          </p:cNvSpPr>
          <p:nvPr/>
        </p:nvSpPr>
        <p:spPr bwMode="auto">
          <a:xfrm>
            <a:off x="225879" y="1085106"/>
            <a:ext cx="8666601" cy="312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안드로이드</a:t>
            </a:r>
            <a:r>
              <a:rPr kumimoji="1" lang="ko-KR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컴포넌트 중 </a:t>
            </a:r>
            <a:r>
              <a:rPr kumimoji="1" lang="ko-KR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액티비티는</a:t>
            </a:r>
            <a:r>
              <a:rPr kumimoji="1" lang="ko-KR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내/외부적으로 가장 간섭을 많이 받는다.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&gt;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사용자가 액티비티에서 어떤 작업을 하던 중 전화가 오면 화면이 바뀌기도 하고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단말기를 가로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세로로 회전하면 화면 사이즈가 바뀌기도 한다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&gt;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개발자는 </a:t>
            </a:r>
            <a:r>
              <a:rPr kumimoji="1" 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상태 변화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따라 적절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히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대비해야 하고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어떤 환경에서도 정상적으로 동작시켜야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결국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안드로이드는 복잡한 </a:t>
            </a:r>
            <a:r>
              <a:rPr kumimoji="1" 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액티비티의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상태 변화를 몇 가지로 분류하고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 분류에 따라 개발자에게 대처할 수 있는 함수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들을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제공한다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이들 함수는 바로</a:t>
            </a:r>
            <a:r>
              <a:rPr kumimoji="1" 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r>
              <a:rPr kumimoji="1" 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생명주기 함수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kumimoji="1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73460" y="1751288"/>
            <a:ext cx="1172171" cy="4630040"/>
            <a:chOff x="-1411867" y="1103216"/>
            <a:chExt cx="1172171" cy="4630040"/>
          </a:xfrm>
        </p:grpSpPr>
        <p:grpSp>
          <p:nvGrpSpPr>
            <p:cNvPr id="39" name="그룹 488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56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57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58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59" name="직선 화살표 연결선 65"/>
              <p:cNvCxnSpPr>
                <a:cxnSpLocks noChangeShapeType="1"/>
                <a:endCxn id="56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" name="직선 화살표 연결선 69"/>
              <p:cNvCxnSpPr>
                <a:cxnSpLocks noChangeShapeType="1"/>
                <a:stCxn id="56" idx="2"/>
                <a:endCxn id="57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직선 화살표 연결선 73"/>
              <p:cNvCxnSpPr>
                <a:cxnSpLocks noChangeShapeType="1"/>
                <a:stCxn id="57" idx="2"/>
                <a:endCxn id="58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63" name="직선 화살표 연결선 80"/>
              <p:cNvCxnSpPr>
                <a:cxnSpLocks noChangeShapeType="1"/>
                <a:stCxn id="58" idx="2"/>
                <a:endCxn id="62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1" name="그룹 489"/>
            <p:cNvGrpSpPr/>
            <p:nvPr/>
          </p:nvGrpSpPr>
          <p:grpSpPr>
            <a:xfrm>
              <a:off x="-1411867" y="1103216"/>
              <a:ext cx="1172171" cy="4630040"/>
              <a:chOff x="341627" y="1527797"/>
              <a:chExt cx="1172171" cy="4630040"/>
            </a:xfrm>
          </p:grpSpPr>
          <p:sp>
            <p:nvSpPr>
              <p:cNvPr id="4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45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46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47" name="직선 화살표 연결선 54"/>
              <p:cNvCxnSpPr>
                <a:cxnSpLocks noChangeShapeType="1"/>
                <a:stCxn id="42" idx="2"/>
                <a:endCxn id="43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" name="직선 화살표 연결선 56"/>
              <p:cNvCxnSpPr>
                <a:cxnSpLocks noChangeShapeType="1"/>
                <a:stCxn id="43" idx="2"/>
                <a:endCxn id="45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" name="직선 화살표 연결선 58"/>
              <p:cNvCxnSpPr>
                <a:cxnSpLocks noChangeShapeType="1"/>
                <a:stCxn id="45" idx="2"/>
                <a:endCxn id="46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" name="직선 화살표 연결선 63"/>
              <p:cNvCxnSpPr>
                <a:cxnSpLocks noChangeShapeType="1"/>
                <a:stCxn id="46" idx="2"/>
                <a:endCxn id="53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3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341627" y="1527797"/>
                <a:ext cx="1171805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681478" y="4357636"/>
            <a:ext cx="974178" cy="814478"/>
            <a:chOff x="7234206" y="4141612"/>
            <a:chExt cx="974178" cy="814478"/>
          </a:xfrm>
        </p:grpSpPr>
        <p:sp>
          <p:nvSpPr>
            <p:cNvPr id="65" name="AutoShape 54"/>
            <p:cNvSpPr>
              <a:spLocks noChangeArrowheads="1"/>
            </p:cNvSpPr>
            <p:nvPr/>
          </p:nvSpPr>
          <p:spPr bwMode="auto">
            <a:xfrm>
              <a:off x="7234206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sp>
          <p:nvSpPr>
            <p:cNvPr id="87" name="AutoShape 54"/>
            <p:cNvSpPr>
              <a:spLocks noChangeArrowheads="1"/>
            </p:cNvSpPr>
            <p:nvPr/>
          </p:nvSpPr>
          <p:spPr bwMode="auto">
            <a:xfrm>
              <a:off x="7234206" y="4751180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88" name="직선 화살표 연결선 65"/>
            <p:cNvCxnSpPr>
              <a:cxnSpLocks noChangeShapeType="1"/>
              <a:stCxn id="105" idx="2"/>
              <a:endCxn id="65" idx="0"/>
            </p:cNvCxnSpPr>
            <p:nvPr/>
          </p:nvCxnSpPr>
          <p:spPr bwMode="auto">
            <a:xfrm flipH="1">
              <a:off x="7721295" y="4141612"/>
              <a:ext cx="1" cy="20357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직선 화살표 연결선 69"/>
            <p:cNvCxnSpPr>
              <a:cxnSpLocks noChangeShapeType="1"/>
              <a:stCxn id="65" idx="2"/>
              <a:endCxn id="87" idx="0"/>
            </p:cNvCxnSpPr>
            <p:nvPr/>
          </p:nvCxnSpPr>
          <p:spPr bwMode="auto">
            <a:xfrm>
              <a:off x="7721295" y="4550099"/>
              <a:ext cx="0" cy="20108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4" name="그룹 93"/>
          <p:cNvGrpSpPr/>
          <p:nvPr/>
        </p:nvGrpSpPr>
        <p:grpSpPr>
          <a:xfrm>
            <a:off x="389107" y="980418"/>
            <a:ext cx="1734621" cy="697263"/>
            <a:chOff x="6941835" y="764394"/>
            <a:chExt cx="1734621" cy="697263"/>
          </a:xfrm>
        </p:grpSpPr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6941835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강제 종료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grpSp>
          <p:nvGrpSpPr>
            <p:cNvPr id="96" name="그룹 426"/>
            <p:cNvGrpSpPr/>
            <p:nvPr/>
          </p:nvGrpSpPr>
          <p:grpSpPr>
            <a:xfrm>
              <a:off x="7163917" y="764394"/>
              <a:ext cx="1371888" cy="367222"/>
              <a:chOff x="7163917" y="764394"/>
              <a:chExt cx="1371888" cy="367222"/>
            </a:xfrm>
          </p:grpSpPr>
          <p:grpSp>
            <p:nvGrpSpPr>
              <p:cNvPr id="98" name="그룹 127"/>
              <p:cNvGrpSpPr/>
              <p:nvPr/>
            </p:nvGrpSpPr>
            <p:grpSpPr>
              <a:xfrm rot="18900000">
                <a:off x="7540887" y="764394"/>
                <a:ext cx="367222" cy="367222"/>
                <a:chOff x="971525" y="3500438"/>
                <a:chExt cx="214314" cy="214314"/>
              </a:xfrm>
              <a:solidFill>
                <a:srgbClr val="00B0F0"/>
              </a:solidFill>
            </p:grpSpPr>
            <p:sp>
              <p:nvSpPr>
                <p:cNvPr id="102" name="모서리가 둥근 직사각형 101"/>
                <p:cNvSpPr/>
                <p:nvPr/>
              </p:nvSpPr>
              <p:spPr bwMode="auto">
                <a:xfrm>
                  <a:off x="971525" y="3571876"/>
                  <a:ext cx="214314" cy="71438"/>
                </a:xfrm>
                <a:prstGeom prst="roundRect">
                  <a:avLst/>
                </a:prstGeom>
                <a:grpFill/>
                <a:ln w="317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 bwMode="auto">
                <a:xfrm>
                  <a:off x="1042963" y="3500438"/>
                  <a:ext cx="71438" cy="214314"/>
                </a:xfrm>
                <a:prstGeom prst="roundRect">
                  <a:avLst/>
                </a:prstGeom>
                <a:grpFill/>
                <a:ln w="317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99" name="순서도: 병합 98"/>
              <p:cNvSpPr/>
              <p:nvPr/>
            </p:nvSpPr>
            <p:spPr bwMode="auto">
              <a:xfrm rot="16200000">
                <a:off x="8221009" y="807154"/>
                <a:ext cx="314796" cy="314796"/>
              </a:xfrm>
              <a:prstGeom prst="flowChartMerge">
                <a:avLst/>
              </a:prstGeom>
              <a:solidFill>
                <a:srgbClr val="00B0F0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0" name="오른쪽 화살표 99"/>
              <p:cNvSpPr/>
              <p:nvPr/>
            </p:nvSpPr>
            <p:spPr bwMode="auto">
              <a:xfrm>
                <a:off x="7933973" y="898206"/>
                <a:ext cx="209864" cy="104932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7163917" y="793273"/>
                <a:ext cx="314796" cy="314796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584318" y="3733029"/>
            <a:ext cx="1273839" cy="843960"/>
            <a:chOff x="7137046" y="3517005"/>
            <a:chExt cx="1273839" cy="843960"/>
          </a:xfrm>
        </p:grpSpPr>
        <p:sp>
          <p:nvSpPr>
            <p:cNvPr id="105" name="모서리가 둥근 직사각형 3"/>
            <p:cNvSpPr>
              <a:spLocks noChangeArrowheads="1"/>
            </p:cNvSpPr>
            <p:nvPr/>
          </p:nvSpPr>
          <p:spPr bwMode="auto">
            <a:xfrm>
              <a:off x="7137046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106" name="아래쪽 화살표 105"/>
            <p:cNvSpPr/>
            <p:nvPr/>
          </p:nvSpPr>
          <p:spPr bwMode="auto">
            <a:xfrm>
              <a:off x="8096089" y="3941237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81478" y="2483806"/>
            <a:ext cx="974178" cy="1242751"/>
            <a:chOff x="7234206" y="2267782"/>
            <a:chExt cx="974178" cy="1242751"/>
          </a:xfrm>
        </p:grpSpPr>
        <p:grpSp>
          <p:nvGrpSpPr>
            <p:cNvPr id="108" name="그룹 511"/>
            <p:cNvGrpSpPr/>
            <p:nvPr/>
          </p:nvGrpSpPr>
          <p:grpSpPr>
            <a:xfrm>
              <a:off x="7234206" y="2472691"/>
              <a:ext cx="974178" cy="1037842"/>
              <a:chOff x="7234206" y="2472691"/>
              <a:chExt cx="974178" cy="1037842"/>
            </a:xfrm>
          </p:grpSpPr>
          <p:sp>
            <p:nvSpPr>
              <p:cNvPr id="110" name="AutoShape 54"/>
              <p:cNvSpPr>
                <a:spLocks noChangeArrowheads="1"/>
              </p:cNvSpPr>
              <p:nvPr/>
            </p:nvSpPr>
            <p:spPr bwMode="auto">
              <a:xfrm>
                <a:off x="7234206" y="2684188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111" name="AutoShape 54"/>
              <p:cNvSpPr>
                <a:spLocks noChangeArrowheads="1"/>
              </p:cNvSpPr>
              <p:nvPr/>
            </p:nvSpPr>
            <p:spPr bwMode="auto">
              <a:xfrm>
                <a:off x="7234206" y="3100594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112" name="직선 화살표 연결선 56"/>
              <p:cNvCxnSpPr>
                <a:cxnSpLocks noChangeShapeType="1"/>
                <a:stCxn id="109" idx="2"/>
                <a:endCxn id="110" idx="0"/>
              </p:cNvCxnSpPr>
              <p:nvPr/>
            </p:nvCxnSpPr>
            <p:spPr bwMode="auto">
              <a:xfrm>
                <a:off x="7721295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3" name="직선 화살표 연결선 58"/>
              <p:cNvCxnSpPr>
                <a:cxnSpLocks noChangeShapeType="1"/>
                <a:stCxn id="110" idx="2"/>
                <a:endCxn id="111" idx="0"/>
              </p:cNvCxnSpPr>
              <p:nvPr/>
            </p:nvCxnSpPr>
            <p:spPr bwMode="auto">
              <a:xfrm>
                <a:off x="7721295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4" name="직선 화살표 연결선 63"/>
              <p:cNvCxnSpPr>
                <a:cxnSpLocks noChangeShapeType="1"/>
                <a:stCxn id="111" idx="2"/>
              </p:cNvCxnSpPr>
              <p:nvPr/>
            </p:nvCxnSpPr>
            <p:spPr bwMode="auto">
              <a:xfrm flipH="1">
                <a:off x="7719963" y="3305504"/>
                <a:ext cx="1332" cy="20502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09" name="AutoShape 54"/>
            <p:cNvSpPr>
              <a:spLocks noChangeArrowheads="1"/>
            </p:cNvSpPr>
            <p:nvPr/>
          </p:nvSpPr>
          <p:spPr bwMode="auto">
            <a:xfrm>
              <a:off x="7234206" y="2267782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</p:grpSp>
      <p:cxnSp>
        <p:nvCxnSpPr>
          <p:cNvPr id="115" name="Shape 171"/>
          <p:cNvCxnSpPr>
            <a:stCxn id="87" idx="3"/>
            <a:endCxn id="109" idx="3"/>
          </p:cNvCxnSpPr>
          <p:nvPr/>
        </p:nvCxnSpPr>
        <p:spPr>
          <a:xfrm flipV="1">
            <a:off x="1655656" y="2586261"/>
            <a:ext cx="2314" cy="2483399"/>
          </a:xfrm>
          <a:prstGeom prst="bentConnector3">
            <a:avLst>
              <a:gd name="adj1" fmla="val 34600357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9" name="모서리가 둥근 직사각형 3"/>
          <p:cNvSpPr>
            <a:spLocks noChangeArrowheads="1"/>
          </p:cNvSpPr>
          <p:nvPr/>
        </p:nvSpPr>
        <p:spPr bwMode="auto">
          <a:xfrm>
            <a:off x="582985" y="3733029"/>
            <a:ext cx="1168499" cy="624607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pic>
        <p:nvPicPr>
          <p:cNvPr id="142" name="Picture 10" descr="C:\Users\superdroid\Desktop\이미지 모음\비석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581128"/>
            <a:ext cx="1100164" cy="664680"/>
          </a:xfrm>
          <a:prstGeom prst="rect">
            <a:avLst/>
          </a:prstGeom>
          <a:noFill/>
        </p:spPr>
      </p:pic>
      <p:sp>
        <p:nvSpPr>
          <p:cNvPr id="144" name="TextBox 143"/>
          <p:cNvSpPr txBox="1"/>
          <p:nvPr/>
        </p:nvSpPr>
        <p:spPr>
          <a:xfrm>
            <a:off x="2699792" y="980728"/>
            <a:ext cx="61206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 시스템은 앱 프로세스 상태를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포그라운드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(foreground)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백그라운드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(background)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두 가지로 구분함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시스템 메모리가 부족해지면 백그라운드 상태의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프로세스를 강제로 종료하여 자원을 확보한다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포그라운드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앱의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화면에 보이는 상태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백그라운드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다른 앱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완전히 가려져 보이지 않는 상태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46" name="직선 화살표 연결선 145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38" y="2511337"/>
            <a:ext cx="5603307" cy="3658289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1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46" name="직선 화살표 연결선 145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51520" y="69269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포그라운드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앱과 백그라운드 앱의 상태를 직접 확인해보기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1124744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ADB</a:t>
            </a:r>
            <a:r>
              <a:rPr lang="en-US" altLang="ko-KR" sz="1400" b="1" baseline="30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</a:t>
            </a:r>
            <a:r>
              <a:rPr lang="en-US" altLang="ko-KR" sz="1400" b="1" baseline="30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Debug Bridge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라는 툴을 이용해 단말기 내부로 접속한다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 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ADB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SDK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폴더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/platform-tools/adb.exe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 실행중인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프로세스 상태보기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adb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shell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dumpsys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activity </a:t>
            </a:r>
            <a:r>
              <a:rPr lang="en-US" altLang="ko-KR" sz="1400" b="1" i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&gt; appProcessInfo.txt</a:t>
            </a: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75766"/>
            <a:ext cx="3643307" cy="16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3" name="그룹 92"/>
          <p:cNvGrpSpPr/>
          <p:nvPr/>
        </p:nvGrpSpPr>
        <p:grpSpPr>
          <a:xfrm>
            <a:off x="822424" y="4461584"/>
            <a:ext cx="1249494" cy="800117"/>
            <a:chOff x="995541" y="3206706"/>
            <a:chExt cx="1249494" cy="800117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995541" y="3206706"/>
              <a:ext cx="1143008" cy="800117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029011" y="342102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804785" y="3173423"/>
            <a:ext cx="4799663" cy="490548"/>
            <a:chOff x="3356489" y="3496449"/>
            <a:chExt cx="3719543" cy="490548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356489" y="3496449"/>
              <a:ext cx="3719543" cy="490548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795356" y="354200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012160" y="1897779"/>
            <a:ext cx="1887055" cy="565031"/>
            <a:chOff x="5277233" y="2276872"/>
            <a:chExt cx="1887055" cy="565031"/>
          </a:xfrm>
        </p:grpSpPr>
        <p:sp>
          <p:nvSpPr>
            <p:cNvPr id="98" name="모서리가 둥근 직사각형 97"/>
            <p:cNvSpPr/>
            <p:nvPr/>
          </p:nvSpPr>
          <p:spPr bwMode="auto">
            <a:xfrm>
              <a:off x="5364088" y="2276872"/>
              <a:ext cx="1728192" cy="28803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277233" y="2564904"/>
              <a:ext cx="1887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해당 파일로 결과를 저장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46" name="직선 화살표 연결선 145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24200"/>
              </p:ext>
            </p:extLst>
          </p:nvPr>
        </p:nvGraphicFramePr>
        <p:xfrm>
          <a:off x="323528" y="692696"/>
          <a:ext cx="8424936" cy="2592288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B0F0"/>
                          </a:solidFill>
                          <a:latin typeface="Consolas"/>
                          <a:cs typeface="Times New Roman"/>
                        </a:rPr>
                        <a:t>appProcessInfo.txt</a:t>
                      </a:r>
                      <a:endParaRPr lang="ko-KR" sz="1200" kern="100" dirty="0">
                        <a:solidFill>
                          <a:srgbClr val="00B0F0"/>
                        </a:solidFill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ACTIVITY MANAGER </a:t>
                      </a:r>
                      <a:r>
                        <a:rPr lang="en-US" sz="1200" b="1" kern="0" dirty="0">
                          <a:solidFill>
                            <a:srgbClr val="FF0000"/>
                          </a:solidFill>
                          <a:latin typeface="Consolas"/>
                          <a:cs typeface="Times New Roman"/>
                        </a:rPr>
                        <a:t>RUNNING PROCESSES 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dumpsys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activity processes)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Process LRU list (sorted by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oom_adj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):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  PERS # 3: sys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F/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trm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= 0 149: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system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/1000 (fixed)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  PERS #20: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pers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F/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trm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= 0 246: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com.android.phone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/1001 (fixed)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  PERS # 0: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pers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F/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trm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= 0 218: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com.android.systemui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/u0a39 (fixed)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  Proc # 5: fore </a:t>
                      </a:r>
                      <a:r>
                        <a:rPr lang="en-US" altLang="ko-KR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F/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A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trm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= 0 267: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com.android.launcher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/u0a20 (top-activity)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  Proc # 1: vis  </a:t>
                      </a:r>
                      <a:r>
                        <a:rPr lang="en-US" altLang="ko-KR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F/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trm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= 0 233: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com.android.inputmethod.latin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/u0a19     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  Proc # 6: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prev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F/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latin typeface="Consolas"/>
                          <a:cs typeface="Times New Roman"/>
                        </a:rPr>
                        <a:t>trm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= 0  772: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Consolas"/>
                          <a:cs typeface="Times New Roman"/>
                        </a:rPr>
                        <a:t>com.superdroid.test.activity.lifecycle</a:t>
                      </a: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/u0a61 (previous)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1979712" y="1642115"/>
            <a:ext cx="288032" cy="122413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24098" y="3414678"/>
            <a:ext cx="8486527" cy="1049589"/>
            <a:chOff x="324098" y="3414678"/>
            <a:chExt cx="8486527" cy="1049589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771868"/>
              <a:ext cx="1500198" cy="69239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324098" y="3414678"/>
              <a:ext cx="2500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앱이 화면에 보이는 상태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11696" y="3861048"/>
              <a:ext cx="6598929" cy="29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632296" y="3861049"/>
              <a:ext cx="157141" cy="238136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788024" y="3861048"/>
              <a:ext cx="3024336" cy="21602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24098" y="4653136"/>
            <a:ext cx="8600827" cy="1659535"/>
            <a:chOff x="324098" y="4653136"/>
            <a:chExt cx="8600827" cy="1659535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5015860"/>
              <a:ext cx="1500198" cy="69239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2924" y="5001574"/>
              <a:ext cx="785998" cy="1311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오른쪽 화살표 49"/>
            <p:cNvSpPr/>
            <p:nvPr/>
          </p:nvSpPr>
          <p:spPr bwMode="auto">
            <a:xfrm>
              <a:off x="1967172" y="5358764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51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95602" y="5144450"/>
              <a:ext cx="447675" cy="44767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58" name="TextBox 57"/>
            <p:cNvSpPr txBox="1"/>
            <p:nvPr/>
          </p:nvSpPr>
          <p:spPr>
            <a:xfrm>
              <a:off x="324098" y="4653136"/>
              <a:ext cx="3714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홈 키로 인해 앱이 화면에 보이지 않는 상태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47800" y="5333034"/>
              <a:ext cx="5777125" cy="237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0" name="모서리가 둥근 직사각형 59"/>
            <p:cNvSpPr/>
            <p:nvPr/>
          </p:nvSpPr>
          <p:spPr>
            <a:xfrm>
              <a:off x="4433909" y="5352085"/>
              <a:ext cx="157141" cy="238136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460478" y="5363691"/>
              <a:ext cx="2711971" cy="18938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4532707">
              <a:off x="1156122" y="4942612"/>
              <a:ext cx="397141" cy="571008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676101" y="5257090"/>
            <a:ext cx="1031901" cy="3336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B/</a:t>
            </a:r>
            <a:endParaRPr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4321" y="3809941"/>
            <a:ext cx="1031901" cy="3336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F/A</a:t>
            </a:r>
            <a:endParaRPr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46" name="직선 화살표 연결선 145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1520" y="692696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■ 메모리 부족 시 강제로 종료될 수 있는 백그라운드 상태는 매우 위험하고 불안한 상태가 아닌가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1231592"/>
            <a:ext cx="828092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 아주 긴 메모를 작성하고 있던 중 잠시 홈으로 이동한 사이 시스템이 강제로 백그라운드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프로세스를 종료해버린다면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애써 작성한 메모 내용이 모두 날아가 버릴 것이다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잠시 그 상황을 예제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실행하여 확인해보자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i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324056" y="2132856"/>
            <a:ext cx="1357322" cy="1500198"/>
            <a:chOff x="4562310" y="2132856"/>
            <a:chExt cx="1357322" cy="1500198"/>
          </a:xfrm>
        </p:grpSpPr>
        <p:sp>
          <p:nvSpPr>
            <p:cNvPr id="74" name="모서리가 둥근 직사각형 73"/>
            <p:cNvSpPr/>
            <p:nvPr/>
          </p:nvSpPr>
          <p:spPr bwMode="auto">
            <a:xfrm>
              <a:off x="4562310" y="2132856"/>
              <a:ext cx="1357322" cy="1500198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62310" y="2132856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86181" y="2490046"/>
              <a:ext cx="79057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7" name="직선 화살표 연결선 76"/>
            <p:cNvCxnSpPr/>
            <p:nvPr/>
          </p:nvCxnSpPr>
          <p:spPr>
            <a:xfrm rot="5400000">
              <a:off x="4491084" y="2989900"/>
              <a:ext cx="857256" cy="42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78" name="모서리가 둥근 직사각형 77"/>
            <p:cNvSpPr/>
            <p:nvPr/>
          </p:nvSpPr>
          <p:spPr>
            <a:xfrm>
              <a:off x="4633748" y="263292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23528" y="4133120"/>
            <a:ext cx="5214976" cy="2209803"/>
            <a:chOff x="561782" y="4133120"/>
            <a:chExt cx="5214976" cy="2209803"/>
          </a:xfrm>
        </p:grpSpPr>
        <p:cxnSp>
          <p:nvCxnSpPr>
            <p:cNvPr id="79" name="직선 연결선 78"/>
            <p:cNvCxnSpPr/>
            <p:nvPr/>
          </p:nvCxnSpPr>
          <p:spPr>
            <a:xfrm rot="10800000">
              <a:off x="561782" y="4133120"/>
              <a:ext cx="5214976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grpSp>
          <p:nvGrpSpPr>
            <p:cNvPr id="104" name="그룹 103"/>
            <p:cNvGrpSpPr/>
            <p:nvPr/>
          </p:nvGrpSpPr>
          <p:grpSpPr>
            <a:xfrm>
              <a:off x="561782" y="4204558"/>
              <a:ext cx="3705225" cy="2138365"/>
              <a:chOff x="561782" y="4204558"/>
              <a:chExt cx="3705225" cy="2138365"/>
            </a:xfrm>
          </p:grpSpPr>
          <p:pic>
            <p:nvPicPr>
              <p:cNvPr id="8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1782" y="4561748"/>
                <a:ext cx="3705225" cy="1781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561782" y="4204558"/>
                <a:ext cx="2500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● </a:t>
                </a: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DDMS 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로 이동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595120" y="4228371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4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609280" y="5747619"/>
            <a:ext cx="2357454" cy="242888"/>
            <a:chOff x="847534" y="5747619"/>
            <a:chExt cx="2357454" cy="242888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1133286" y="5752380"/>
              <a:ext cx="2071702" cy="238127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847534" y="574761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252618" y="4418872"/>
            <a:ext cx="1357322" cy="1571636"/>
            <a:chOff x="4490872" y="4418872"/>
            <a:chExt cx="1357322" cy="1571636"/>
          </a:xfrm>
        </p:grpSpPr>
        <p:sp>
          <p:nvSpPr>
            <p:cNvPr id="86" name="모서리가 둥근 직사각형 85"/>
            <p:cNvSpPr/>
            <p:nvPr/>
          </p:nvSpPr>
          <p:spPr bwMode="auto">
            <a:xfrm>
              <a:off x="4490872" y="4418872"/>
              <a:ext cx="1357322" cy="1571636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90872" y="4418872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4743" y="4776062"/>
              <a:ext cx="79057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9" name="직선 화살표 연결선 88"/>
            <p:cNvCxnSpPr/>
            <p:nvPr/>
          </p:nvCxnSpPr>
          <p:spPr>
            <a:xfrm rot="5400000">
              <a:off x="4740905" y="5821438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90" name="모서리가 둥근 직사각형 89"/>
            <p:cNvSpPr/>
            <p:nvPr/>
          </p:nvSpPr>
          <p:spPr>
            <a:xfrm>
              <a:off x="4543260" y="570475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990938" y="4733199"/>
              <a:ext cx="785818" cy="928694"/>
            </a:xfrm>
            <a:prstGeom prst="rect">
              <a:avLst/>
            </a:prstGeom>
            <a:solidFill>
              <a:sysClr val="window" lastClr="FFFFFF">
                <a:alpha val="7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132856"/>
            <a:ext cx="2116822" cy="97631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101" name="그룹 100"/>
          <p:cNvGrpSpPr/>
          <p:nvPr/>
        </p:nvGrpSpPr>
        <p:grpSpPr>
          <a:xfrm>
            <a:off x="366390" y="2480520"/>
            <a:ext cx="1378083" cy="285765"/>
            <a:chOff x="604644" y="2480520"/>
            <a:chExt cx="1378083" cy="285765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1766703" y="251385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4644" y="2480520"/>
              <a:ext cx="1133505" cy="285765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180917" y="2132856"/>
            <a:ext cx="2071701" cy="1906613"/>
            <a:chOff x="2419171" y="2132856"/>
            <a:chExt cx="2071701" cy="1906613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47864" y="2132856"/>
              <a:ext cx="1143008" cy="190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19171" y="2561485"/>
              <a:ext cx="357190" cy="35719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96" name="오른쪽 화살표 95"/>
            <p:cNvSpPr/>
            <p:nvPr/>
          </p:nvSpPr>
          <p:spPr bwMode="auto">
            <a:xfrm>
              <a:off x="2919236" y="2704360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97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4532707">
              <a:off x="2633006" y="2409615"/>
              <a:ext cx="334191" cy="480498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2946101" y="232359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066747" y="4275540"/>
            <a:ext cx="706565" cy="543385"/>
            <a:chOff x="3305001" y="4275540"/>
            <a:chExt cx="706565" cy="543385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3305001" y="4580798"/>
              <a:ext cx="257177" cy="238127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99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4532707">
              <a:off x="3471212" y="4367016"/>
              <a:ext cx="334191" cy="480498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0" name="모서리가 둥근 직사각형 99"/>
            <p:cNvSpPr/>
            <p:nvPr/>
          </p:nvSpPr>
          <p:spPr>
            <a:xfrm>
              <a:off x="3795542" y="427554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2160" y="5013176"/>
            <a:ext cx="1816113" cy="83820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grpSp>
        <p:nvGrpSpPr>
          <p:cNvPr id="158" name="그룹 157"/>
          <p:cNvGrpSpPr/>
          <p:nvPr/>
        </p:nvGrpSpPr>
        <p:grpSpPr>
          <a:xfrm>
            <a:off x="6012161" y="2060848"/>
            <a:ext cx="1643074" cy="2765089"/>
            <a:chOff x="6012161" y="2060848"/>
            <a:chExt cx="1643074" cy="2765089"/>
          </a:xfrm>
        </p:grpSpPr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12161" y="2060848"/>
              <a:ext cx="1643074" cy="2765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7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55102" y="3387706"/>
              <a:ext cx="447675" cy="44767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14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4532707">
              <a:off x="6915349" y="3219935"/>
              <a:ext cx="395740" cy="568993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모서리가 둥근 직사각형 142"/>
            <p:cNvSpPr/>
            <p:nvPr/>
          </p:nvSpPr>
          <p:spPr>
            <a:xfrm>
              <a:off x="7298044" y="317339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8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144" name="직선 연결선 143"/>
          <p:cNvCxnSpPr/>
          <p:nvPr/>
        </p:nvCxnSpPr>
        <p:spPr>
          <a:xfrm flipV="1">
            <a:off x="5868144" y="2060848"/>
            <a:ext cx="0" cy="432048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</a:ln>
          <a:effectLst/>
        </p:spPr>
      </p:cxnSp>
      <p:grpSp>
        <p:nvGrpSpPr>
          <p:cNvPr id="163" name="그룹 162"/>
          <p:cNvGrpSpPr/>
          <p:nvPr/>
        </p:nvGrpSpPr>
        <p:grpSpPr>
          <a:xfrm>
            <a:off x="6040735" y="5291683"/>
            <a:ext cx="1757377" cy="273961"/>
            <a:chOff x="6040735" y="5291683"/>
            <a:chExt cx="1757377" cy="273961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6040735" y="5313215"/>
              <a:ext cx="1757377" cy="252429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7048847" y="529168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10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6012160" y="3926148"/>
            <a:ext cx="1643074" cy="533128"/>
            <a:chOff x="6012160" y="3926148"/>
            <a:chExt cx="1643074" cy="53312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6012160" y="3992548"/>
              <a:ext cx="1643074" cy="466728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16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4532707">
              <a:off x="6729728" y="3839521"/>
              <a:ext cx="395740" cy="568993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1" name="모서리가 둥근 직사각형 160"/>
            <p:cNvSpPr/>
            <p:nvPr/>
          </p:nvSpPr>
          <p:spPr>
            <a:xfrm>
              <a:off x="7083730" y="395921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9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7524328" y="4451932"/>
            <a:ext cx="1357322" cy="1857388"/>
            <a:chOff x="7524328" y="4451932"/>
            <a:chExt cx="1357322" cy="1857388"/>
          </a:xfrm>
        </p:grpSpPr>
        <p:sp>
          <p:nvSpPr>
            <p:cNvPr id="164" name="모서리가 둥근 직사각형 163"/>
            <p:cNvSpPr/>
            <p:nvPr/>
          </p:nvSpPr>
          <p:spPr bwMode="auto">
            <a:xfrm>
              <a:off x="7524328" y="4451932"/>
              <a:ext cx="1357322" cy="1857388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524328" y="4451932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16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8199" y="4809122"/>
              <a:ext cx="79057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7" name="직선 화살표 연결선 166"/>
            <p:cNvCxnSpPr/>
            <p:nvPr/>
          </p:nvCxnSpPr>
          <p:spPr>
            <a:xfrm rot="5400000">
              <a:off x="7635625" y="5991194"/>
              <a:ext cx="489747" cy="36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8024394" y="4766259"/>
              <a:ext cx="785818" cy="928694"/>
            </a:xfrm>
            <a:prstGeom prst="rect">
              <a:avLst/>
            </a:prstGeom>
            <a:solidFill>
              <a:sysClr val="window" lastClr="FFFFFF">
                <a:alpha val="76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952956" y="5737816"/>
              <a:ext cx="7429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" name="모서리가 둥근 직사각형 170"/>
            <p:cNvSpPr/>
            <p:nvPr/>
          </p:nvSpPr>
          <p:spPr>
            <a:xfrm>
              <a:off x="7596336" y="573325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FC727BD-88F7-4B34-A011-20EDE6696777}"/>
              </a:ext>
            </a:extLst>
          </p:cNvPr>
          <p:cNvSpPr txBox="1"/>
          <p:nvPr/>
        </p:nvSpPr>
        <p:spPr>
          <a:xfrm>
            <a:off x="473770" y="6143966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DDMS: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Tools -&gt; Android -&gt; Android Device Monitor (Android Studio)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드로이드 앱 강제 종료에 대한 이미지 검색결과">
            <a:extLst>
              <a:ext uri="{FF2B5EF4-FFF2-40B4-BE49-F238E27FC236}">
                <a16:creationId xmlns:a16="http://schemas.microsoft.com/office/drawing/2014/main" id="{19091AD7-5707-46C3-A1BD-38F2777F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5108426" cy="40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62426-B495-4680-AB2A-0DA6E7F17FCE}"/>
              </a:ext>
            </a:extLst>
          </p:cNvPr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상태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시스템에 의한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강제 종료와 재실행 상태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39FF3-FC60-4131-A11B-9C377E212264}"/>
              </a:ext>
            </a:extLst>
          </p:cNvPr>
          <p:cNvSpPr txBox="1"/>
          <p:nvPr/>
        </p:nvSpPr>
        <p:spPr>
          <a:xfrm>
            <a:off x="251520" y="929160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■ 앱 강제 종료 방법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754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데이터 복원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Rectangle 1"/>
          <p:cNvSpPr>
            <a:spLocks noChangeArrowheads="1"/>
          </p:cNvSpPr>
          <p:nvPr/>
        </p:nvSpPr>
        <p:spPr bwMode="auto">
          <a:xfrm>
            <a:off x="238699" y="1294342"/>
            <a:ext cx="8666601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방법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앱 액티비티에서 사용된 데이터를 다른 프로세스로 데이터를 잠시 백업해두는 방법을 취한다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000100" y="1849953"/>
            <a:ext cx="2786082" cy="4429156"/>
            <a:chOff x="1000100" y="1849953"/>
            <a:chExt cx="2786082" cy="4429156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1000100" y="1849953"/>
              <a:ext cx="2786082" cy="4429156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모서리가 둥근 직사각형 3"/>
            <p:cNvSpPr>
              <a:spLocks noChangeArrowheads="1"/>
            </p:cNvSpPr>
            <p:nvPr/>
          </p:nvSpPr>
          <p:spPr bwMode="auto">
            <a:xfrm>
              <a:off x="2331838" y="2243405"/>
              <a:ext cx="1057296" cy="23996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시작</a:t>
              </a:r>
            </a:p>
          </p:txBody>
        </p:sp>
        <p:sp>
          <p:nvSpPr>
            <p:cNvPr id="46" name="AutoShape 54"/>
            <p:cNvSpPr>
              <a:spLocks noChangeArrowheads="1"/>
            </p:cNvSpPr>
            <p:nvPr/>
          </p:nvSpPr>
          <p:spPr bwMode="auto">
            <a:xfrm>
              <a:off x="2446387" y="2626245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sp>
          <p:nvSpPr>
            <p:cNvPr id="47" name="AutoShape 54"/>
            <p:cNvSpPr>
              <a:spLocks noChangeArrowheads="1"/>
            </p:cNvSpPr>
            <p:nvPr/>
          </p:nvSpPr>
          <p:spPr bwMode="auto">
            <a:xfrm>
              <a:off x="2446387" y="2911997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2446387" y="3635903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sp>
          <p:nvSpPr>
            <p:cNvPr id="49" name="AutoShape 54"/>
            <p:cNvSpPr>
              <a:spLocks noChangeArrowheads="1"/>
            </p:cNvSpPr>
            <p:nvPr/>
          </p:nvSpPr>
          <p:spPr bwMode="auto">
            <a:xfrm>
              <a:off x="2446387" y="5201981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sp>
          <p:nvSpPr>
            <p:cNvPr id="50" name="AutoShape 54"/>
            <p:cNvSpPr>
              <a:spLocks noChangeArrowheads="1"/>
            </p:cNvSpPr>
            <p:nvPr/>
          </p:nvSpPr>
          <p:spPr bwMode="auto">
            <a:xfrm>
              <a:off x="2446387" y="5487732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51" name="직선 화살표 연결선 54"/>
            <p:cNvCxnSpPr>
              <a:cxnSpLocks noChangeShapeType="1"/>
            </p:cNvCxnSpPr>
            <p:nvPr/>
          </p:nvCxnSpPr>
          <p:spPr bwMode="auto">
            <a:xfrm rot="5400000">
              <a:off x="2789048" y="2554807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직선 화살표 연결선 56"/>
            <p:cNvCxnSpPr>
              <a:cxnSpLocks noChangeShapeType="1"/>
            </p:cNvCxnSpPr>
            <p:nvPr/>
          </p:nvCxnSpPr>
          <p:spPr bwMode="auto">
            <a:xfrm rot="5400000">
              <a:off x="2787914" y="2839424"/>
              <a:ext cx="145145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직선 화살표 연결선 58"/>
            <p:cNvCxnSpPr>
              <a:cxnSpLocks noChangeShapeType="1"/>
              <a:endCxn id="63" idx="0"/>
            </p:cNvCxnSpPr>
            <p:nvPr/>
          </p:nvCxnSpPr>
          <p:spPr bwMode="auto">
            <a:xfrm rot="5400000">
              <a:off x="2783945" y="3129939"/>
              <a:ext cx="153877" cy="79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직선 화살표 연결선 63"/>
            <p:cNvCxnSpPr>
              <a:cxnSpLocks noChangeShapeType="1"/>
              <a:stCxn id="48" idx="2"/>
              <a:endCxn id="61" idx="0"/>
            </p:cNvCxnSpPr>
            <p:nvPr/>
          </p:nvCxnSpPr>
          <p:spPr bwMode="auto">
            <a:xfrm>
              <a:off x="2860486" y="3776510"/>
              <a:ext cx="0" cy="14514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직선 화살표 연결선 65"/>
            <p:cNvCxnSpPr>
              <a:cxnSpLocks noChangeShapeType="1"/>
              <a:endCxn id="78" idx="0"/>
            </p:cNvCxnSpPr>
            <p:nvPr/>
          </p:nvCxnSpPr>
          <p:spPr bwMode="auto">
            <a:xfrm rot="16200000" flipH="1">
              <a:off x="2797074" y="4705973"/>
              <a:ext cx="123827" cy="29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직선 화살표 연결선 69"/>
            <p:cNvCxnSpPr>
              <a:cxnSpLocks noChangeShapeType="1"/>
              <a:stCxn id="78" idx="2"/>
              <a:endCxn id="49" idx="0"/>
            </p:cNvCxnSpPr>
            <p:nvPr/>
          </p:nvCxnSpPr>
          <p:spPr bwMode="auto">
            <a:xfrm rot="5400000">
              <a:off x="2788651" y="5130146"/>
              <a:ext cx="143670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직선 화살표 연결선 73"/>
            <p:cNvCxnSpPr>
              <a:cxnSpLocks noChangeShapeType="1"/>
            </p:cNvCxnSpPr>
            <p:nvPr/>
          </p:nvCxnSpPr>
          <p:spPr bwMode="auto">
            <a:xfrm rot="5400000">
              <a:off x="2787914" y="5415160"/>
              <a:ext cx="145144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8" name="모서리가 둥근 직사각형 3"/>
            <p:cNvSpPr>
              <a:spLocks noChangeArrowheads="1"/>
            </p:cNvSpPr>
            <p:nvPr/>
          </p:nvSpPr>
          <p:spPr bwMode="auto">
            <a:xfrm>
              <a:off x="2331838" y="5775870"/>
              <a:ext cx="1057296" cy="360362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끝</a:t>
              </a:r>
            </a:p>
          </p:txBody>
        </p:sp>
        <p:cxnSp>
          <p:nvCxnSpPr>
            <p:cNvPr id="59" name="직선 화살표 연결선 80"/>
            <p:cNvCxnSpPr>
              <a:cxnSpLocks noChangeShapeType="1"/>
            </p:cNvCxnSpPr>
            <p:nvPr/>
          </p:nvCxnSpPr>
          <p:spPr bwMode="auto">
            <a:xfrm rot="5400000">
              <a:off x="2786721" y="5702104"/>
              <a:ext cx="147531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1" name="모서리가 둥근 직사각형 3"/>
            <p:cNvSpPr>
              <a:spLocks noChangeArrowheads="1"/>
            </p:cNvSpPr>
            <p:nvPr/>
          </p:nvSpPr>
          <p:spPr bwMode="auto">
            <a:xfrm>
              <a:off x="2331838" y="3921655"/>
              <a:ext cx="1057296" cy="42862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63" name="AutoShape 54"/>
            <p:cNvSpPr>
              <a:spLocks noChangeArrowheads="1"/>
            </p:cNvSpPr>
            <p:nvPr/>
          </p:nvSpPr>
          <p:spPr bwMode="auto">
            <a:xfrm>
              <a:off x="2143108" y="3207275"/>
              <a:ext cx="1434756" cy="28892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onRestoreInstanceState</a:t>
              </a: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()</a:t>
              </a:r>
            </a:p>
          </p:txBody>
        </p:sp>
        <p:cxnSp>
          <p:nvCxnSpPr>
            <p:cNvPr id="64" name="직선 화살표 연결선 65"/>
            <p:cNvCxnSpPr>
              <a:cxnSpLocks noChangeShapeType="1"/>
              <a:endCxn id="79" idx="0"/>
            </p:cNvCxnSpPr>
            <p:nvPr/>
          </p:nvCxnSpPr>
          <p:spPr bwMode="auto">
            <a:xfrm rot="5400000">
              <a:off x="2789446" y="4421323"/>
              <a:ext cx="142877" cy="79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직선 화살표 연결선 58"/>
            <p:cNvCxnSpPr>
              <a:cxnSpLocks noChangeShapeType="1"/>
              <a:stCxn id="63" idx="2"/>
              <a:endCxn id="48" idx="0"/>
            </p:cNvCxnSpPr>
            <p:nvPr/>
          </p:nvCxnSpPr>
          <p:spPr bwMode="auto">
            <a:xfrm rot="5400000">
              <a:off x="2790635" y="3566051"/>
              <a:ext cx="139703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1000100" y="1849953"/>
              <a:ext cx="2786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프로세스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AutoShape 54"/>
            <p:cNvSpPr>
              <a:spLocks noChangeArrowheads="1"/>
            </p:cNvSpPr>
            <p:nvPr/>
          </p:nvSpPr>
          <p:spPr bwMode="auto">
            <a:xfrm>
              <a:off x="2214546" y="4769386"/>
              <a:ext cx="1291880" cy="28892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onSaveInstanceState</a:t>
              </a: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()</a:t>
              </a:r>
            </a:p>
          </p:txBody>
        </p:sp>
        <p:sp>
          <p:nvSpPr>
            <p:cNvPr id="79" name="AutoShape 54"/>
            <p:cNvSpPr>
              <a:spLocks noChangeArrowheads="1"/>
            </p:cNvSpPr>
            <p:nvPr/>
          </p:nvSpPr>
          <p:spPr bwMode="auto">
            <a:xfrm>
              <a:off x="2446387" y="4493159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</p:grpSp>
      <p:sp>
        <p:nvSpPr>
          <p:cNvPr id="80" name="직사각형 79"/>
          <p:cNvSpPr/>
          <p:nvPr/>
        </p:nvSpPr>
        <p:spPr bwMode="auto">
          <a:xfrm>
            <a:off x="2123728" y="3190875"/>
            <a:ext cx="1512168" cy="342899"/>
          </a:xfrm>
          <a:prstGeom prst="rect">
            <a:avLst/>
          </a:prstGeom>
          <a:solidFill>
            <a:sysClr val="window" lastClr="FFFFFF">
              <a:alpha val="86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123728" y="4763244"/>
            <a:ext cx="1512168" cy="310132"/>
          </a:xfrm>
          <a:prstGeom prst="rect">
            <a:avLst/>
          </a:prstGeom>
          <a:solidFill>
            <a:sysClr val="window" lastClr="FFFFFF">
              <a:alpha val="86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929058" y="1849953"/>
            <a:ext cx="2214578" cy="4429156"/>
            <a:chOff x="3929058" y="1849953"/>
            <a:chExt cx="2214578" cy="4429156"/>
          </a:xfrm>
        </p:grpSpPr>
        <p:sp>
          <p:nvSpPr>
            <p:cNvPr id="83" name="모서리가 둥근 직사각형 82"/>
            <p:cNvSpPr/>
            <p:nvPr/>
          </p:nvSpPr>
          <p:spPr bwMode="auto">
            <a:xfrm>
              <a:off x="3929058" y="1849953"/>
              <a:ext cx="2214578" cy="4429156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29058" y="1849953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시스템 프로세스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b="1" kern="0" dirty="0" err="1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액티비티</a:t>
              </a:r>
              <a:r>
                <a:rPr lang="ko-KR" altLang="en-US" sz="1200" b="1" kern="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 매니저를 실행</a:t>
              </a:r>
              <a:r>
                <a:rPr lang="en-US" altLang="ko-KR" sz="1200" b="1" kern="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643304" y="4775738"/>
            <a:ext cx="2363452" cy="288925"/>
            <a:chOff x="3643304" y="4775738"/>
            <a:chExt cx="2363452" cy="288925"/>
          </a:xfrm>
        </p:grpSpPr>
        <p:sp>
          <p:nvSpPr>
            <p:cNvPr id="85" name="아래쪽 화살표 84"/>
            <p:cNvSpPr/>
            <p:nvPr/>
          </p:nvSpPr>
          <p:spPr bwMode="auto">
            <a:xfrm rot="16200000">
              <a:off x="3964776" y="4482841"/>
              <a:ext cx="214314" cy="85725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>
              <a:off x="4572000" y="4775738"/>
              <a:ext cx="1434756" cy="288925"/>
            </a:xfrm>
            <a:prstGeom prst="roundRect">
              <a:avLst>
                <a:gd name="adj" fmla="val 16667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90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데이터 저장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000496" y="479478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643304" y="2850085"/>
            <a:ext cx="857258" cy="571502"/>
            <a:chOff x="3643304" y="2850085"/>
            <a:chExt cx="857258" cy="571502"/>
          </a:xfrm>
        </p:grpSpPr>
        <p:sp>
          <p:nvSpPr>
            <p:cNvPr id="86" name="아래쪽 화살표 85"/>
            <p:cNvSpPr/>
            <p:nvPr/>
          </p:nvSpPr>
          <p:spPr bwMode="auto">
            <a:xfrm rot="5400000">
              <a:off x="3964777" y="2885802"/>
              <a:ext cx="214312" cy="857258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4005259" y="319775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29058" y="2850085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혹은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286116" y="2492896"/>
            <a:ext cx="2720640" cy="974730"/>
            <a:chOff x="3286116" y="2492896"/>
            <a:chExt cx="2720640" cy="974730"/>
          </a:xfrm>
        </p:grpSpPr>
        <p:sp>
          <p:nvSpPr>
            <p:cNvPr id="87" name="AutoShape 54"/>
            <p:cNvSpPr>
              <a:spLocks noChangeArrowheads="1"/>
            </p:cNvSpPr>
            <p:nvPr/>
          </p:nvSpPr>
          <p:spPr bwMode="auto">
            <a:xfrm>
              <a:off x="4572000" y="2492896"/>
              <a:ext cx="1434756" cy="974730"/>
            </a:xfrm>
            <a:prstGeom prst="roundRect">
              <a:avLst>
                <a:gd name="adj" fmla="val 16667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90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저장된 데이터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반환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  <p:sp>
          <p:nvSpPr>
            <p:cNvPr id="93" name="아래쪽 화살표 92"/>
            <p:cNvSpPr/>
            <p:nvPr/>
          </p:nvSpPr>
          <p:spPr bwMode="auto">
            <a:xfrm rot="5400000">
              <a:off x="3805232" y="2083317"/>
              <a:ext cx="176214" cy="1214446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4005259" y="258338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142976" y="2696549"/>
            <a:ext cx="1304999" cy="2575736"/>
            <a:chOff x="1142976" y="2696549"/>
            <a:chExt cx="1304999" cy="2575736"/>
          </a:xfrm>
        </p:grpSpPr>
        <p:cxnSp>
          <p:nvCxnSpPr>
            <p:cNvPr id="101" name="Shape 19"/>
            <p:cNvCxnSpPr/>
            <p:nvPr/>
          </p:nvCxnSpPr>
          <p:spPr>
            <a:xfrm rot="10800000">
              <a:off x="2446387" y="2696549"/>
              <a:ext cx="1588" cy="2575736"/>
            </a:xfrm>
            <a:prstGeom prst="bentConnector3">
              <a:avLst>
                <a:gd name="adj1" fmla="val 6118075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모서리가 둥근 직사각형 3"/>
            <p:cNvSpPr>
              <a:spLocks noChangeArrowheads="1"/>
            </p:cNvSpPr>
            <p:nvPr/>
          </p:nvSpPr>
          <p:spPr bwMode="auto">
            <a:xfrm>
              <a:off x="1142976" y="3493027"/>
              <a:ext cx="928694" cy="64294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시스템 자원 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확보를 위한 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강제 종료</a:t>
              </a:r>
            </a:p>
          </p:txBody>
        </p:sp>
      </p:grp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2449860" y="5204817"/>
            <a:ext cx="828198" cy="1406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onStop()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7524" y="694525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이거 원 불안해서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어떻게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단말을 사용하라고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8430" y="906650"/>
            <a:ext cx="8280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이를 위해 안드로이드는 강제 종료된 앱의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복원할 수 있는 방법을 제공하고 있다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b="1" i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14841" y="2289798"/>
            <a:ext cx="264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onSaveInstanceState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직전에 호출됨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함수에서 백업 데이터를 시스템 프로세스에 전달할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244337" y="2361806"/>
            <a:ext cx="221398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14841" y="3429000"/>
            <a:ext cx="264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백업된 데이터를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 인자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받음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44337" y="3501008"/>
            <a:ext cx="221398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98688" y="4088672"/>
            <a:ext cx="264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onRestoreInstaceState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onStop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백업된 데이터를 인자로 받음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228184" y="4160680"/>
            <a:ext cx="221398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41525"/>
      </p:ext>
    </p:extLst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데이터 복원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23528" y="692696"/>
          <a:ext cx="8568952" cy="5623464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662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/MainActivity.java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b="1" kern="0" dirty="0">
                        <a:solidFill>
                          <a:srgbClr val="7F0055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EditText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	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activity_main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Log.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superdroid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()"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EditText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edit_text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onSaveInstanceState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(Bundle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outState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Log.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superdroid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onSaveInstanceState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()"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String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backupString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.getText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().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toString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outState.putString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"BACKUP_STRING"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backupString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.onSaveInstanceState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outState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endParaRPr lang="ko-KR" alt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altLang="ko-KR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altLang="ko-KR" sz="105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altLang="ko-KR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altLang="ko-KR" sz="105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onRestoreInstanceState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 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alt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Log.</a:t>
                      </a:r>
                      <a:r>
                        <a:rPr lang="en-US" altLang="ko-KR" sz="100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w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0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altLang="ko-KR" sz="100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superdroid</a:t>
                      </a:r>
                      <a:r>
                        <a:rPr lang="en-US" altLang="ko-KR" sz="10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altLang="ko-KR" sz="10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altLang="ko-KR" sz="100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onRestoreInstanceState</a:t>
                      </a:r>
                      <a:r>
                        <a:rPr lang="en-US" altLang="ko-KR" sz="10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()"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alt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if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!= 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 {</a:t>
                      </a:r>
                      <a:endParaRPr lang="ko-KR" altLang="ko-KR" sz="14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altLang="ko-KR" sz="14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.setText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savedInstanceState.getString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"BACKUP_STRING"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 );</a:t>
                      </a:r>
                      <a:endParaRPr lang="ko-KR" alt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alt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altLang="ko-KR" sz="10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.onRestoreInstanceState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alt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   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53292" marR="53292" marT="53292" marB="53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10276" cy="12961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69" name="모서리가 둥근 직사각형 68"/>
          <p:cNvSpPr/>
          <p:nvPr/>
        </p:nvSpPr>
        <p:spPr bwMode="auto">
          <a:xfrm>
            <a:off x="611560" y="4594845"/>
            <a:ext cx="7488832" cy="1584176"/>
          </a:xfrm>
          <a:prstGeom prst="roundRect">
            <a:avLst>
              <a:gd name="adj" fmla="val 7849"/>
            </a:avLst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611560" y="2924944"/>
            <a:ext cx="5760640" cy="1512168"/>
          </a:xfrm>
          <a:prstGeom prst="roundRect">
            <a:avLst>
              <a:gd name="adj" fmla="val 7849"/>
            </a:avLst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483768" y="1719858"/>
            <a:ext cx="2520280" cy="2607146"/>
            <a:chOff x="2483768" y="1719858"/>
            <a:chExt cx="2520280" cy="2607146"/>
          </a:xfrm>
        </p:grpSpPr>
        <p:sp>
          <p:nvSpPr>
            <p:cNvPr id="70" name="모서리가 둥근 직사각형 69"/>
            <p:cNvSpPr/>
            <p:nvPr/>
          </p:nvSpPr>
          <p:spPr bwMode="auto">
            <a:xfrm>
              <a:off x="2483768" y="1719858"/>
              <a:ext cx="2520280" cy="288032"/>
            </a:xfrm>
            <a:prstGeom prst="roundRect">
              <a:avLst>
                <a:gd name="adj" fmla="val 17297"/>
              </a:avLst>
            </a:prstGeom>
            <a:solidFill>
              <a:srgbClr val="FF0000">
                <a:alpha val="30000"/>
              </a:srgbClr>
            </a:solidFill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2915816" y="4038972"/>
              <a:ext cx="936104" cy="288032"/>
            </a:xfrm>
            <a:prstGeom prst="roundRect">
              <a:avLst>
                <a:gd name="adj" fmla="val 17297"/>
              </a:avLst>
            </a:prstGeom>
            <a:solidFill>
              <a:srgbClr val="FF0000">
                <a:alpha val="30000"/>
              </a:srgbClr>
            </a:solidFill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7" name="구부러진 연결선 76"/>
            <p:cNvCxnSpPr>
              <a:stCxn id="75" idx="3"/>
              <a:endCxn id="70" idx="3"/>
            </p:cNvCxnSpPr>
            <p:nvPr/>
          </p:nvCxnSpPr>
          <p:spPr>
            <a:xfrm flipV="1">
              <a:off x="3851920" y="1863874"/>
              <a:ext cx="1152128" cy="2319114"/>
            </a:xfrm>
            <a:prstGeom prst="curvedConnector3">
              <a:avLst>
                <a:gd name="adj1" fmla="val 119842"/>
              </a:avLst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3383869" y="4327003"/>
            <a:ext cx="3276363" cy="504056"/>
            <a:chOff x="3383869" y="4327003"/>
            <a:chExt cx="3276363" cy="504056"/>
          </a:xfrm>
        </p:grpSpPr>
        <p:sp>
          <p:nvSpPr>
            <p:cNvPr id="90" name="모서리가 둥근 직사각형 89"/>
            <p:cNvSpPr/>
            <p:nvPr/>
          </p:nvSpPr>
          <p:spPr bwMode="auto">
            <a:xfrm>
              <a:off x="4067944" y="4619624"/>
              <a:ext cx="2592288" cy="211435"/>
            </a:xfrm>
            <a:prstGeom prst="roundRect">
              <a:avLst>
                <a:gd name="adj" fmla="val 17297"/>
              </a:avLst>
            </a:prstGeom>
            <a:solidFill>
              <a:srgbClr val="FF0000">
                <a:alpha val="30000"/>
              </a:srgbClr>
            </a:solidFill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95" name="구부러진 연결선 94"/>
            <p:cNvCxnSpPr>
              <a:stCxn id="75" idx="2"/>
              <a:endCxn id="90" idx="2"/>
            </p:cNvCxnSpPr>
            <p:nvPr/>
          </p:nvCxnSpPr>
          <p:spPr>
            <a:xfrm rot="16200000" flipH="1">
              <a:off x="4121951" y="3588921"/>
              <a:ext cx="504055" cy="1980220"/>
            </a:xfrm>
            <a:prstGeom prst="curvedConnector3">
              <a:avLst>
                <a:gd name="adj1" fmla="val 145352"/>
              </a:avLst>
            </a:prstGeom>
            <a:ln w="1905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1679"/>
      </p:ext>
    </p:extLst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데이터 복원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4891"/>
              </p:ext>
            </p:extLst>
          </p:nvPr>
        </p:nvGraphicFramePr>
        <p:xfrm>
          <a:off x="323528" y="692696"/>
          <a:ext cx="8568952" cy="5616624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662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/MainActivity.java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b="1" kern="0" dirty="0">
                        <a:solidFill>
                          <a:srgbClr val="7F0055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EditText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	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activity_main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Log.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superdroid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()"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altLang="ko-KR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altLang="ko-KR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EditText</a:t>
                      </a: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 </a:t>
                      </a:r>
                      <a:r>
                        <a:rPr lang="en-US" altLang="ko-KR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altLang="ko-KR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edit_text</a:t>
                      </a: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050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0" lang="en-US" altLang="ko-KR" sz="11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Check whether we're recreating a previously destroyed instance</a:t>
                      </a:r>
                      <a:endParaRPr lang="en-US" sz="1100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</a:t>
                      </a:r>
                      <a:r>
                        <a:rPr lang="en-US" altLang="ko-KR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if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!= </a:t>
                      </a:r>
                      <a:r>
                        <a:rPr lang="en-US" altLang="ko-KR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 {</a:t>
                      </a:r>
                      <a:endParaRPr lang="ko-KR" altLang="ko-KR" sz="14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</a:t>
                      </a:r>
                      <a:r>
                        <a:rPr lang="en-US" altLang="ko-KR" sz="14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mEditText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.setText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savedInstanceState.getString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altLang="ko-KR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"BACKUP_STRING"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 );</a:t>
                      </a:r>
                      <a:endParaRPr lang="ko-KR" altLang="ko-KR" sz="14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53292" marR="53292" marT="53292" marB="532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모서리가 둥근 직사각형 69">
            <a:extLst>
              <a:ext uri="{FF2B5EF4-FFF2-40B4-BE49-F238E27FC236}">
                <a16:creationId xmlns:a16="http://schemas.microsoft.com/office/drawing/2014/main" id="{A1FDFD8E-3CF4-4314-92D3-F8DA4B601431}"/>
              </a:ext>
            </a:extLst>
          </p:cNvPr>
          <p:cNvSpPr/>
          <p:nvPr/>
        </p:nvSpPr>
        <p:spPr bwMode="auto">
          <a:xfrm>
            <a:off x="2483768" y="1719858"/>
            <a:ext cx="2520280" cy="288032"/>
          </a:xfrm>
          <a:prstGeom prst="roundRect">
            <a:avLst>
              <a:gd name="adj" fmla="val 17297"/>
            </a:avLst>
          </a:prstGeom>
          <a:solidFill>
            <a:srgbClr val="FF0000">
              <a:alpha val="30000"/>
            </a:srgbClr>
          </a:solidFill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9" name="모서리가 둥근 직사각형 69">
            <a:extLst>
              <a:ext uri="{FF2B5EF4-FFF2-40B4-BE49-F238E27FC236}">
                <a16:creationId xmlns:a16="http://schemas.microsoft.com/office/drawing/2014/main" id="{92D1F935-D4AB-4B2D-97F8-BE534F60BA33}"/>
              </a:ext>
            </a:extLst>
          </p:cNvPr>
          <p:cNvSpPr/>
          <p:nvPr/>
        </p:nvSpPr>
        <p:spPr bwMode="auto">
          <a:xfrm>
            <a:off x="1367644" y="2891036"/>
            <a:ext cx="2520280" cy="288032"/>
          </a:xfrm>
          <a:prstGeom prst="roundRect">
            <a:avLst>
              <a:gd name="adj" fmla="val 17297"/>
            </a:avLst>
          </a:prstGeom>
          <a:solidFill>
            <a:srgbClr val="FF0000">
              <a:alpha val="30000"/>
            </a:srgbClr>
          </a:solidFill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13332"/>
      </p:ext>
    </p:extLst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데이터 복원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699924" y="1052736"/>
            <a:ext cx="2071702" cy="2643206"/>
            <a:chOff x="3699924" y="1052736"/>
            <a:chExt cx="2071702" cy="2643206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3699924" y="1052736"/>
              <a:ext cx="2071702" cy="2643206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4238" y="1052736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717264" y="2819641"/>
            <a:ext cx="1982924" cy="733425"/>
            <a:chOff x="3717264" y="2819641"/>
            <a:chExt cx="1982924" cy="733425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3313" y="2819641"/>
              <a:ext cx="166687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1" name="직선 화살표 연결선 50"/>
            <p:cNvCxnSpPr/>
            <p:nvPr/>
          </p:nvCxnSpPr>
          <p:spPr>
            <a:xfrm rot="5400000">
              <a:off x="3630301" y="3194061"/>
              <a:ext cx="714380" cy="363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2" name="모서리가 둥근 직사각형 51"/>
            <p:cNvSpPr/>
            <p:nvPr/>
          </p:nvSpPr>
          <p:spPr>
            <a:xfrm>
              <a:off x="3717264" y="317682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137408" y="981298"/>
            <a:ext cx="1359032" cy="1263072"/>
            <a:chOff x="2137408" y="981298"/>
            <a:chExt cx="1359032" cy="126307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9792" y="1052736"/>
              <a:ext cx="714380" cy="119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" name="아래쪽 화살표 55"/>
            <p:cNvSpPr/>
            <p:nvPr/>
          </p:nvSpPr>
          <p:spPr bwMode="auto">
            <a:xfrm rot="16200000">
              <a:off x="2244566" y="1159892"/>
              <a:ext cx="214314" cy="428629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280416" y="98129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22896" y="2938699"/>
            <a:ext cx="2205459" cy="714380"/>
            <a:chOff x="422896" y="2938699"/>
            <a:chExt cx="2205459" cy="714380"/>
          </a:xfrm>
        </p:grpSpPr>
        <p:sp>
          <p:nvSpPr>
            <p:cNvPr id="61" name="아래쪽 화살표 60"/>
            <p:cNvSpPr/>
            <p:nvPr/>
          </p:nvSpPr>
          <p:spPr bwMode="auto">
            <a:xfrm rot="5400000">
              <a:off x="2306883" y="3107769"/>
              <a:ext cx="214316" cy="428629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718305" y="3162538"/>
              <a:ext cx="216024" cy="216024"/>
            </a:xfrm>
            <a:prstGeom prst="roundRect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896" y="2938699"/>
              <a:ext cx="1548906" cy="71438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1728235" y="298156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12066" y="2481496"/>
            <a:ext cx="5288122" cy="216024"/>
            <a:chOff x="412066" y="2481496"/>
            <a:chExt cx="5288122" cy="21602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412066" y="248149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3"/>
            <p:cNvSpPr>
              <a:spLocks noChangeArrowheads="1"/>
            </p:cNvSpPr>
            <p:nvPr/>
          </p:nvSpPr>
          <p:spPr bwMode="auto">
            <a:xfrm>
              <a:off x="699528" y="2481496"/>
              <a:ext cx="5000660" cy="21431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DDMS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강제 종료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99792" y="2910124"/>
            <a:ext cx="898458" cy="1202214"/>
            <a:chOff x="2699792" y="2910124"/>
            <a:chExt cx="898458" cy="120221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9792" y="2910124"/>
              <a:ext cx="714380" cy="1202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14106" y="3338752"/>
              <a:ext cx="285752" cy="28575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59" name="모서리가 둥근 직사각형 58"/>
            <p:cNvSpPr/>
            <p:nvPr/>
          </p:nvSpPr>
          <p:spPr>
            <a:xfrm>
              <a:off x="2699792" y="3767380"/>
              <a:ext cx="714380" cy="285752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4532707">
              <a:off x="3042462" y="3573443"/>
              <a:ext cx="347761" cy="500009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모서리가 둥근 직사각형 73"/>
            <p:cNvSpPr/>
            <p:nvPr/>
          </p:nvSpPr>
          <p:spPr>
            <a:xfrm>
              <a:off x="3382226" y="3505441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22896" y="962248"/>
            <a:ext cx="1859503" cy="804868"/>
            <a:chOff x="422896" y="962248"/>
            <a:chExt cx="1859503" cy="804868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896" y="1052736"/>
              <a:ext cx="1548906" cy="71438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54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82792" y="1195613"/>
              <a:ext cx="357190" cy="35719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7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4532707">
              <a:off x="1713717" y="1011200"/>
              <a:ext cx="347761" cy="500009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모서리가 둥근 직사각형 77"/>
            <p:cNvSpPr/>
            <p:nvPr/>
          </p:nvSpPr>
          <p:spPr>
            <a:xfrm>
              <a:off x="2066375" y="96224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717264" y="1338488"/>
            <a:ext cx="1820993" cy="1095375"/>
            <a:chOff x="3717264" y="1338488"/>
            <a:chExt cx="1820993" cy="1095375"/>
          </a:xfrm>
        </p:grpSpPr>
        <p:cxnSp>
          <p:nvCxnSpPr>
            <p:cNvPr id="49" name="직선 화살표 연결선 48"/>
            <p:cNvCxnSpPr/>
            <p:nvPr/>
          </p:nvCxnSpPr>
          <p:spPr>
            <a:xfrm rot="5400000">
              <a:off x="3487425" y="1908177"/>
              <a:ext cx="1000132" cy="363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0" name="모서리가 둥근 직사각형 49"/>
            <p:cNvSpPr/>
            <p:nvPr/>
          </p:nvSpPr>
          <p:spPr>
            <a:xfrm>
              <a:off x="3717264" y="205286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42832" y="1338488"/>
              <a:ext cx="1495425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7" name="모서리가 둥근 직사각형 86"/>
          <p:cNvSpPr/>
          <p:nvPr/>
        </p:nvSpPr>
        <p:spPr bwMode="auto">
          <a:xfrm>
            <a:off x="4067944" y="2041798"/>
            <a:ext cx="1512168" cy="216024"/>
          </a:xfrm>
          <a:prstGeom prst="roundRect">
            <a:avLst>
              <a:gd name="adj" fmla="val 17297"/>
            </a:avLst>
          </a:prstGeom>
          <a:solidFill>
            <a:srgbClr val="00B0F0">
              <a:alpha val="30000"/>
            </a:srgbClr>
          </a:solidFill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067944" y="3169543"/>
            <a:ext cx="1656184" cy="216024"/>
          </a:xfrm>
          <a:prstGeom prst="roundRect">
            <a:avLst>
              <a:gd name="adj" fmla="val 17297"/>
            </a:avLst>
          </a:prstGeom>
          <a:solidFill>
            <a:srgbClr val="00B0F0">
              <a:alpha val="30000"/>
            </a:srgbClr>
          </a:solidFill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1" name="Rectangle 1"/>
          <p:cNvSpPr>
            <a:spLocks noChangeArrowheads="1"/>
          </p:cNvSpPr>
          <p:nvPr/>
        </p:nvSpPr>
        <p:spPr bwMode="auto">
          <a:xfrm>
            <a:off x="225879" y="4041939"/>
            <a:ext cx="8666601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위의 예제에서 앱 종료는 반드시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DDMS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수행해야한다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…..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!!!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 저장 크기는 절대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100KB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넘지 말자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시스템으로 데이터를 전달할 때 프로세스 통신을 사용하는데 이때 데이터를 전달하는 바인더 버퍼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사이즈의 제한이 있기 때문이다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따라서 용량이 큰 데이터는 파일로 저장하고 저장된 파일 경로만 주고 받도록 하자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13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장에서 상세히 설명한다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00504"/>
      </p:ext>
    </p:extLst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405060" y="5143512"/>
            <a:ext cx="5648333" cy="1081095"/>
            <a:chOff x="405060" y="5143512"/>
            <a:chExt cx="5648333" cy="1081095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405060" y="5143512"/>
              <a:ext cx="5648333" cy="108109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4400795" y="5929330"/>
              <a:ext cx="1643074" cy="285752"/>
            </a:xfrm>
            <a:prstGeom prst="rect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불안전 구간 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Background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95536" y="714356"/>
            <a:ext cx="5657858" cy="4429156"/>
            <a:chOff x="395536" y="714356"/>
            <a:chExt cx="5657858" cy="4429156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395536" y="733406"/>
              <a:ext cx="5657858" cy="441010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4481758" y="714356"/>
              <a:ext cx="1571636" cy="285752"/>
            </a:xfrm>
            <a:prstGeom prst="rect">
              <a:avLst/>
            </a:prstGeom>
            <a:solidFill>
              <a:sysClr val="windowText" lastClr="00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안전 구간 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Foreground 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한 눈에 보는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213269" y="5374630"/>
            <a:ext cx="828198" cy="284957"/>
            <a:chOff x="2213269" y="5374630"/>
            <a:chExt cx="828198" cy="284957"/>
          </a:xfrm>
        </p:grpSpPr>
        <p:sp>
          <p:nvSpPr>
            <p:cNvPr id="116" name="AutoShape 54"/>
            <p:cNvSpPr>
              <a:spLocks noChangeArrowheads="1"/>
            </p:cNvSpPr>
            <p:nvPr/>
          </p:nvSpPr>
          <p:spPr bwMode="auto">
            <a:xfrm>
              <a:off x="2213269" y="5518980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126" name="직선 화살표 연결선 73"/>
            <p:cNvCxnSpPr>
              <a:cxnSpLocks noChangeShapeType="1"/>
            </p:cNvCxnSpPr>
            <p:nvPr/>
          </p:nvCxnSpPr>
          <p:spPr bwMode="auto">
            <a:xfrm rot="5400000">
              <a:off x="2554796" y="5446408"/>
              <a:ext cx="145144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2098720" y="5660380"/>
            <a:ext cx="1057296" cy="507100"/>
            <a:chOff x="2098720" y="5660380"/>
            <a:chExt cx="1057296" cy="507100"/>
          </a:xfrm>
        </p:grpSpPr>
        <p:sp>
          <p:nvSpPr>
            <p:cNvPr id="127" name="모서리가 둥근 직사각형 3"/>
            <p:cNvSpPr>
              <a:spLocks noChangeArrowheads="1"/>
            </p:cNvSpPr>
            <p:nvPr/>
          </p:nvSpPr>
          <p:spPr bwMode="auto">
            <a:xfrm>
              <a:off x="2098720" y="5807118"/>
              <a:ext cx="1057296" cy="360362"/>
            </a:xfrm>
            <a:prstGeom prst="roundRect">
              <a:avLst>
                <a:gd name="adj" fmla="val 16667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317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끝</a:t>
              </a:r>
            </a:p>
          </p:txBody>
        </p:sp>
        <p:cxnSp>
          <p:nvCxnSpPr>
            <p:cNvPr id="128" name="직선 화살표 연결선 80"/>
            <p:cNvCxnSpPr>
              <a:cxnSpLocks noChangeShapeType="1"/>
            </p:cNvCxnSpPr>
            <p:nvPr/>
          </p:nvCxnSpPr>
          <p:spPr bwMode="auto">
            <a:xfrm rot="5400000">
              <a:off x="2553603" y="5733352"/>
              <a:ext cx="147531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3" name="그룹 152"/>
          <p:cNvGrpSpPr/>
          <p:nvPr/>
        </p:nvGrpSpPr>
        <p:grpSpPr>
          <a:xfrm>
            <a:off x="481230" y="1346639"/>
            <a:ext cx="1733627" cy="3956895"/>
            <a:chOff x="481230" y="1346639"/>
            <a:chExt cx="1733627" cy="3956895"/>
          </a:xfrm>
        </p:grpSpPr>
        <p:cxnSp>
          <p:nvCxnSpPr>
            <p:cNvPr id="129" name="Shape 19"/>
            <p:cNvCxnSpPr>
              <a:stCxn id="115" idx="1"/>
              <a:endCxn id="112" idx="1"/>
            </p:cNvCxnSpPr>
            <p:nvPr/>
          </p:nvCxnSpPr>
          <p:spPr>
            <a:xfrm rot="10800000">
              <a:off x="2213269" y="1346639"/>
              <a:ext cx="1588" cy="3956895"/>
            </a:xfrm>
            <a:prstGeom prst="bentConnector3">
              <a:avLst>
                <a:gd name="adj1" fmla="val 79175088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sp>
          <p:nvSpPr>
            <p:cNvPr id="131" name="모서리가 둥근 직사각형 3"/>
            <p:cNvSpPr>
              <a:spLocks noChangeArrowheads="1"/>
            </p:cNvSpPr>
            <p:nvPr/>
          </p:nvSpPr>
          <p:spPr bwMode="auto">
            <a:xfrm>
              <a:off x="481230" y="2214554"/>
              <a:ext cx="928694" cy="64294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시스템 자원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확보를 위한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강제 종료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981428" y="4676806"/>
            <a:ext cx="1291880" cy="697030"/>
            <a:chOff x="1981428" y="4676806"/>
            <a:chExt cx="1291880" cy="697030"/>
          </a:xfrm>
        </p:grpSpPr>
        <p:sp>
          <p:nvSpPr>
            <p:cNvPr id="115" name="AutoShape 54"/>
            <p:cNvSpPr>
              <a:spLocks noChangeArrowheads="1"/>
            </p:cNvSpPr>
            <p:nvPr/>
          </p:nvSpPr>
          <p:spPr bwMode="auto">
            <a:xfrm>
              <a:off x="2213269" y="5233229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124" name="직선 화살표 연결선 65"/>
            <p:cNvCxnSpPr>
              <a:cxnSpLocks noChangeShapeType="1"/>
            </p:cNvCxnSpPr>
            <p:nvPr/>
          </p:nvCxnSpPr>
          <p:spPr bwMode="auto">
            <a:xfrm rot="16200000" flipH="1">
              <a:off x="2546404" y="4757021"/>
              <a:ext cx="161928" cy="149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직선 화살표 연결선 69"/>
            <p:cNvCxnSpPr>
              <a:cxnSpLocks noChangeShapeType="1"/>
              <a:stCxn id="135" idx="2"/>
            </p:cNvCxnSpPr>
            <p:nvPr/>
          </p:nvCxnSpPr>
          <p:spPr bwMode="auto">
            <a:xfrm rot="5400000">
              <a:off x="2537233" y="5143094"/>
              <a:ext cx="177009" cy="326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5" name="AutoShape 54"/>
            <p:cNvSpPr>
              <a:spLocks noChangeArrowheads="1"/>
            </p:cNvSpPr>
            <p:nvPr/>
          </p:nvSpPr>
          <p:spPr bwMode="auto">
            <a:xfrm>
              <a:off x="1981428" y="4838734"/>
              <a:ext cx="1291880" cy="217487"/>
            </a:xfrm>
            <a:prstGeom prst="roundRect">
              <a:avLst>
                <a:gd name="adj" fmla="val 16667"/>
              </a:avLst>
            </a:prstGeom>
            <a:solidFill>
              <a:srgbClr val="1F497D">
                <a:lumMod val="20000"/>
                <a:lumOff val="80000"/>
              </a:srgbClr>
            </a:solidFill>
            <a:ln w="190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onSaveInstanceState()</a:t>
              </a: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13269" y="4381530"/>
            <a:ext cx="828198" cy="283484"/>
            <a:chOff x="2213269" y="4381530"/>
            <a:chExt cx="828198" cy="283484"/>
          </a:xfrm>
        </p:grpSpPr>
        <p:cxnSp>
          <p:nvCxnSpPr>
            <p:cNvPr id="133" name="직선 화살표 연결선 65"/>
            <p:cNvCxnSpPr>
              <a:cxnSpLocks noChangeShapeType="1"/>
            </p:cNvCxnSpPr>
            <p:nvPr/>
          </p:nvCxnSpPr>
          <p:spPr bwMode="auto">
            <a:xfrm rot="5400000">
              <a:off x="2555930" y="4452571"/>
              <a:ext cx="142877" cy="79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6" name="AutoShape 54"/>
            <p:cNvSpPr>
              <a:spLocks noChangeArrowheads="1"/>
            </p:cNvSpPr>
            <p:nvPr/>
          </p:nvSpPr>
          <p:spPr bwMode="auto">
            <a:xfrm>
              <a:off x="2213269" y="4524407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3041467" y="1346638"/>
            <a:ext cx="2940489" cy="4242646"/>
            <a:chOff x="3041467" y="1346638"/>
            <a:chExt cx="2940489" cy="4242646"/>
          </a:xfrm>
        </p:grpSpPr>
        <p:cxnSp>
          <p:nvCxnSpPr>
            <p:cNvPr id="137" name="Shape 19"/>
            <p:cNvCxnSpPr>
              <a:stCxn id="116" idx="3"/>
              <a:endCxn id="112" idx="3"/>
            </p:cNvCxnSpPr>
            <p:nvPr/>
          </p:nvCxnSpPr>
          <p:spPr>
            <a:xfrm flipV="1">
              <a:off x="3041467" y="1346638"/>
              <a:ext cx="1588" cy="4242646"/>
            </a:xfrm>
            <a:prstGeom prst="bentConnector3">
              <a:avLst>
                <a:gd name="adj1" fmla="val 148153384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sp>
          <p:nvSpPr>
            <p:cNvPr id="138" name="모서리가 둥근 직사각형 3"/>
            <p:cNvSpPr>
              <a:spLocks noChangeArrowheads="1"/>
            </p:cNvSpPr>
            <p:nvPr/>
          </p:nvSpPr>
          <p:spPr bwMode="auto">
            <a:xfrm>
              <a:off x="4838948" y="2285992"/>
              <a:ext cx="1143008" cy="121444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시스템 환경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변화 반영을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위한 재 시작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화면 회전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…)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041467" y="1552562"/>
            <a:ext cx="2226109" cy="3750971"/>
            <a:chOff x="3041467" y="1552562"/>
            <a:chExt cx="2226109" cy="3750971"/>
          </a:xfrm>
        </p:grpSpPr>
        <p:sp>
          <p:nvSpPr>
            <p:cNvPr id="139" name="AutoShape 54"/>
            <p:cNvSpPr>
              <a:spLocks noChangeArrowheads="1"/>
            </p:cNvSpPr>
            <p:nvPr/>
          </p:nvSpPr>
          <p:spPr bwMode="auto">
            <a:xfrm>
              <a:off x="4410320" y="1552562"/>
              <a:ext cx="642942" cy="14287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onRestart()</a:t>
              </a:r>
            </a:p>
          </p:txBody>
        </p:sp>
        <p:cxnSp>
          <p:nvCxnSpPr>
            <p:cNvPr id="140" name="Shape 139"/>
            <p:cNvCxnSpPr>
              <a:stCxn id="115" idx="3"/>
              <a:endCxn id="139" idx="2"/>
            </p:cNvCxnSpPr>
            <p:nvPr/>
          </p:nvCxnSpPr>
          <p:spPr>
            <a:xfrm flipV="1">
              <a:off x="3041467" y="1695437"/>
              <a:ext cx="1690324" cy="360809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직선 화살표 연결선 56"/>
            <p:cNvCxnSpPr>
              <a:cxnSpLocks noChangeShapeType="1"/>
              <a:stCxn id="139" idx="1"/>
              <a:endCxn id="113" idx="3"/>
            </p:cNvCxnSpPr>
            <p:nvPr/>
          </p:nvCxnSpPr>
          <p:spPr bwMode="auto">
            <a:xfrm rot="10800000">
              <a:off x="3041468" y="1622866"/>
              <a:ext cx="1368853" cy="1134"/>
            </a:xfrm>
            <a:prstGeom prst="straightConnector1">
              <a:avLst/>
            </a:prstGeom>
            <a:noFill/>
            <a:ln w="19050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43" name="모서리가 둥근 직사각형 3"/>
            <p:cNvSpPr>
              <a:spLocks noChangeArrowheads="1"/>
            </p:cNvSpPr>
            <p:nvPr/>
          </p:nvSpPr>
          <p:spPr bwMode="auto">
            <a:xfrm>
              <a:off x="4267444" y="4500570"/>
              <a:ext cx="1000132" cy="571504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안보이던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다시 보여짐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3041467" y="2318196"/>
            <a:ext cx="1583167" cy="2276515"/>
            <a:chOff x="3041467" y="2318196"/>
            <a:chExt cx="1583167" cy="2276515"/>
          </a:xfrm>
        </p:grpSpPr>
        <p:cxnSp>
          <p:nvCxnSpPr>
            <p:cNvPr id="142" name="Shape 39"/>
            <p:cNvCxnSpPr>
              <a:stCxn id="136" idx="3"/>
              <a:endCxn id="114" idx="3"/>
            </p:cNvCxnSpPr>
            <p:nvPr/>
          </p:nvCxnSpPr>
          <p:spPr>
            <a:xfrm flipV="1">
              <a:off x="3041467" y="2318196"/>
              <a:ext cx="1588" cy="2276515"/>
            </a:xfrm>
            <a:prstGeom prst="bentConnector3">
              <a:avLst>
                <a:gd name="adj1" fmla="val 6837848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sp>
          <p:nvSpPr>
            <p:cNvPr id="144" name="모서리가 둥근 직사각형 3"/>
            <p:cNvSpPr>
              <a:spLocks noChangeArrowheads="1"/>
            </p:cNvSpPr>
            <p:nvPr/>
          </p:nvSpPr>
          <p:spPr bwMode="auto">
            <a:xfrm>
              <a:off x="3624502" y="3643314"/>
              <a:ext cx="1000132" cy="571504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가려진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완전히 보여짐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701672" y="785794"/>
            <a:ext cx="1851392" cy="3571900"/>
            <a:chOff x="1701672" y="785794"/>
            <a:chExt cx="1851392" cy="3571900"/>
          </a:xfrm>
        </p:grpSpPr>
        <p:sp>
          <p:nvSpPr>
            <p:cNvPr id="111" name="모서리가 둥근 직사각형 3"/>
            <p:cNvSpPr>
              <a:spLocks noChangeArrowheads="1"/>
            </p:cNvSpPr>
            <p:nvPr/>
          </p:nvSpPr>
          <p:spPr bwMode="auto">
            <a:xfrm>
              <a:off x="2098720" y="785794"/>
              <a:ext cx="1057296" cy="347664"/>
            </a:xfrm>
            <a:prstGeom prst="roundRect">
              <a:avLst>
                <a:gd name="adj" fmla="val 16667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317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시작</a:t>
              </a:r>
            </a:p>
          </p:txBody>
        </p:sp>
        <p:sp>
          <p:nvSpPr>
            <p:cNvPr id="112" name="AutoShape 54"/>
            <p:cNvSpPr>
              <a:spLocks noChangeArrowheads="1"/>
            </p:cNvSpPr>
            <p:nvPr/>
          </p:nvSpPr>
          <p:spPr bwMode="auto">
            <a:xfrm>
              <a:off x="2213269" y="1276334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sp>
          <p:nvSpPr>
            <p:cNvPr id="113" name="AutoShape 54"/>
            <p:cNvSpPr>
              <a:spLocks noChangeArrowheads="1"/>
            </p:cNvSpPr>
            <p:nvPr/>
          </p:nvSpPr>
          <p:spPr bwMode="auto">
            <a:xfrm>
              <a:off x="2213269" y="1552562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sp>
          <p:nvSpPr>
            <p:cNvPr id="114" name="AutoShape 54"/>
            <p:cNvSpPr>
              <a:spLocks noChangeArrowheads="1"/>
            </p:cNvSpPr>
            <p:nvPr/>
          </p:nvSpPr>
          <p:spPr bwMode="auto">
            <a:xfrm>
              <a:off x="2213269" y="2247892"/>
              <a:ext cx="828198" cy="1406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17" name="직선 화살표 연결선 54"/>
            <p:cNvCxnSpPr>
              <a:cxnSpLocks noChangeShapeType="1"/>
            </p:cNvCxnSpPr>
            <p:nvPr/>
          </p:nvCxnSpPr>
          <p:spPr bwMode="auto">
            <a:xfrm rot="5400000">
              <a:off x="2555930" y="1204896"/>
              <a:ext cx="142876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직선 화살표 연결선 56"/>
            <p:cNvCxnSpPr>
              <a:cxnSpLocks noChangeShapeType="1"/>
            </p:cNvCxnSpPr>
            <p:nvPr/>
          </p:nvCxnSpPr>
          <p:spPr bwMode="auto">
            <a:xfrm rot="5400000">
              <a:off x="2554796" y="1489513"/>
              <a:ext cx="145145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rot="5400000">
              <a:off x="2550430" y="1780028"/>
              <a:ext cx="153877" cy="794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직선 화살표 연결선 63"/>
            <p:cNvCxnSpPr>
              <a:cxnSpLocks noChangeShapeType="1"/>
              <a:stCxn id="114" idx="2"/>
              <a:endCxn id="130" idx="0"/>
            </p:cNvCxnSpPr>
            <p:nvPr/>
          </p:nvCxnSpPr>
          <p:spPr bwMode="auto">
            <a:xfrm rot="5400000">
              <a:off x="2535746" y="2480121"/>
              <a:ext cx="183245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0" name="모서리가 둥근 직사각형 3"/>
            <p:cNvSpPr>
              <a:spLocks noChangeArrowheads="1"/>
            </p:cNvSpPr>
            <p:nvPr/>
          </p:nvSpPr>
          <p:spPr bwMode="auto">
            <a:xfrm>
              <a:off x="1701672" y="2571744"/>
              <a:ext cx="1851392" cy="1785950"/>
            </a:xfrm>
            <a:prstGeom prst="roundRect">
              <a:avLst>
                <a:gd name="adj" fmla="val 16667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317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동작 중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화면에 뷰가 그려짐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)</a:t>
              </a: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  <p:sp>
          <p:nvSpPr>
            <p:cNvPr id="132" name="AutoShape 54"/>
            <p:cNvSpPr>
              <a:spLocks noChangeArrowheads="1"/>
            </p:cNvSpPr>
            <p:nvPr/>
          </p:nvSpPr>
          <p:spPr bwMode="auto">
            <a:xfrm>
              <a:off x="1909990" y="1857364"/>
              <a:ext cx="1434756" cy="217487"/>
            </a:xfrm>
            <a:prstGeom prst="roundRect">
              <a:avLst>
                <a:gd name="adj" fmla="val 16667"/>
              </a:avLst>
            </a:prstGeom>
            <a:solidFill>
              <a:srgbClr val="1F497D">
                <a:lumMod val="20000"/>
                <a:lumOff val="80000"/>
              </a:srgbClr>
            </a:solidFill>
            <a:ln w="190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onRestoreInstanceState()</a:t>
              </a:r>
            </a:p>
          </p:txBody>
        </p:sp>
        <p:cxnSp>
          <p:nvCxnSpPr>
            <p:cNvPr id="134" name="직선 화살표 연결선 58"/>
            <p:cNvCxnSpPr>
              <a:cxnSpLocks noChangeShapeType="1"/>
              <a:stCxn id="132" idx="2"/>
              <a:endCxn id="114" idx="0"/>
            </p:cNvCxnSpPr>
            <p:nvPr/>
          </p:nvCxnSpPr>
          <p:spPr bwMode="auto">
            <a:xfrm>
              <a:off x="2627368" y="2074851"/>
              <a:ext cx="0" cy="17304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pic>
          <p:nvPicPr>
            <p:cNvPr id="14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9659" y="3071810"/>
              <a:ext cx="1495419" cy="110829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58" name="AutoShape 54"/>
          <p:cNvSpPr>
            <a:spLocks noChangeArrowheads="1"/>
          </p:cNvSpPr>
          <p:nvPr/>
        </p:nvSpPr>
        <p:spPr bwMode="auto">
          <a:xfrm>
            <a:off x="1979712" y="4835252"/>
            <a:ext cx="1291880" cy="2174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algn="ctr">
            <a:solidFill>
              <a:schemeClr val="bg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onSaveInstanceState()</a:t>
            </a:r>
          </a:p>
        </p:txBody>
      </p:sp>
      <p:sp>
        <p:nvSpPr>
          <p:cNvPr id="159" name="AutoShape 54"/>
          <p:cNvSpPr>
            <a:spLocks noChangeArrowheads="1"/>
          </p:cNvSpPr>
          <p:nvPr/>
        </p:nvSpPr>
        <p:spPr bwMode="auto">
          <a:xfrm>
            <a:off x="1917229" y="1854349"/>
            <a:ext cx="1434756" cy="2174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onRestoreInstanceState()</a:t>
            </a:r>
          </a:p>
        </p:txBody>
      </p:sp>
      <p:sp>
        <p:nvSpPr>
          <p:cNvPr id="163" name="모서리가 둥근 직사각형 162"/>
          <p:cNvSpPr/>
          <p:nvPr/>
        </p:nvSpPr>
        <p:spPr bwMode="auto">
          <a:xfrm>
            <a:off x="2089820" y="3284984"/>
            <a:ext cx="1080120" cy="720080"/>
          </a:xfrm>
          <a:prstGeom prst="roundRect">
            <a:avLst/>
          </a:prstGeom>
          <a:solidFill>
            <a:srgbClr val="00B050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kern="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다른 </a:t>
            </a:r>
            <a:endParaRPr kumimoji="1" lang="en-US" altLang="ko-KR" sz="1200" b="1" kern="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kern="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1869603" y="3068960"/>
            <a:ext cx="1511771" cy="11410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kern="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다른 </a:t>
            </a:r>
            <a:endParaRPr kumimoji="1" lang="en-US" altLang="ko-KR" sz="1200" b="1" kern="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kern="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745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3" grpId="0" animBg="1"/>
      <p:bldP spid="163" grpId="1" animBg="1"/>
      <p:bldP spid="164" grpId="0" animBg="1"/>
      <p:bldP spid="16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3"/>
          <p:cNvSpPr>
            <a:spLocks noChangeArrowheads="1"/>
          </p:cNvSpPr>
          <p:nvPr/>
        </p:nvSpPr>
        <p:spPr bwMode="auto">
          <a:xfrm>
            <a:off x="5076279" y="839764"/>
            <a:ext cx="1829809" cy="411540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3175" algn="ctr">
            <a:noFill/>
            <a:round/>
            <a:headEnd/>
            <a:tailEnd/>
          </a:ln>
        </p:spPr>
        <p:txBody>
          <a:bodyPr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 시작</a:t>
            </a:r>
          </a:p>
        </p:txBody>
      </p:sp>
      <p:pic>
        <p:nvPicPr>
          <p:cNvPr id="15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90" y="924593"/>
            <a:ext cx="1359976" cy="22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그룹 191"/>
          <p:cNvGrpSpPr/>
          <p:nvPr/>
        </p:nvGrpSpPr>
        <p:grpSpPr>
          <a:xfrm>
            <a:off x="470595" y="3319114"/>
            <a:ext cx="7845821" cy="2424468"/>
            <a:chOff x="470595" y="3319114"/>
            <a:chExt cx="7845821" cy="2424468"/>
          </a:xfrm>
        </p:grpSpPr>
        <p:cxnSp>
          <p:nvCxnSpPr>
            <p:cNvPr id="169" name="직선 연결선 168"/>
            <p:cNvCxnSpPr/>
            <p:nvPr/>
          </p:nvCxnSpPr>
          <p:spPr>
            <a:xfrm>
              <a:off x="470595" y="3319114"/>
              <a:ext cx="7845821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990" y="3497444"/>
              <a:ext cx="1359976" cy="224613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164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893" y="4722611"/>
              <a:ext cx="618171" cy="714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190"/>
          <p:cNvGrpSpPr/>
          <p:nvPr/>
        </p:nvGrpSpPr>
        <p:grpSpPr>
          <a:xfrm>
            <a:off x="2046781" y="924593"/>
            <a:ext cx="2274869" cy="2246138"/>
            <a:chOff x="2046781" y="924593"/>
            <a:chExt cx="2274869" cy="2246138"/>
          </a:xfrm>
        </p:grpSpPr>
        <p:pic>
          <p:nvPicPr>
            <p:cNvPr id="15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1674" y="924593"/>
              <a:ext cx="1359976" cy="224613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62" name="오른쪽 화살표 161"/>
            <p:cNvSpPr/>
            <p:nvPr/>
          </p:nvSpPr>
          <p:spPr bwMode="auto">
            <a:xfrm>
              <a:off x="2046781" y="1733615"/>
              <a:ext cx="736873" cy="339201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5" name="AutoShape 54"/>
            <p:cNvSpPr>
              <a:spLocks noChangeArrowheads="1"/>
            </p:cNvSpPr>
            <p:nvPr/>
          </p:nvSpPr>
          <p:spPr bwMode="auto">
            <a:xfrm>
              <a:off x="2085383" y="2220403"/>
              <a:ext cx="623103" cy="3704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실행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</p:grpSp>
      <p:grpSp>
        <p:nvGrpSpPr>
          <p:cNvPr id="5" name="그룹 192"/>
          <p:cNvGrpSpPr/>
          <p:nvPr/>
        </p:nvGrpSpPr>
        <p:grpSpPr>
          <a:xfrm>
            <a:off x="2046781" y="3497444"/>
            <a:ext cx="2274869" cy="2246138"/>
            <a:chOff x="2046781" y="3497444"/>
            <a:chExt cx="2274869" cy="2246138"/>
          </a:xfrm>
        </p:grpSpPr>
        <p:pic>
          <p:nvPicPr>
            <p:cNvPr id="16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1674" y="3497444"/>
              <a:ext cx="1359976" cy="2246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3" name="오른쪽 화살표 162"/>
            <p:cNvSpPr/>
            <p:nvPr/>
          </p:nvSpPr>
          <p:spPr bwMode="auto">
            <a:xfrm>
              <a:off x="2046781" y="4632765"/>
              <a:ext cx="736873" cy="339201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6" name="AutoShape 54"/>
            <p:cNvSpPr>
              <a:spLocks noChangeArrowheads="1"/>
            </p:cNvSpPr>
            <p:nvPr/>
          </p:nvSpPr>
          <p:spPr bwMode="auto">
            <a:xfrm>
              <a:off x="2085383" y="4096342"/>
              <a:ext cx="623103" cy="3704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종료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</p:grpSp>
      <p:pic>
        <p:nvPicPr>
          <p:cNvPr id="167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532707">
            <a:off x="1386880" y="2254506"/>
            <a:ext cx="562889" cy="8167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532707">
            <a:off x="1230277" y="4506869"/>
            <a:ext cx="562889" cy="8167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182"/>
          <p:cNvGrpSpPr/>
          <p:nvPr/>
        </p:nvGrpSpPr>
        <p:grpSpPr>
          <a:xfrm>
            <a:off x="5274523" y="1252665"/>
            <a:ext cx="1433321" cy="484814"/>
            <a:chOff x="5274523" y="1252665"/>
            <a:chExt cx="1433321" cy="484814"/>
          </a:xfrm>
        </p:grpSpPr>
        <p:sp>
          <p:nvSpPr>
            <p:cNvPr id="149" name="AutoShape 54"/>
            <p:cNvSpPr>
              <a:spLocks noChangeArrowheads="1"/>
            </p:cNvSpPr>
            <p:nvPr/>
          </p:nvSpPr>
          <p:spPr bwMode="auto">
            <a:xfrm>
              <a:off x="5274523" y="1496337"/>
              <a:ext cx="1433321" cy="24114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cxnSp>
          <p:nvCxnSpPr>
            <p:cNvPr id="170" name="직선 화살표 연결선 54"/>
            <p:cNvCxnSpPr>
              <a:cxnSpLocks noChangeShapeType="1"/>
            </p:cNvCxnSpPr>
            <p:nvPr/>
          </p:nvCxnSpPr>
          <p:spPr bwMode="auto">
            <a:xfrm rot="5400000">
              <a:off x="5868667" y="1373808"/>
              <a:ext cx="245033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그룹 183"/>
          <p:cNvGrpSpPr/>
          <p:nvPr/>
        </p:nvGrpSpPr>
        <p:grpSpPr>
          <a:xfrm>
            <a:off x="5274523" y="1738839"/>
            <a:ext cx="1433321" cy="488707"/>
            <a:chOff x="5274523" y="1738839"/>
            <a:chExt cx="1433321" cy="488707"/>
          </a:xfrm>
        </p:grpSpPr>
        <p:sp>
          <p:nvSpPr>
            <p:cNvPr id="150" name="AutoShape 54"/>
            <p:cNvSpPr>
              <a:spLocks noChangeArrowheads="1"/>
            </p:cNvSpPr>
            <p:nvPr/>
          </p:nvSpPr>
          <p:spPr bwMode="auto">
            <a:xfrm>
              <a:off x="5274523" y="1986404"/>
              <a:ext cx="1433321" cy="24114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cxnSp>
          <p:nvCxnSpPr>
            <p:cNvPr id="171" name="직선 화살표 연결선 56"/>
            <p:cNvCxnSpPr>
              <a:cxnSpLocks noChangeShapeType="1"/>
            </p:cNvCxnSpPr>
            <p:nvPr/>
          </p:nvCxnSpPr>
          <p:spPr bwMode="auto">
            <a:xfrm rot="5400000">
              <a:off x="5866722" y="1861928"/>
              <a:ext cx="248925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" name="그룹 184"/>
          <p:cNvGrpSpPr/>
          <p:nvPr/>
        </p:nvGrpSpPr>
        <p:grpSpPr>
          <a:xfrm>
            <a:off x="5274523" y="2228906"/>
            <a:ext cx="1433321" cy="488707"/>
            <a:chOff x="5274523" y="2228906"/>
            <a:chExt cx="1433321" cy="488707"/>
          </a:xfrm>
        </p:grpSpPr>
        <p:sp>
          <p:nvSpPr>
            <p:cNvPr id="151" name="AutoShape 54"/>
            <p:cNvSpPr>
              <a:spLocks noChangeArrowheads="1"/>
            </p:cNvSpPr>
            <p:nvPr/>
          </p:nvSpPr>
          <p:spPr bwMode="auto">
            <a:xfrm>
              <a:off x="5274523" y="2476471"/>
              <a:ext cx="1433321" cy="24114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72" name="직선 화살표 연결선 58"/>
            <p:cNvCxnSpPr>
              <a:cxnSpLocks noChangeShapeType="1"/>
            </p:cNvCxnSpPr>
            <p:nvPr/>
          </p:nvCxnSpPr>
          <p:spPr bwMode="auto">
            <a:xfrm rot="5400000">
              <a:off x="5866722" y="2351995"/>
              <a:ext cx="248925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" name="그룹 185"/>
          <p:cNvGrpSpPr/>
          <p:nvPr/>
        </p:nvGrpSpPr>
        <p:grpSpPr>
          <a:xfrm>
            <a:off x="5076279" y="2718973"/>
            <a:ext cx="1829809" cy="982663"/>
            <a:chOff x="5076279" y="2718973"/>
            <a:chExt cx="1829809" cy="982663"/>
          </a:xfrm>
        </p:grpSpPr>
        <p:sp>
          <p:nvSpPr>
            <p:cNvPr id="157" name="모서리가 둥근 직사각형 3"/>
            <p:cNvSpPr>
              <a:spLocks noChangeArrowheads="1"/>
            </p:cNvSpPr>
            <p:nvPr/>
          </p:nvSpPr>
          <p:spPr bwMode="auto">
            <a:xfrm>
              <a:off x="5076279" y="2966538"/>
              <a:ext cx="1829809" cy="735098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cxnSp>
          <p:nvCxnSpPr>
            <p:cNvPr id="173" name="직선 화살표 연결선 63"/>
            <p:cNvCxnSpPr>
              <a:cxnSpLocks noChangeShapeType="1"/>
            </p:cNvCxnSpPr>
            <p:nvPr/>
          </p:nvCxnSpPr>
          <p:spPr bwMode="auto">
            <a:xfrm rot="5400000">
              <a:off x="5866722" y="2842062"/>
              <a:ext cx="248925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그룹 186"/>
          <p:cNvGrpSpPr/>
          <p:nvPr/>
        </p:nvGrpSpPr>
        <p:grpSpPr>
          <a:xfrm>
            <a:off x="5274523" y="3702996"/>
            <a:ext cx="1433321" cy="479377"/>
            <a:chOff x="5274523" y="3702996"/>
            <a:chExt cx="1433321" cy="479377"/>
          </a:xfrm>
        </p:grpSpPr>
        <p:sp>
          <p:nvSpPr>
            <p:cNvPr id="152" name="AutoShape 54"/>
            <p:cNvSpPr>
              <a:spLocks noChangeArrowheads="1"/>
            </p:cNvSpPr>
            <p:nvPr/>
          </p:nvSpPr>
          <p:spPr bwMode="auto">
            <a:xfrm>
              <a:off x="5274523" y="3941231"/>
              <a:ext cx="1433321" cy="24114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174" name="직선 화살표 연결선 65"/>
            <p:cNvCxnSpPr>
              <a:cxnSpLocks noChangeShapeType="1"/>
            </p:cNvCxnSpPr>
            <p:nvPr/>
          </p:nvCxnSpPr>
          <p:spPr bwMode="auto">
            <a:xfrm rot="5400000">
              <a:off x="5871387" y="3821420"/>
              <a:ext cx="239595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그룹 187"/>
          <p:cNvGrpSpPr/>
          <p:nvPr/>
        </p:nvGrpSpPr>
        <p:grpSpPr>
          <a:xfrm>
            <a:off x="5274523" y="4183735"/>
            <a:ext cx="1433321" cy="476448"/>
            <a:chOff x="5274523" y="4183735"/>
            <a:chExt cx="1433321" cy="476448"/>
          </a:xfrm>
        </p:grpSpPr>
        <p:sp>
          <p:nvSpPr>
            <p:cNvPr id="153" name="AutoShape 54"/>
            <p:cNvSpPr>
              <a:spLocks noChangeArrowheads="1"/>
            </p:cNvSpPr>
            <p:nvPr/>
          </p:nvSpPr>
          <p:spPr bwMode="auto">
            <a:xfrm>
              <a:off x="5274523" y="4419041"/>
              <a:ext cx="1433321" cy="24114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175" name="직선 화살표 연결선 69"/>
            <p:cNvCxnSpPr>
              <a:cxnSpLocks noChangeShapeType="1"/>
            </p:cNvCxnSpPr>
            <p:nvPr/>
          </p:nvCxnSpPr>
          <p:spPr bwMode="auto">
            <a:xfrm rot="5400000">
              <a:off x="5872850" y="4300695"/>
              <a:ext cx="236668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" name="그룹 188"/>
          <p:cNvGrpSpPr/>
          <p:nvPr/>
        </p:nvGrpSpPr>
        <p:grpSpPr>
          <a:xfrm>
            <a:off x="5274523" y="4661544"/>
            <a:ext cx="1433321" cy="488704"/>
            <a:chOff x="5274523" y="4661544"/>
            <a:chExt cx="1433321" cy="488704"/>
          </a:xfrm>
        </p:grpSpPr>
        <p:sp>
          <p:nvSpPr>
            <p:cNvPr id="154" name="AutoShape 54"/>
            <p:cNvSpPr>
              <a:spLocks noChangeArrowheads="1"/>
            </p:cNvSpPr>
            <p:nvPr/>
          </p:nvSpPr>
          <p:spPr bwMode="auto">
            <a:xfrm>
              <a:off x="5274523" y="4909106"/>
              <a:ext cx="1433321" cy="24114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176" name="직선 화살표 연결선 73"/>
            <p:cNvCxnSpPr>
              <a:cxnSpLocks noChangeShapeType="1"/>
            </p:cNvCxnSpPr>
            <p:nvPr/>
          </p:nvCxnSpPr>
          <p:spPr bwMode="auto">
            <a:xfrm rot="5400000">
              <a:off x="5866722" y="4784632"/>
              <a:ext cx="248923" cy="2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" name="그룹 189"/>
          <p:cNvGrpSpPr/>
          <p:nvPr/>
        </p:nvGrpSpPr>
        <p:grpSpPr>
          <a:xfrm>
            <a:off x="5084543" y="5150246"/>
            <a:ext cx="1829809" cy="871042"/>
            <a:chOff x="5084543" y="5150246"/>
            <a:chExt cx="1829809" cy="871042"/>
          </a:xfrm>
        </p:grpSpPr>
        <p:sp>
          <p:nvSpPr>
            <p:cNvPr id="155" name="모서리가 둥근 직사각형 3"/>
            <p:cNvSpPr>
              <a:spLocks noChangeArrowheads="1"/>
            </p:cNvSpPr>
            <p:nvPr/>
          </p:nvSpPr>
          <p:spPr bwMode="auto">
            <a:xfrm>
              <a:off x="5084543" y="5403265"/>
              <a:ext cx="1829809" cy="618023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끝</a:t>
              </a:r>
            </a:p>
          </p:txBody>
        </p:sp>
        <p:cxnSp>
          <p:nvCxnSpPr>
            <p:cNvPr id="177" name="직선 화살표 연결선 80"/>
            <p:cNvCxnSpPr>
              <a:cxnSpLocks noChangeShapeType="1"/>
            </p:cNvCxnSpPr>
            <p:nvPr/>
          </p:nvCxnSpPr>
          <p:spPr bwMode="auto">
            <a:xfrm rot="16200000" flipH="1">
              <a:off x="5868807" y="5272623"/>
              <a:ext cx="253017" cy="8264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그룹 193"/>
          <p:cNvGrpSpPr/>
          <p:nvPr/>
        </p:nvGrpSpPr>
        <p:grpSpPr>
          <a:xfrm>
            <a:off x="6707844" y="1986406"/>
            <a:ext cx="1434585" cy="2553207"/>
            <a:chOff x="6707844" y="1986406"/>
            <a:chExt cx="1434585" cy="2553207"/>
          </a:xfrm>
        </p:grpSpPr>
        <p:sp>
          <p:nvSpPr>
            <p:cNvPr id="156" name="AutoShape 54"/>
            <p:cNvSpPr>
              <a:spLocks noChangeArrowheads="1"/>
            </p:cNvSpPr>
            <p:nvPr/>
          </p:nvSpPr>
          <p:spPr bwMode="auto">
            <a:xfrm>
              <a:off x="7029721" y="1986406"/>
              <a:ext cx="1112708" cy="24503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onRestart()</a:t>
              </a:r>
            </a:p>
          </p:txBody>
        </p:sp>
        <p:cxnSp>
          <p:nvCxnSpPr>
            <p:cNvPr id="180" name="Shape 179"/>
            <p:cNvCxnSpPr/>
            <p:nvPr/>
          </p:nvCxnSpPr>
          <p:spPr>
            <a:xfrm flipV="1">
              <a:off x="6707844" y="2231438"/>
              <a:ext cx="878231" cy="2308175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81" name="직선 화살표 연결선 56"/>
            <p:cNvCxnSpPr>
              <a:cxnSpLocks noChangeShapeType="1"/>
            </p:cNvCxnSpPr>
            <p:nvPr/>
          </p:nvCxnSpPr>
          <p:spPr bwMode="auto">
            <a:xfrm rot="10800000">
              <a:off x="6707844" y="2106978"/>
              <a:ext cx="321877" cy="194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/>
          <p:cNvGrpSpPr/>
          <p:nvPr/>
        </p:nvGrpSpPr>
        <p:grpSpPr>
          <a:xfrm>
            <a:off x="5600426" y="980728"/>
            <a:ext cx="2240575" cy="4684840"/>
            <a:chOff x="5600426" y="1276776"/>
            <a:chExt cx="2240575" cy="4684840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5600426" y="1276776"/>
              <a:ext cx="2240575" cy="4684840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87" name="모서리가 둥근 직사각형 3"/>
            <p:cNvSpPr>
              <a:spLocks noChangeArrowheads="1"/>
            </p:cNvSpPr>
            <p:nvPr/>
          </p:nvSpPr>
          <p:spPr bwMode="auto">
            <a:xfrm>
              <a:off x="5817657" y="1480464"/>
              <a:ext cx="1507316" cy="34210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시작</a:t>
              </a:r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7433624" y="1378620"/>
              <a:ext cx="307971" cy="30797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2341407" y="980728"/>
            <a:ext cx="3157174" cy="4684840"/>
            <a:chOff x="2341407" y="1276776"/>
            <a:chExt cx="3157174" cy="4684840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2341407" y="1276776"/>
              <a:ext cx="3157174" cy="468484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70" name="모서리가 둥근 직사각형 3"/>
            <p:cNvSpPr>
              <a:spLocks noChangeArrowheads="1"/>
            </p:cNvSpPr>
            <p:nvPr/>
          </p:nvSpPr>
          <p:spPr bwMode="auto">
            <a:xfrm>
              <a:off x="2545096" y="1480464"/>
              <a:ext cx="1507316" cy="34210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시작</a:t>
              </a:r>
            </a:p>
          </p:txBody>
        </p:sp>
        <p:sp>
          <p:nvSpPr>
            <p:cNvPr id="224" name="모서리가 둥근 직사각형 223"/>
            <p:cNvSpPr/>
            <p:nvPr/>
          </p:nvSpPr>
          <p:spPr>
            <a:xfrm>
              <a:off x="5091204" y="1378620"/>
              <a:ext cx="307971" cy="307971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한 눈에 보는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824464" y="4767589"/>
            <a:ext cx="1507316" cy="724068"/>
            <a:chOff x="5824464" y="5063637"/>
            <a:chExt cx="1507316" cy="724068"/>
          </a:xfrm>
        </p:grpSpPr>
        <p:sp>
          <p:nvSpPr>
            <p:cNvPr id="201" name="모서리가 둥근 직사각형 3"/>
            <p:cNvSpPr>
              <a:spLocks noChangeArrowheads="1"/>
            </p:cNvSpPr>
            <p:nvPr/>
          </p:nvSpPr>
          <p:spPr bwMode="auto">
            <a:xfrm>
              <a:off x="5824464" y="5273961"/>
              <a:ext cx="1507316" cy="51374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끝</a:t>
              </a:r>
            </a:p>
          </p:txBody>
        </p:sp>
        <p:cxnSp>
          <p:nvCxnSpPr>
            <p:cNvPr id="202" name="직선 화살표 연결선 80"/>
            <p:cNvCxnSpPr>
              <a:cxnSpLocks noChangeShapeType="1"/>
              <a:stCxn id="193" idx="2"/>
              <a:endCxn id="201" idx="0"/>
            </p:cNvCxnSpPr>
            <p:nvPr/>
          </p:nvCxnSpPr>
          <p:spPr bwMode="auto">
            <a:xfrm>
              <a:off x="6571315" y="5063637"/>
              <a:ext cx="6807" cy="21032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3" name="그룹 242"/>
          <p:cNvGrpSpPr/>
          <p:nvPr/>
        </p:nvGrpSpPr>
        <p:grpSpPr>
          <a:xfrm>
            <a:off x="2443252" y="3564534"/>
            <a:ext cx="1445855" cy="453592"/>
            <a:chOff x="2443252" y="3860582"/>
            <a:chExt cx="1445855" cy="453592"/>
          </a:xfrm>
        </p:grpSpPr>
        <p:grpSp>
          <p:nvGrpSpPr>
            <p:cNvPr id="242" name="그룹 241"/>
            <p:cNvGrpSpPr/>
            <p:nvPr/>
          </p:nvGrpSpPr>
          <p:grpSpPr>
            <a:xfrm>
              <a:off x="2708401" y="3860582"/>
              <a:ext cx="1180706" cy="398490"/>
              <a:chOff x="2708401" y="3860582"/>
              <a:chExt cx="1180706" cy="398490"/>
            </a:xfrm>
          </p:grpSpPr>
          <p:sp>
            <p:nvSpPr>
              <p:cNvPr id="174" name="AutoShape 54"/>
              <p:cNvSpPr>
                <a:spLocks noChangeArrowheads="1"/>
              </p:cNvSpPr>
              <p:nvPr/>
            </p:nvSpPr>
            <p:spPr bwMode="auto">
              <a:xfrm>
                <a:off x="2708401" y="4058618"/>
                <a:ext cx="1180706" cy="2004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1905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cxnSp>
            <p:nvCxnSpPr>
              <p:cNvPr id="181" name="직선 화살표 연결선 65"/>
              <p:cNvCxnSpPr>
                <a:cxnSpLocks noChangeShapeType="1"/>
                <a:endCxn id="174" idx="0"/>
              </p:cNvCxnSpPr>
              <p:nvPr/>
            </p:nvCxnSpPr>
            <p:spPr bwMode="auto">
              <a:xfrm rot="5400000">
                <a:off x="3199170" y="3959034"/>
                <a:ext cx="199168" cy="2264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04" name="모서리가 둥근 직사각형 203"/>
            <p:cNvSpPr/>
            <p:nvPr/>
          </p:nvSpPr>
          <p:spPr>
            <a:xfrm>
              <a:off x="2443252" y="4006203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5790498" y="1526516"/>
            <a:ext cx="1534475" cy="2036887"/>
            <a:chOff x="5790498" y="1822564"/>
            <a:chExt cx="1534475" cy="2036887"/>
          </a:xfrm>
        </p:grpSpPr>
        <p:sp>
          <p:nvSpPr>
            <p:cNvPr id="188" name="AutoShape 54"/>
            <p:cNvSpPr>
              <a:spLocks noChangeArrowheads="1"/>
            </p:cNvSpPr>
            <p:nvPr/>
          </p:nvSpPr>
          <p:spPr bwMode="auto">
            <a:xfrm>
              <a:off x="5980962" y="2026254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sp>
          <p:nvSpPr>
            <p:cNvPr id="189" name="AutoShape 54"/>
            <p:cNvSpPr>
              <a:spLocks noChangeArrowheads="1"/>
            </p:cNvSpPr>
            <p:nvPr/>
          </p:nvSpPr>
          <p:spPr bwMode="auto">
            <a:xfrm>
              <a:off x="5980962" y="2433631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sp>
          <p:nvSpPr>
            <p:cNvPr id="190" name="AutoShape 54"/>
            <p:cNvSpPr>
              <a:spLocks noChangeArrowheads="1"/>
            </p:cNvSpPr>
            <p:nvPr/>
          </p:nvSpPr>
          <p:spPr bwMode="auto">
            <a:xfrm>
              <a:off x="5980962" y="2841008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94" name="직선 화살표 연결선 54"/>
            <p:cNvCxnSpPr>
              <a:cxnSpLocks noChangeShapeType="1"/>
              <a:stCxn id="187" idx="2"/>
              <a:endCxn id="188" idx="0"/>
            </p:cNvCxnSpPr>
            <p:nvPr/>
          </p:nvCxnSpPr>
          <p:spPr bwMode="auto">
            <a:xfrm>
              <a:off x="6571315" y="1822564"/>
              <a:ext cx="0" cy="2036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5" name="직선 화살표 연결선 56"/>
            <p:cNvCxnSpPr>
              <a:cxnSpLocks noChangeShapeType="1"/>
              <a:stCxn id="188" idx="2"/>
              <a:endCxn id="189" idx="0"/>
            </p:cNvCxnSpPr>
            <p:nvPr/>
          </p:nvCxnSpPr>
          <p:spPr bwMode="auto">
            <a:xfrm rot="5400000">
              <a:off x="6467854" y="2330168"/>
              <a:ext cx="206923" cy="226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직선 화살표 연결선 58"/>
            <p:cNvCxnSpPr>
              <a:cxnSpLocks noChangeShapeType="1"/>
              <a:stCxn id="189" idx="2"/>
              <a:endCxn id="190" idx="0"/>
            </p:cNvCxnSpPr>
            <p:nvPr/>
          </p:nvCxnSpPr>
          <p:spPr bwMode="auto">
            <a:xfrm rot="5400000">
              <a:off x="6467854" y="2737546"/>
              <a:ext cx="206923" cy="226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직선 화살표 연결선 63"/>
            <p:cNvCxnSpPr>
              <a:cxnSpLocks noChangeShapeType="1"/>
              <a:stCxn id="190" idx="2"/>
            </p:cNvCxnSpPr>
            <p:nvPr/>
          </p:nvCxnSpPr>
          <p:spPr bwMode="auto">
            <a:xfrm rot="5400000">
              <a:off x="6467854" y="3144923"/>
              <a:ext cx="206923" cy="226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03" name="모서리가 둥근 직사각형 3"/>
            <p:cNvSpPr>
              <a:spLocks noChangeArrowheads="1"/>
            </p:cNvSpPr>
            <p:nvPr/>
          </p:nvSpPr>
          <p:spPr bwMode="auto">
            <a:xfrm>
              <a:off x="5817657" y="3248386"/>
              <a:ext cx="1507316" cy="611065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5790498" y="1962528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모서리가 둥근 직사각형 205"/>
            <p:cNvSpPr/>
            <p:nvPr/>
          </p:nvSpPr>
          <p:spPr>
            <a:xfrm>
              <a:off x="5790498" y="2369905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5790498" y="2777282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2443252" y="3963024"/>
            <a:ext cx="1445855" cy="442112"/>
            <a:chOff x="2443252" y="4259072"/>
            <a:chExt cx="1445855" cy="442112"/>
          </a:xfrm>
        </p:grpSpPr>
        <p:sp>
          <p:nvSpPr>
            <p:cNvPr id="175" name="AutoShape 54"/>
            <p:cNvSpPr>
              <a:spLocks noChangeArrowheads="1"/>
            </p:cNvSpPr>
            <p:nvPr/>
          </p:nvSpPr>
          <p:spPr bwMode="auto">
            <a:xfrm>
              <a:off x="2708401" y="4455807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182" name="직선 화살표 연결선 69"/>
            <p:cNvCxnSpPr>
              <a:cxnSpLocks noChangeShapeType="1"/>
              <a:stCxn id="174" idx="2"/>
              <a:endCxn id="175" idx="0"/>
            </p:cNvCxnSpPr>
            <p:nvPr/>
          </p:nvCxnSpPr>
          <p:spPr bwMode="auto">
            <a:xfrm>
              <a:off x="3298754" y="4259072"/>
              <a:ext cx="0" cy="19673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08" name="모서리가 둥근 직사각형 207"/>
            <p:cNvSpPr/>
            <p:nvPr/>
          </p:nvSpPr>
          <p:spPr>
            <a:xfrm>
              <a:off x="2443252" y="4393213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5790498" y="3564534"/>
            <a:ext cx="1371170" cy="446804"/>
            <a:chOff x="5790498" y="3860582"/>
            <a:chExt cx="1371170" cy="446804"/>
          </a:xfrm>
        </p:grpSpPr>
        <p:grpSp>
          <p:nvGrpSpPr>
            <p:cNvPr id="247" name="그룹 246"/>
            <p:cNvGrpSpPr/>
            <p:nvPr/>
          </p:nvGrpSpPr>
          <p:grpSpPr>
            <a:xfrm>
              <a:off x="5980962" y="3860582"/>
              <a:ext cx="1180706" cy="398490"/>
              <a:chOff x="5980962" y="3860582"/>
              <a:chExt cx="1180706" cy="398490"/>
            </a:xfrm>
          </p:grpSpPr>
          <p:sp>
            <p:nvSpPr>
              <p:cNvPr id="191" name="AutoShape 54"/>
              <p:cNvSpPr>
                <a:spLocks noChangeArrowheads="1"/>
              </p:cNvSpPr>
              <p:nvPr/>
            </p:nvSpPr>
            <p:spPr bwMode="auto">
              <a:xfrm>
                <a:off x="5980962" y="4058618"/>
                <a:ext cx="1180706" cy="2004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1905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cxnSp>
            <p:nvCxnSpPr>
              <p:cNvPr id="198" name="직선 화살표 연결선 65"/>
              <p:cNvCxnSpPr>
                <a:cxnSpLocks noChangeShapeType="1"/>
                <a:endCxn id="191" idx="0"/>
              </p:cNvCxnSpPr>
              <p:nvPr/>
            </p:nvCxnSpPr>
            <p:spPr bwMode="auto">
              <a:xfrm rot="5400000">
                <a:off x="6471731" y="3959034"/>
                <a:ext cx="199168" cy="2264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09" name="모서리가 둥근 직사각형 208"/>
            <p:cNvSpPr/>
            <p:nvPr/>
          </p:nvSpPr>
          <p:spPr>
            <a:xfrm>
              <a:off x="5790498" y="3999415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11" name="Shape 210"/>
          <p:cNvCxnSpPr>
            <a:stCxn id="175" idx="3"/>
          </p:cNvCxnSpPr>
          <p:nvPr/>
        </p:nvCxnSpPr>
        <p:spPr>
          <a:xfrm flipV="1">
            <a:off x="3889107" y="2336233"/>
            <a:ext cx="710028" cy="1923753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  <a:headEnd type="none" w="med" len="med"/>
            <a:tailEnd type="triangle" w="med" len="med"/>
          </a:ln>
          <a:effectLst/>
        </p:spPr>
      </p:cxnSp>
      <p:grpSp>
        <p:nvGrpSpPr>
          <p:cNvPr id="239" name="그룹 238"/>
          <p:cNvGrpSpPr/>
          <p:nvPr/>
        </p:nvGrpSpPr>
        <p:grpSpPr>
          <a:xfrm>
            <a:off x="2545096" y="1526516"/>
            <a:ext cx="1507316" cy="2036887"/>
            <a:chOff x="2545096" y="1822564"/>
            <a:chExt cx="1507316" cy="2036887"/>
          </a:xfrm>
        </p:grpSpPr>
        <p:sp>
          <p:nvSpPr>
            <p:cNvPr id="171" name="AutoShape 54"/>
            <p:cNvSpPr>
              <a:spLocks noChangeArrowheads="1"/>
            </p:cNvSpPr>
            <p:nvPr/>
          </p:nvSpPr>
          <p:spPr bwMode="auto">
            <a:xfrm>
              <a:off x="2708401" y="2026254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sp>
          <p:nvSpPr>
            <p:cNvPr id="172" name="AutoShape 54"/>
            <p:cNvSpPr>
              <a:spLocks noChangeArrowheads="1"/>
            </p:cNvSpPr>
            <p:nvPr/>
          </p:nvSpPr>
          <p:spPr bwMode="auto">
            <a:xfrm>
              <a:off x="2708401" y="2433631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</a:t>
              </a: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()</a:t>
              </a:r>
            </a:p>
          </p:txBody>
        </p:sp>
        <p:sp>
          <p:nvSpPr>
            <p:cNvPr id="173" name="AutoShape 54"/>
            <p:cNvSpPr>
              <a:spLocks noChangeArrowheads="1"/>
            </p:cNvSpPr>
            <p:nvPr/>
          </p:nvSpPr>
          <p:spPr bwMode="auto">
            <a:xfrm>
              <a:off x="2708401" y="2841008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77" name="직선 화살표 연결선 54"/>
            <p:cNvCxnSpPr>
              <a:cxnSpLocks noChangeShapeType="1"/>
              <a:stCxn id="170" idx="2"/>
              <a:endCxn id="171" idx="0"/>
            </p:cNvCxnSpPr>
            <p:nvPr/>
          </p:nvCxnSpPr>
          <p:spPr bwMode="auto">
            <a:xfrm>
              <a:off x="3298754" y="1822564"/>
              <a:ext cx="0" cy="20369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직선 화살표 연결선 56"/>
            <p:cNvCxnSpPr>
              <a:cxnSpLocks noChangeShapeType="1"/>
              <a:stCxn id="171" idx="2"/>
              <a:endCxn id="172" idx="0"/>
            </p:cNvCxnSpPr>
            <p:nvPr/>
          </p:nvCxnSpPr>
          <p:spPr bwMode="auto">
            <a:xfrm rot="5400000">
              <a:off x="3195293" y="2330168"/>
              <a:ext cx="206923" cy="226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직선 화살표 연결선 58"/>
            <p:cNvCxnSpPr>
              <a:cxnSpLocks noChangeShapeType="1"/>
              <a:stCxn id="172" idx="2"/>
              <a:endCxn id="173" idx="0"/>
            </p:cNvCxnSpPr>
            <p:nvPr/>
          </p:nvCxnSpPr>
          <p:spPr bwMode="auto">
            <a:xfrm rot="5400000">
              <a:off x="3195293" y="2737546"/>
              <a:ext cx="206923" cy="226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직선 화살표 연결선 63"/>
            <p:cNvCxnSpPr>
              <a:cxnSpLocks noChangeShapeType="1"/>
              <a:stCxn id="173" idx="2"/>
            </p:cNvCxnSpPr>
            <p:nvPr/>
          </p:nvCxnSpPr>
          <p:spPr bwMode="auto">
            <a:xfrm rot="5400000">
              <a:off x="3195293" y="3144923"/>
              <a:ext cx="206923" cy="226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6" name="모서리가 둥근 직사각형 3"/>
            <p:cNvSpPr>
              <a:spLocks noChangeArrowheads="1"/>
            </p:cNvSpPr>
            <p:nvPr/>
          </p:nvSpPr>
          <p:spPr bwMode="auto">
            <a:xfrm>
              <a:off x="2545096" y="3248386"/>
              <a:ext cx="1507316" cy="611065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5790498" y="4360213"/>
            <a:ext cx="1371170" cy="465879"/>
            <a:chOff x="5790498" y="4656261"/>
            <a:chExt cx="1371170" cy="465879"/>
          </a:xfrm>
        </p:grpSpPr>
        <p:sp>
          <p:nvSpPr>
            <p:cNvPr id="193" name="AutoShape 54"/>
            <p:cNvSpPr>
              <a:spLocks noChangeArrowheads="1"/>
            </p:cNvSpPr>
            <p:nvPr/>
          </p:nvSpPr>
          <p:spPr bwMode="auto">
            <a:xfrm>
              <a:off x="5980962" y="4863183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200" name="직선 화살표 연결선 73"/>
            <p:cNvCxnSpPr>
              <a:cxnSpLocks noChangeShapeType="1"/>
              <a:stCxn id="192" idx="2"/>
              <a:endCxn id="193" idx="0"/>
            </p:cNvCxnSpPr>
            <p:nvPr/>
          </p:nvCxnSpPr>
          <p:spPr bwMode="auto">
            <a:xfrm>
              <a:off x="6571315" y="4656261"/>
              <a:ext cx="0" cy="20692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16" name="모서리가 둥근 직사각형 215"/>
            <p:cNvSpPr/>
            <p:nvPr/>
          </p:nvSpPr>
          <p:spPr>
            <a:xfrm>
              <a:off x="5790498" y="4814169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508209" y="1082572"/>
            <a:ext cx="1548945" cy="719701"/>
            <a:chOff x="508209" y="1378620"/>
            <a:chExt cx="1548945" cy="719701"/>
          </a:xfrm>
        </p:grpSpPr>
        <p:pic>
          <p:nvPicPr>
            <p:cNvPr id="218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0054" y="1487255"/>
              <a:ext cx="1447100" cy="61106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221" name="모서리가 둥근 직사각형 220"/>
            <p:cNvSpPr/>
            <p:nvPr/>
          </p:nvSpPr>
          <p:spPr>
            <a:xfrm>
              <a:off x="508209" y="1378620"/>
              <a:ext cx="307971" cy="307971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508209" y="2406548"/>
            <a:ext cx="1527666" cy="1683600"/>
            <a:chOff x="508209" y="2702596"/>
            <a:chExt cx="1527666" cy="1683600"/>
          </a:xfrm>
        </p:grpSpPr>
        <p:pic>
          <p:nvPicPr>
            <p:cNvPr id="2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0054" y="2811231"/>
              <a:ext cx="1425821" cy="157496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222" name="모서리가 둥근 직사각형 221"/>
            <p:cNvSpPr/>
            <p:nvPr/>
          </p:nvSpPr>
          <p:spPr>
            <a:xfrm>
              <a:off x="508209" y="2702596"/>
              <a:ext cx="307971" cy="30797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90498" y="3963024"/>
            <a:ext cx="1371170" cy="448901"/>
            <a:chOff x="5790498" y="4259072"/>
            <a:chExt cx="1371170" cy="448901"/>
          </a:xfrm>
        </p:grpSpPr>
        <p:sp>
          <p:nvSpPr>
            <p:cNvPr id="192" name="AutoShape 54"/>
            <p:cNvSpPr>
              <a:spLocks noChangeArrowheads="1"/>
            </p:cNvSpPr>
            <p:nvPr/>
          </p:nvSpPr>
          <p:spPr bwMode="auto">
            <a:xfrm>
              <a:off x="5980962" y="4455807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199" name="직선 화살표 연결선 69"/>
            <p:cNvCxnSpPr>
              <a:cxnSpLocks noChangeShapeType="1"/>
              <a:stCxn id="191" idx="2"/>
              <a:endCxn id="192" idx="0"/>
            </p:cNvCxnSpPr>
            <p:nvPr/>
          </p:nvCxnSpPr>
          <p:spPr bwMode="auto">
            <a:xfrm>
              <a:off x="6571315" y="4259072"/>
              <a:ext cx="0" cy="19673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23" name="모서리가 둥근 직사각형 222"/>
            <p:cNvSpPr/>
            <p:nvPr/>
          </p:nvSpPr>
          <p:spPr>
            <a:xfrm>
              <a:off x="5790498" y="4400002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26" name="직선 연결선 225"/>
          <p:cNvCxnSpPr/>
          <p:nvPr/>
        </p:nvCxnSpPr>
        <p:spPr>
          <a:xfrm rot="5400000">
            <a:off x="-180937" y="3374070"/>
            <a:ext cx="4786684" cy="2264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grpSp>
        <p:nvGrpSpPr>
          <p:cNvPr id="241" name="그룹 240"/>
          <p:cNvGrpSpPr/>
          <p:nvPr/>
        </p:nvGrpSpPr>
        <p:grpSpPr>
          <a:xfrm>
            <a:off x="711898" y="1897327"/>
            <a:ext cx="583907" cy="516012"/>
            <a:chOff x="711898" y="2193375"/>
            <a:chExt cx="583907" cy="516012"/>
          </a:xfrm>
        </p:grpSpPr>
        <p:sp>
          <p:nvSpPr>
            <p:cNvPr id="219" name="오른쪽 화살표 218"/>
            <p:cNvSpPr/>
            <p:nvPr/>
          </p:nvSpPr>
          <p:spPr bwMode="auto">
            <a:xfrm rot="5400000">
              <a:off x="888428" y="2302009"/>
              <a:ext cx="509222" cy="305533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711898" y="2193375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1397650" y="1904117"/>
            <a:ext cx="599925" cy="509222"/>
            <a:chOff x="1397650" y="2200165"/>
            <a:chExt cx="599925" cy="509222"/>
          </a:xfrm>
        </p:grpSpPr>
        <p:sp>
          <p:nvSpPr>
            <p:cNvPr id="227" name="오른쪽 화살표 226"/>
            <p:cNvSpPr/>
            <p:nvPr/>
          </p:nvSpPr>
          <p:spPr bwMode="auto">
            <a:xfrm rot="16200000">
              <a:off x="1295806" y="2302009"/>
              <a:ext cx="509222" cy="305533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1689604" y="2397063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508209" y="620688"/>
            <a:ext cx="66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액티비티에서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액티비티가 실행 및 종료 될 때 생명주기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1017432" y="3155190"/>
            <a:ext cx="990980" cy="724702"/>
            <a:chOff x="1017432" y="3451238"/>
            <a:chExt cx="990980" cy="724702"/>
          </a:xfrm>
        </p:grpSpPr>
        <p:pic>
          <p:nvPicPr>
            <p:cNvPr id="23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7432" y="3524141"/>
              <a:ext cx="651799" cy="65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532707">
              <a:off x="1404108" y="3342713"/>
              <a:ext cx="495779" cy="712829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그룹 261"/>
          <p:cNvGrpSpPr/>
          <p:nvPr/>
        </p:nvGrpSpPr>
        <p:grpSpPr>
          <a:xfrm>
            <a:off x="3882656" y="2071882"/>
            <a:ext cx="1468992" cy="307971"/>
            <a:chOff x="3882656" y="2367930"/>
            <a:chExt cx="1468992" cy="307971"/>
          </a:xfrm>
        </p:grpSpPr>
        <p:cxnSp>
          <p:nvCxnSpPr>
            <p:cNvPr id="240" name="직선 화살표 연결선 56"/>
            <p:cNvCxnSpPr>
              <a:cxnSpLocks noChangeShapeType="1"/>
            </p:cNvCxnSpPr>
            <p:nvPr/>
          </p:nvCxnSpPr>
          <p:spPr bwMode="auto">
            <a:xfrm rot="10800000">
              <a:off x="3882656" y="2522019"/>
              <a:ext cx="183651" cy="501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254" name="그룹 253"/>
            <p:cNvGrpSpPr/>
            <p:nvPr/>
          </p:nvGrpSpPr>
          <p:grpSpPr>
            <a:xfrm>
              <a:off x="4067944" y="2367930"/>
              <a:ext cx="1283704" cy="307971"/>
              <a:chOff x="4067944" y="2367467"/>
              <a:chExt cx="1283704" cy="307971"/>
            </a:xfrm>
          </p:grpSpPr>
          <p:sp>
            <p:nvSpPr>
              <p:cNvPr id="250" name="AutoShape 54"/>
              <p:cNvSpPr>
                <a:spLocks noChangeArrowheads="1"/>
              </p:cNvSpPr>
              <p:nvPr/>
            </p:nvSpPr>
            <p:spPr bwMode="auto">
              <a:xfrm>
                <a:off x="4067944" y="2420888"/>
                <a:ext cx="1065656" cy="210496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onRestart()</a:t>
                </a:r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>
                <a:off x="5043677" y="2367467"/>
                <a:ext cx="307971" cy="307971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57" name="그룹 256"/>
          <p:cNvGrpSpPr/>
          <p:nvPr/>
        </p:nvGrpSpPr>
        <p:grpSpPr>
          <a:xfrm>
            <a:off x="2443252" y="2071419"/>
            <a:ext cx="1446771" cy="307971"/>
            <a:chOff x="2443252" y="2367467"/>
            <a:chExt cx="1446771" cy="307971"/>
          </a:xfrm>
        </p:grpSpPr>
        <p:sp>
          <p:nvSpPr>
            <p:cNvPr id="255" name="AutoShape 54"/>
            <p:cNvSpPr>
              <a:spLocks noChangeArrowheads="1"/>
            </p:cNvSpPr>
            <p:nvPr/>
          </p:nvSpPr>
          <p:spPr bwMode="auto">
            <a:xfrm>
              <a:off x="2709317" y="2439938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</a:t>
              </a: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()</a:t>
              </a:r>
            </a:p>
          </p:txBody>
        </p:sp>
        <p:sp>
          <p:nvSpPr>
            <p:cNvPr id="256" name="모서리가 둥근 직사각형 255"/>
            <p:cNvSpPr/>
            <p:nvPr/>
          </p:nvSpPr>
          <p:spPr>
            <a:xfrm>
              <a:off x="2443252" y="2367467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2443252" y="2481234"/>
            <a:ext cx="1446771" cy="307971"/>
            <a:chOff x="2443252" y="2777282"/>
            <a:chExt cx="1446771" cy="307971"/>
          </a:xfrm>
        </p:grpSpPr>
        <p:sp>
          <p:nvSpPr>
            <p:cNvPr id="258" name="AutoShape 54"/>
            <p:cNvSpPr>
              <a:spLocks noChangeArrowheads="1"/>
            </p:cNvSpPr>
            <p:nvPr/>
          </p:nvSpPr>
          <p:spPr bwMode="auto">
            <a:xfrm>
              <a:off x="2709317" y="2833886"/>
              <a:ext cx="1180706" cy="200454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sp>
          <p:nvSpPr>
            <p:cNvPr id="259" name="모서리가 둥근 직사각형 258"/>
            <p:cNvSpPr/>
            <p:nvPr/>
          </p:nvSpPr>
          <p:spPr>
            <a:xfrm>
              <a:off x="2443252" y="2777282"/>
              <a:ext cx="307971" cy="30797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1" name="모서리가 둥근 직사각형 3"/>
          <p:cNvSpPr>
            <a:spLocks noChangeArrowheads="1"/>
          </p:cNvSpPr>
          <p:nvPr/>
        </p:nvSpPr>
        <p:spPr bwMode="auto">
          <a:xfrm>
            <a:off x="2541578" y="2955028"/>
            <a:ext cx="1507316" cy="611065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323528" y="6093296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kern="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실행중인 </a:t>
            </a:r>
            <a:r>
              <a:rPr lang="ko-KR" altLang="en-US" sz="1200" b="1" kern="0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200" b="1" kern="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onPause</a:t>
            </a:r>
            <a:r>
              <a:rPr lang="en-US" altLang="ko-KR" sz="1200" b="1" kern="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200" dirty="0"/>
          </a:p>
        </p:txBody>
      </p:sp>
      <p:grpSp>
        <p:nvGrpSpPr>
          <p:cNvPr id="275" name="그룹 274"/>
          <p:cNvGrpSpPr/>
          <p:nvPr/>
        </p:nvGrpSpPr>
        <p:grpSpPr>
          <a:xfrm>
            <a:off x="2665884" y="6093296"/>
            <a:ext cx="2578907" cy="276999"/>
            <a:chOff x="2665884" y="6093296"/>
            <a:chExt cx="2578907" cy="276999"/>
          </a:xfrm>
        </p:grpSpPr>
        <p:sp>
          <p:nvSpPr>
            <p:cNvPr id="271" name="직사각형 270"/>
            <p:cNvSpPr/>
            <p:nvPr/>
          </p:nvSpPr>
          <p:spPr>
            <a:xfrm>
              <a:off x="3203848" y="6093296"/>
              <a:ext cx="20409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kern="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 실행될 </a:t>
              </a:r>
              <a:r>
                <a:rPr lang="ko-KR" altLang="en-US" sz="1200" b="1" kern="0" dirty="0" err="1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액티비티</a:t>
              </a:r>
              <a:r>
                <a:rPr lang="ko-KR" altLang="en-US" sz="1200" b="1" kern="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 생명주기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73" name="아래쪽 화살표 272"/>
            <p:cNvSpPr/>
            <p:nvPr/>
          </p:nvSpPr>
          <p:spPr bwMode="auto">
            <a:xfrm rot="16200000">
              <a:off x="2845904" y="5951376"/>
              <a:ext cx="216024" cy="576064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5263505" y="6093296"/>
            <a:ext cx="3605908" cy="276999"/>
            <a:chOff x="5263505" y="6093296"/>
            <a:chExt cx="3605908" cy="276999"/>
          </a:xfrm>
        </p:grpSpPr>
        <p:sp>
          <p:nvSpPr>
            <p:cNvPr id="272" name="직사각형 271"/>
            <p:cNvSpPr/>
            <p:nvPr/>
          </p:nvSpPr>
          <p:spPr>
            <a:xfrm>
              <a:off x="5796136" y="6093296"/>
              <a:ext cx="3073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kern="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 실행 중이었던 </a:t>
              </a:r>
              <a:r>
                <a:rPr lang="ko-KR" altLang="en-US" sz="1200" b="1" kern="0" dirty="0" err="1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액티비티</a:t>
              </a:r>
              <a:r>
                <a:rPr lang="ko-KR" altLang="en-US" sz="1200" b="1" kern="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 나머지 생명주기</a:t>
              </a:r>
              <a:endParaRPr lang="ko-KR" altLang="en-US" sz="1200" dirty="0"/>
            </a:p>
          </p:txBody>
        </p:sp>
        <p:sp>
          <p:nvSpPr>
            <p:cNvPr id="274" name="아래쪽 화살표 273"/>
            <p:cNvSpPr/>
            <p:nvPr/>
          </p:nvSpPr>
          <p:spPr bwMode="auto">
            <a:xfrm rot="16200000">
              <a:off x="5443525" y="5951376"/>
              <a:ext cx="216024" cy="576064"/>
            </a:xfrm>
            <a:prstGeom prst="down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32893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51520" y="692696"/>
          <a:ext cx="4608512" cy="5616624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662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Bundle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2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onRestart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.onRestart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onRestart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onStart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.onStart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onStart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872" marR="56872" marT="56872" marB="568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4860032" y="692696"/>
          <a:ext cx="4032448" cy="5616624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662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onResume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.onResume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onResume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onPause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.onPause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onPause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onStop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.onStop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onStop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onDestroy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.onDestroy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onDestroy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872" marR="56872" marT="56872" marB="568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202840" y="908720"/>
            <a:ext cx="1357322" cy="928694"/>
            <a:chOff x="4202840" y="908720"/>
            <a:chExt cx="1357322" cy="928694"/>
          </a:xfrm>
        </p:grpSpPr>
        <p:sp>
          <p:nvSpPr>
            <p:cNvPr id="61" name="모서리가 둥근 직사각형 60"/>
            <p:cNvSpPr/>
            <p:nvPr/>
          </p:nvSpPr>
          <p:spPr bwMode="auto">
            <a:xfrm>
              <a:off x="4202840" y="908720"/>
              <a:ext cx="1357322" cy="928694"/>
            </a:xfrm>
            <a:prstGeom prst="roundRect">
              <a:avLst>
                <a:gd name="adj" fmla="val 10513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8592" y="1194472"/>
              <a:ext cx="771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0" name="직선 화살표 연결선 79"/>
            <p:cNvCxnSpPr/>
            <p:nvPr/>
          </p:nvCxnSpPr>
          <p:spPr>
            <a:xfrm rot="5400000">
              <a:off x="4207602" y="1479430"/>
              <a:ext cx="428628" cy="15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4255228" y="908720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202840" y="2408918"/>
            <a:ext cx="1357322" cy="1428760"/>
            <a:chOff x="4202840" y="2408918"/>
            <a:chExt cx="1357322" cy="1428760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4202840" y="2408918"/>
              <a:ext cx="1357322" cy="1428760"/>
            </a:xfrm>
            <a:prstGeom prst="roundRect">
              <a:avLst>
                <a:gd name="adj" fmla="val 7544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8592" y="2689907"/>
              <a:ext cx="87630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TextBox 77"/>
            <p:cNvSpPr txBox="1"/>
            <p:nvPr/>
          </p:nvSpPr>
          <p:spPr>
            <a:xfrm>
              <a:off x="4255228" y="2408918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rot="16200000" flipH="1">
              <a:off x="3883623" y="3186672"/>
              <a:ext cx="1071030" cy="396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82" name="직사각형 81"/>
            <p:cNvSpPr/>
            <p:nvPr/>
          </p:nvSpPr>
          <p:spPr bwMode="auto">
            <a:xfrm>
              <a:off x="4345716" y="2651806"/>
              <a:ext cx="928694" cy="581029"/>
            </a:xfrm>
            <a:prstGeom prst="rect">
              <a:avLst/>
            </a:prstGeom>
            <a:solidFill>
              <a:sysClr val="window" lastClr="FFFFFF">
                <a:alpha val="69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30940" y="908720"/>
            <a:ext cx="3214710" cy="1309696"/>
            <a:chOff x="630940" y="908720"/>
            <a:chExt cx="3214710" cy="1309696"/>
          </a:xfrm>
        </p:grpSpPr>
        <p:pic>
          <p:nvPicPr>
            <p:cNvPr id="6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908720"/>
              <a:ext cx="785818" cy="130969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72" name="오른쪽 화살표 71"/>
            <p:cNvSpPr/>
            <p:nvPr/>
          </p:nvSpPr>
          <p:spPr bwMode="auto">
            <a:xfrm>
              <a:off x="2559766" y="1480224"/>
              <a:ext cx="285752" cy="142876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630940" y="908720"/>
              <a:ext cx="1949961" cy="1309696"/>
              <a:chOff x="630940" y="908720"/>
              <a:chExt cx="1949961" cy="130969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630940" y="908720"/>
                <a:ext cx="1785950" cy="1309696"/>
                <a:chOff x="630940" y="908720"/>
                <a:chExt cx="1785950" cy="1309696"/>
              </a:xfrm>
            </p:grpSpPr>
            <p:pic>
              <p:nvPicPr>
                <p:cNvPr id="6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631072" y="908720"/>
                  <a:ext cx="785818" cy="13096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83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630940" y="908720"/>
                  <a:ext cx="928694" cy="428628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 </a:t>
                  </a:r>
                  <a:endPara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실행</a:t>
                  </a:r>
                </a:p>
              </p:txBody>
            </p:sp>
          </p:grpSp>
          <p:pic>
            <p:nvPicPr>
              <p:cNvPr id="87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4532707">
                <a:off x="2180842" y="1713769"/>
                <a:ext cx="328214" cy="471905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530927" y="2308905"/>
            <a:ext cx="5072098" cy="1409709"/>
            <a:chOff x="530927" y="2308905"/>
            <a:chExt cx="5072098" cy="1409709"/>
          </a:xfrm>
        </p:grpSpPr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31072" y="2408918"/>
              <a:ext cx="785818" cy="130969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832" y="2408918"/>
              <a:ext cx="785818" cy="1309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오른쪽 화살표 72"/>
            <p:cNvSpPr/>
            <p:nvPr/>
          </p:nvSpPr>
          <p:spPr bwMode="auto">
            <a:xfrm>
              <a:off x="2559766" y="3051860"/>
              <a:ext cx="285752" cy="142876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74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45386" y="3123298"/>
              <a:ext cx="357190" cy="416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5" name="직선 연결선 74"/>
            <p:cNvCxnSpPr/>
            <p:nvPr/>
          </p:nvCxnSpPr>
          <p:spPr>
            <a:xfrm>
              <a:off x="530927" y="2308905"/>
              <a:ext cx="5072098" cy="22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sp>
          <p:nvSpPr>
            <p:cNvPr id="84" name="모서리가 둥근 직사각형 3"/>
            <p:cNvSpPr>
              <a:spLocks noChangeArrowheads="1"/>
            </p:cNvSpPr>
            <p:nvPr/>
          </p:nvSpPr>
          <p:spPr bwMode="auto">
            <a:xfrm>
              <a:off x="630940" y="2366055"/>
              <a:ext cx="928694" cy="428628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 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종료</a:t>
              </a:r>
            </a:p>
          </p:txBody>
        </p:sp>
        <p:pic>
          <p:nvPicPr>
            <p:cNvPr id="8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4532707">
              <a:off x="2037967" y="2999654"/>
              <a:ext cx="328214" cy="4719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생명주기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3528" y="62068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손쉽게 재정의 함수 추가하는 방법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52292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924" y="1514702"/>
            <a:ext cx="3619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3" name="그룹 52"/>
          <p:cNvGrpSpPr/>
          <p:nvPr/>
        </p:nvGrpSpPr>
        <p:grpSpPr>
          <a:xfrm>
            <a:off x="1152854" y="3180014"/>
            <a:ext cx="386260" cy="230176"/>
            <a:chOff x="1152854" y="3180014"/>
            <a:chExt cx="386260" cy="230176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324800" y="3195876"/>
              <a:ext cx="214314" cy="214314"/>
            </a:xfrm>
            <a:prstGeom prst="roundRect">
              <a:avLst>
                <a:gd name="adj" fmla="val 22619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152854" y="318001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008838" y="1316258"/>
            <a:ext cx="687436" cy="216024"/>
            <a:chOff x="1008838" y="1316258"/>
            <a:chExt cx="687436" cy="216024"/>
          </a:xfrm>
        </p:grpSpPr>
        <p:pic>
          <p:nvPicPr>
            <p:cNvPr id="4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62874" y="1328963"/>
              <a:ext cx="53340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1188120" y="1336058"/>
              <a:ext cx="471248" cy="187648"/>
            </a:xfrm>
            <a:prstGeom prst="roundRect">
              <a:avLst>
                <a:gd name="adj" fmla="val 22872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08838" y="131625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458150" y="2020436"/>
            <a:ext cx="1854944" cy="216024"/>
            <a:chOff x="1458150" y="2020436"/>
            <a:chExt cx="1854944" cy="2160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458150" y="2033818"/>
              <a:ext cx="1705289" cy="196354"/>
            </a:xfrm>
            <a:prstGeom prst="roundRect">
              <a:avLst>
                <a:gd name="adj" fmla="val 23307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097070" y="202043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196752"/>
            <a:ext cx="5133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2" name="그룹 91"/>
          <p:cNvGrpSpPr/>
          <p:nvPr/>
        </p:nvGrpSpPr>
        <p:grpSpPr>
          <a:xfrm>
            <a:off x="1397948" y="2347711"/>
            <a:ext cx="1123058" cy="223225"/>
            <a:chOff x="1397948" y="2347711"/>
            <a:chExt cx="1123058" cy="2232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397948" y="2372795"/>
              <a:ext cx="1000132" cy="198141"/>
            </a:xfrm>
            <a:prstGeom prst="roundRect">
              <a:avLst>
                <a:gd name="adj" fmla="val 18908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2304982" y="2347711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665183" y="4320863"/>
            <a:ext cx="1058051" cy="278297"/>
            <a:chOff x="3665183" y="4320863"/>
            <a:chExt cx="1058051" cy="278297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3784980" y="4320863"/>
              <a:ext cx="938254" cy="278297"/>
            </a:xfrm>
            <a:prstGeom prst="roundRect">
              <a:avLst>
                <a:gd name="adj" fmla="val 23360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3665183" y="43400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96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052736"/>
            <a:ext cx="52292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모서리가 둥근 직사각형 96"/>
          <p:cNvSpPr/>
          <p:nvPr/>
        </p:nvSpPr>
        <p:spPr>
          <a:xfrm>
            <a:off x="1581976" y="2767248"/>
            <a:ext cx="3028971" cy="1143008"/>
          </a:xfrm>
          <a:prstGeom prst="roundRect">
            <a:avLst>
              <a:gd name="adj" fmla="val 7778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774" y="530359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 Studio: (1) Code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Override Methods 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단축키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Control+O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                        (2) Code  Implement Methods 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단축키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Control+I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B952A-8839-451D-A644-10B79333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34175"/>
            <a:ext cx="7128792" cy="51896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96ABD-42D1-4400-8554-D882E70A5C98}"/>
              </a:ext>
            </a:extLst>
          </p:cNvPr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Android Studio</a:t>
            </a:r>
          </a:p>
        </p:txBody>
      </p:sp>
      <p:sp>
        <p:nvSpPr>
          <p:cNvPr id="5" name="모서리가 둥근 직사각형 13">
            <a:extLst>
              <a:ext uri="{FF2B5EF4-FFF2-40B4-BE49-F238E27FC236}">
                <a16:creationId xmlns:a16="http://schemas.microsoft.com/office/drawing/2014/main" id="{9C90EA06-DFE5-4DDA-8AFB-1883229EB13F}"/>
              </a:ext>
            </a:extLst>
          </p:cNvPr>
          <p:cNvSpPr/>
          <p:nvPr/>
        </p:nvSpPr>
        <p:spPr>
          <a:xfrm>
            <a:off x="827584" y="692696"/>
            <a:ext cx="504056" cy="360040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6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그룹 487"/>
          <p:cNvGrpSpPr/>
          <p:nvPr/>
        </p:nvGrpSpPr>
        <p:grpSpPr>
          <a:xfrm>
            <a:off x="7126188" y="1535264"/>
            <a:ext cx="1172171" cy="4630040"/>
            <a:chOff x="-1411867" y="1103216"/>
            <a:chExt cx="1172171" cy="4630040"/>
          </a:xfrm>
        </p:grpSpPr>
        <p:grpSp>
          <p:nvGrpSpPr>
            <p:cNvPr id="489" name="그룹 488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501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502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503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504" name="직선 화살표 연결선 65"/>
              <p:cNvCxnSpPr>
                <a:cxnSpLocks noChangeShapeType="1"/>
                <a:endCxn id="501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5" name="직선 화살표 연결선 69"/>
              <p:cNvCxnSpPr>
                <a:cxnSpLocks noChangeShapeType="1"/>
                <a:stCxn id="501" idx="2"/>
                <a:endCxn id="502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6" name="직선 화살표 연결선 73"/>
              <p:cNvCxnSpPr>
                <a:cxnSpLocks noChangeShapeType="1"/>
                <a:stCxn id="502" idx="2"/>
                <a:endCxn id="503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07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508" name="직선 화살표 연결선 80"/>
              <p:cNvCxnSpPr>
                <a:cxnSpLocks noChangeShapeType="1"/>
                <a:stCxn id="503" idx="2"/>
                <a:endCxn id="507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90" name="그룹 489"/>
            <p:cNvGrpSpPr/>
            <p:nvPr/>
          </p:nvGrpSpPr>
          <p:grpSpPr>
            <a:xfrm>
              <a:off x="-1411867" y="1103216"/>
              <a:ext cx="1172171" cy="4630040"/>
              <a:chOff x="341627" y="1527797"/>
              <a:chExt cx="1172171" cy="4630040"/>
            </a:xfrm>
          </p:grpSpPr>
          <p:sp>
            <p:nvSpPr>
              <p:cNvPr id="491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492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493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494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495" name="직선 화살표 연결선 54"/>
              <p:cNvCxnSpPr>
                <a:cxnSpLocks noChangeShapeType="1"/>
                <a:stCxn id="491" idx="2"/>
                <a:endCxn id="492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6" name="직선 화살표 연결선 56"/>
              <p:cNvCxnSpPr>
                <a:cxnSpLocks noChangeShapeType="1"/>
                <a:stCxn id="492" idx="2"/>
                <a:endCxn id="493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7" name="직선 화살표 연결선 58"/>
              <p:cNvCxnSpPr>
                <a:cxnSpLocks noChangeShapeType="1"/>
                <a:stCxn id="493" idx="2"/>
                <a:endCxn id="494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8" name="직선 화살표 연결선 63"/>
              <p:cNvCxnSpPr>
                <a:cxnSpLocks noChangeShapeType="1"/>
                <a:stCxn id="494" idx="2"/>
                <a:endCxn id="499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99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500" name="직사각형 499"/>
              <p:cNvSpPr/>
              <p:nvPr/>
            </p:nvSpPr>
            <p:spPr bwMode="auto">
              <a:xfrm>
                <a:off x="341627" y="1527797"/>
                <a:ext cx="1171805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481" name="그룹 480"/>
          <p:cNvGrpSpPr/>
          <p:nvPr/>
        </p:nvGrpSpPr>
        <p:grpSpPr>
          <a:xfrm>
            <a:off x="4744591" y="1535264"/>
            <a:ext cx="2304256" cy="4630040"/>
            <a:chOff x="8820472" y="1535264"/>
            <a:chExt cx="2304256" cy="4630040"/>
          </a:xfrm>
        </p:grpSpPr>
        <p:sp>
          <p:nvSpPr>
            <p:cNvPr id="478" name="AutoShape 54"/>
            <p:cNvSpPr>
              <a:spLocks noChangeArrowheads="1"/>
            </p:cNvSpPr>
            <p:nvPr/>
          </p:nvSpPr>
          <p:spPr bwMode="auto">
            <a:xfrm>
              <a:off x="10120430" y="2684195"/>
              <a:ext cx="936913" cy="20820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onRestart()</a:t>
              </a:r>
            </a:p>
          </p:txBody>
        </p:sp>
        <p:cxnSp>
          <p:nvCxnSpPr>
            <p:cNvPr id="479" name="Shape 478"/>
            <p:cNvCxnSpPr>
              <a:endCxn id="478" idx="2"/>
            </p:cNvCxnSpPr>
            <p:nvPr/>
          </p:nvCxnSpPr>
          <p:spPr>
            <a:xfrm flipV="1">
              <a:off x="9938692" y="2892397"/>
              <a:ext cx="650195" cy="1961239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80" name="직선 화살표 연결선 56"/>
            <p:cNvCxnSpPr>
              <a:cxnSpLocks noChangeShapeType="1"/>
              <a:stCxn id="478" idx="1"/>
            </p:cNvCxnSpPr>
            <p:nvPr/>
          </p:nvCxnSpPr>
          <p:spPr bwMode="auto">
            <a:xfrm flipH="1" flipV="1">
              <a:off x="9938692" y="2786643"/>
              <a:ext cx="181738" cy="165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457" name="그룹 456"/>
            <p:cNvGrpSpPr/>
            <p:nvPr/>
          </p:nvGrpSpPr>
          <p:grpSpPr>
            <a:xfrm>
              <a:off x="8820472" y="1535264"/>
              <a:ext cx="2304256" cy="4630040"/>
              <a:chOff x="-1445148" y="1103216"/>
              <a:chExt cx="2304256" cy="4630040"/>
            </a:xfrm>
          </p:grpSpPr>
          <p:grpSp>
            <p:nvGrpSpPr>
              <p:cNvPr id="458" name="그룹 457"/>
              <p:cNvGrpSpPr/>
              <p:nvPr/>
            </p:nvGrpSpPr>
            <p:grpSpPr>
              <a:xfrm>
                <a:off x="-1386405" y="3717032"/>
                <a:ext cx="1140739" cy="1970991"/>
                <a:chOff x="348039" y="4141613"/>
                <a:chExt cx="1140739" cy="1970991"/>
              </a:xfrm>
            </p:grpSpPr>
            <p:sp>
              <p:nvSpPr>
                <p:cNvPr id="470" name="AutoShape 54"/>
                <p:cNvSpPr>
                  <a:spLocks noChangeArrowheads="1"/>
                </p:cNvSpPr>
                <p:nvPr/>
              </p:nvSpPr>
              <p:spPr bwMode="auto">
                <a:xfrm>
                  <a:off x="424361" y="4345189"/>
                  <a:ext cx="974178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onPause()</a:t>
                  </a:r>
                </a:p>
              </p:txBody>
            </p:sp>
            <p:sp>
              <p:nvSpPr>
                <p:cNvPr id="471" name="AutoShape 54"/>
                <p:cNvSpPr>
                  <a:spLocks noChangeArrowheads="1"/>
                </p:cNvSpPr>
                <p:nvPr/>
              </p:nvSpPr>
              <p:spPr bwMode="auto">
                <a:xfrm>
                  <a:off x="424361" y="4751180"/>
                  <a:ext cx="974178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onStop()</a:t>
                  </a:r>
                </a:p>
              </p:txBody>
            </p:sp>
            <p:sp>
              <p:nvSpPr>
                <p:cNvPr id="472" name="AutoShape 54"/>
                <p:cNvSpPr>
                  <a:spLocks noChangeArrowheads="1"/>
                </p:cNvSpPr>
                <p:nvPr/>
              </p:nvSpPr>
              <p:spPr bwMode="auto">
                <a:xfrm>
                  <a:off x="424361" y="5167585"/>
                  <a:ext cx="974178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onDestroy()</a:t>
                  </a:r>
                </a:p>
              </p:txBody>
            </p:sp>
            <p:cxnSp>
              <p:nvCxnSpPr>
                <p:cNvPr id="473" name="직선 화살표 연결선 65"/>
                <p:cNvCxnSpPr>
                  <a:cxnSpLocks noChangeShapeType="1"/>
                  <a:endCxn id="470" idx="0"/>
                </p:cNvCxnSpPr>
                <p:nvPr/>
              </p:nvCxnSpPr>
              <p:spPr bwMode="auto">
                <a:xfrm>
                  <a:off x="911450" y="4141613"/>
                  <a:ext cx="0" cy="20357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4" name="직선 화살표 연결선 69"/>
                <p:cNvCxnSpPr>
                  <a:cxnSpLocks noChangeShapeType="1"/>
                  <a:stCxn id="470" idx="2"/>
                  <a:endCxn id="471" idx="0"/>
                </p:cNvCxnSpPr>
                <p:nvPr/>
              </p:nvCxnSpPr>
              <p:spPr bwMode="auto">
                <a:xfrm>
                  <a:off x="911450" y="4550099"/>
                  <a:ext cx="0" cy="20108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5" name="직선 화살표 연결선 73"/>
                <p:cNvCxnSpPr>
                  <a:cxnSpLocks noChangeShapeType="1"/>
                  <a:stCxn id="471" idx="2"/>
                  <a:endCxn id="472" idx="0"/>
                </p:cNvCxnSpPr>
                <p:nvPr/>
              </p:nvCxnSpPr>
              <p:spPr bwMode="auto">
                <a:xfrm>
                  <a:off x="911450" y="4956090"/>
                  <a:ext cx="0" cy="211495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76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348039" y="5587474"/>
                  <a:ext cx="1140739" cy="525130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</a:t>
                  </a: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 </a:t>
                  </a:r>
                  <a:endPara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끝</a:t>
                  </a:r>
                </a:p>
              </p:txBody>
            </p:sp>
            <p:cxnSp>
              <p:nvCxnSpPr>
                <p:cNvPr id="477" name="직선 화살표 연결선 80"/>
                <p:cNvCxnSpPr>
                  <a:cxnSpLocks noChangeShapeType="1"/>
                  <a:stCxn id="472" idx="2"/>
                  <a:endCxn id="476" idx="0"/>
                </p:cNvCxnSpPr>
                <p:nvPr/>
              </p:nvCxnSpPr>
              <p:spPr bwMode="auto">
                <a:xfrm>
                  <a:off x="911450" y="5372494"/>
                  <a:ext cx="6958" cy="21497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9" name="그룹 458"/>
              <p:cNvGrpSpPr/>
              <p:nvPr/>
            </p:nvGrpSpPr>
            <p:grpSpPr>
              <a:xfrm>
                <a:off x="-1445148" y="1103216"/>
                <a:ext cx="2304256" cy="4630040"/>
                <a:chOff x="308346" y="1527797"/>
                <a:chExt cx="2304256" cy="4630040"/>
              </a:xfrm>
            </p:grpSpPr>
            <p:sp>
              <p:nvSpPr>
                <p:cNvPr id="460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359179" y="1604970"/>
                  <a:ext cx="1140739" cy="454614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</a:t>
                  </a: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 </a:t>
                  </a:r>
                  <a:endPara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시작</a:t>
                  </a:r>
                </a:p>
              </p:txBody>
            </p:sp>
            <p:sp>
              <p:nvSpPr>
                <p:cNvPr id="461" name="AutoShape 54"/>
                <p:cNvSpPr>
                  <a:spLocks noChangeArrowheads="1"/>
                </p:cNvSpPr>
                <p:nvPr/>
              </p:nvSpPr>
              <p:spPr bwMode="auto">
                <a:xfrm>
                  <a:off x="442460" y="2267782"/>
                  <a:ext cx="974177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onCreate()</a:t>
                  </a:r>
                </a:p>
              </p:txBody>
            </p:sp>
            <p:sp>
              <p:nvSpPr>
                <p:cNvPr id="462" name="AutoShape 54"/>
                <p:cNvSpPr>
                  <a:spLocks noChangeArrowheads="1"/>
                </p:cNvSpPr>
                <p:nvPr/>
              </p:nvSpPr>
              <p:spPr bwMode="auto">
                <a:xfrm>
                  <a:off x="442460" y="2684188"/>
                  <a:ext cx="974177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onStart()</a:t>
                  </a:r>
                </a:p>
              </p:txBody>
            </p:sp>
            <p:sp>
              <p:nvSpPr>
                <p:cNvPr id="463" name="AutoShape 54"/>
                <p:cNvSpPr>
                  <a:spLocks noChangeArrowheads="1"/>
                </p:cNvSpPr>
                <p:nvPr/>
              </p:nvSpPr>
              <p:spPr bwMode="auto">
                <a:xfrm>
                  <a:off x="442460" y="3100593"/>
                  <a:ext cx="974177" cy="204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onResume()</a:t>
                  </a:r>
                </a:p>
              </p:txBody>
            </p:sp>
            <p:cxnSp>
              <p:nvCxnSpPr>
                <p:cNvPr id="464" name="직선 화살표 연결선 54"/>
                <p:cNvCxnSpPr>
                  <a:cxnSpLocks noChangeShapeType="1"/>
                  <a:stCxn id="460" idx="2"/>
                  <a:endCxn id="461" idx="0"/>
                </p:cNvCxnSpPr>
                <p:nvPr/>
              </p:nvCxnSpPr>
              <p:spPr bwMode="auto">
                <a:xfrm>
                  <a:off x="929549" y="2059584"/>
                  <a:ext cx="0" cy="20819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5" name="직선 화살표 연결선 56"/>
                <p:cNvCxnSpPr>
                  <a:cxnSpLocks noChangeShapeType="1"/>
                  <a:stCxn id="461" idx="2"/>
                  <a:endCxn id="462" idx="0"/>
                </p:cNvCxnSpPr>
                <p:nvPr/>
              </p:nvCxnSpPr>
              <p:spPr bwMode="auto">
                <a:xfrm>
                  <a:off x="929549" y="2472691"/>
                  <a:ext cx="0" cy="2114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6" name="직선 화살표 연결선 58"/>
                <p:cNvCxnSpPr>
                  <a:cxnSpLocks noChangeShapeType="1"/>
                  <a:stCxn id="462" idx="2"/>
                  <a:endCxn id="463" idx="0"/>
                </p:cNvCxnSpPr>
                <p:nvPr/>
              </p:nvCxnSpPr>
              <p:spPr bwMode="auto">
                <a:xfrm>
                  <a:off x="929549" y="2889097"/>
                  <a:ext cx="0" cy="2114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7" name="직선 화살표 연결선 63"/>
                <p:cNvCxnSpPr>
                  <a:cxnSpLocks noChangeShapeType="1"/>
                  <a:stCxn id="463" idx="2"/>
                  <a:endCxn id="468" idx="0"/>
                </p:cNvCxnSpPr>
                <p:nvPr/>
              </p:nvCxnSpPr>
              <p:spPr bwMode="auto">
                <a:xfrm>
                  <a:off x="929549" y="3305503"/>
                  <a:ext cx="0" cy="21150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68" name="모서리가 둥근 직사각형 3"/>
                <p:cNvSpPr>
                  <a:spLocks noChangeArrowheads="1"/>
                </p:cNvSpPr>
                <p:nvPr/>
              </p:nvSpPr>
              <p:spPr bwMode="auto">
                <a:xfrm>
                  <a:off x="345299" y="3517005"/>
                  <a:ext cx="1168499" cy="624607"/>
                </a:xfrm>
                <a:prstGeom prst="roundRect">
                  <a:avLst>
                    <a:gd name="adj" fmla="val 1666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액티비티</a:t>
                  </a:r>
                  <a:endPara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endParaRPr>
                </a:p>
                <a:p>
                  <a:pPr marL="457200" marR="0" lvl="0" indent="-4572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DejaVu Sans Mono" pitchFamily="49" charset="0"/>
                    </a:rPr>
                    <a:t>동작 중</a:t>
                  </a:r>
                </a:p>
              </p:txBody>
            </p:sp>
            <p:sp>
              <p:nvSpPr>
                <p:cNvPr id="469" name="직사각형 468"/>
                <p:cNvSpPr/>
                <p:nvPr/>
              </p:nvSpPr>
              <p:spPr bwMode="auto">
                <a:xfrm>
                  <a:off x="308346" y="1527797"/>
                  <a:ext cx="2304256" cy="4630040"/>
                </a:xfrm>
                <a:prstGeom prst="rect">
                  <a:avLst/>
                </a:prstGeom>
                <a:solidFill>
                  <a:sysClr val="window" lastClr="FFFFFF">
                    <a:alpha val="86000"/>
                  </a:sysClr>
                </a:solidFill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433" name="그룹 432"/>
          <p:cNvGrpSpPr/>
          <p:nvPr/>
        </p:nvGrpSpPr>
        <p:grpSpPr>
          <a:xfrm>
            <a:off x="3209181" y="1535264"/>
            <a:ext cx="1238368" cy="4630040"/>
            <a:chOff x="-1445148" y="1103216"/>
            <a:chExt cx="1238368" cy="4630040"/>
          </a:xfrm>
        </p:grpSpPr>
        <p:grpSp>
          <p:nvGrpSpPr>
            <p:cNvPr id="434" name="그룹 433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446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447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448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449" name="직선 화살표 연결선 65"/>
              <p:cNvCxnSpPr>
                <a:cxnSpLocks noChangeShapeType="1"/>
                <a:endCxn id="446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0" name="직선 화살표 연결선 69"/>
              <p:cNvCxnSpPr>
                <a:cxnSpLocks noChangeShapeType="1"/>
                <a:stCxn id="446" idx="2"/>
                <a:endCxn id="447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1" name="직선 화살표 연결선 73"/>
              <p:cNvCxnSpPr>
                <a:cxnSpLocks noChangeShapeType="1"/>
                <a:stCxn id="447" idx="2"/>
                <a:endCxn id="448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5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453" name="직선 화살표 연결선 80"/>
              <p:cNvCxnSpPr>
                <a:cxnSpLocks noChangeShapeType="1"/>
                <a:stCxn id="448" idx="2"/>
                <a:endCxn id="452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35" name="그룹 434"/>
            <p:cNvGrpSpPr/>
            <p:nvPr/>
          </p:nvGrpSpPr>
          <p:grpSpPr>
            <a:xfrm>
              <a:off x="-1445148" y="1103216"/>
              <a:ext cx="1238368" cy="4630040"/>
              <a:chOff x="308346" y="1527797"/>
              <a:chExt cx="1238368" cy="4630040"/>
            </a:xfrm>
          </p:grpSpPr>
          <p:sp>
            <p:nvSpPr>
              <p:cNvPr id="43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437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438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439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440" name="직선 화살표 연결선 54"/>
              <p:cNvCxnSpPr>
                <a:cxnSpLocks noChangeShapeType="1"/>
                <a:stCxn id="436" idx="2"/>
                <a:endCxn id="437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1" name="직선 화살표 연결선 56"/>
              <p:cNvCxnSpPr>
                <a:cxnSpLocks noChangeShapeType="1"/>
                <a:stCxn id="437" idx="2"/>
                <a:endCxn id="438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2" name="직선 화살표 연결선 58"/>
              <p:cNvCxnSpPr>
                <a:cxnSpLocks noChangeShapeType="1"/>
                <a:stCxn id="438" idx="2"/>
                <a:endCxn id="439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3" name="직선 화살표 연결선 63"/>
              <p:cNvCxnSpPr>
                <a:cxnSpLocks noChangeShapeType="1"/>
                <a:stCxn id="439" idx="2"/>
                <a:endCxn id="444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44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445" name="직사각형 444"/>
              <p:cNvSpPr/>
              <p:nvPr/>
            </p:nvSpPr>
            <p:spPr bwMode="auto">
              <a:xfrm>
                <a:off x="308346" y="1527797"/>
                <a:ext cx="1238368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403" name="그룹 402"/>
          <p:cNvGrpSpPr/>
          <p:nvPr/>
        </p:nvGrpSpPr>
        <p:grpSpPr>
          <a:xfrm>
            <a:off x="1749457" y="1535264"/>
            <a:ext cx="1238368" cy="4630040"/>
            <a:chOff x="-1445148" y="1103216"/>
            <a:chExt cx="1238368" cy="4630040"/>
          </a:xfrm>
        </p:grpSpPr>
        <p:grpSp>
          <p:nvGrpSpPr>
            <p:cNvPr id="404" name="그룹 403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416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417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418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419" name="직선 화살표 연결선 65"/>
              <p:cNvCxnSpPr>
                <a:cxnSpLocks noChangeShapeType="1"/>
                <a:endCxn id="416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20" name="직선 화살표 연결선 69"/>
              <p:cNvCxnSpPr>
                <a:cxnSpLocks noChangeShapeType="1"/>
                <a:stCxn id="416" idx="2"/>
                <a:endCxn id="417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21" name="직선 화살표 연결선 73"/>
              <p:cNvCxnSpPr>
                <a:cxnSpLocks noChangeShapeType="1"/>
                <a:stCxn id="417" idx="2"/>
                <a:endCxn id="418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2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423" name="직선 화살표 연결선 80"/>
              <p:cNvCxnSpPr>
                <a:cxnSpLocks noChangeShapeType="1"/>
                <a:stCxn id="418" idx="2"/>
                <a:endCxn id="422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05" name="그룹 404"/>
            <p:cNvGrpSpPr/>
            <p:nvPr/>
          </p:nvGrpSpPr>
          <p:grpSpPr>
            <a:xfrm>
              <a:off x="-1445148" y="1103216"/>
              <a:ext cx="1238368" cy="4630040"/>
              <a:chOff x="308346" y="1527797"/>
              <a:chExt cx="1238368" cy="4630040"/>
            </a:xfrm>
          </p:grpSpPr>
          <p:sp>
            <p:nvSpPr>
              <p:cNvPr id="40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407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408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409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410" name="직선 화살표 연결선 54"/>
              <p:cNvCxnSpPr>
                <a:cxnSpLocks noChangeShapeType="1"/>
                <a:stCxn id="406" idx="2"/>
                <a:endCxn id="407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1" name="직선 화살표 연결선 56"/>
              <p:cNvCxnSpPr>
                <a:cxnSpLocks noChangeShapeType="1"/>
                <a:stCxn id="407" idx="2"/>
                <a:endCxn id="408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2" name="직선 화살표 연결선 58"/>
              <p:cNvCxnSpPr>
                <a:cxnSpLocks noChangeShapeType="1"/>
                <a:stCxn id="408" idx="2"/>
                <a:endCxn id="409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3" name="직선 화살표 연결선 63"/>
              <p:cNvCxnSpPr>
                <a:cxnSpLocks noChangeShapeType="1"/>
                <a:stCxn id="409" idx="2"/>
                <a:endCxn id="414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14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415" name="직사각형 414"/>
              <p:cNvSpPr/>
              <p:nvPr/>
            </p:nvSpPr>
            <p:spPr bwMode="auto">
              <a:xfrm>
                <a:off x="308346" y="1527797"/>
                <a:ext cx="1238368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381" name="그룹 380"/>
          <p:cNvGrpSpPr/>
          <p:nvPr/>
        </p:nvGrpSpPr>
        <p:grpSpPr>
          <a:xfrm>
            <a:off x="323528" y="1535264"/>
            <a:ext cx="1172171" cy="4630040"/>
            <a:chOff x="-1411867" y="1103216"/>
            <a:chExt cx="1172171" cy="4630040"/>
          </a:xfrm>
        </p:grpSpPr>
        <p:grpSp>
          <p:nvGrpSpPr>
            <p:cNvPr id="359" name="그룹 358"/>
            <p:cNvGrpSpPr/>
            <p:nvPr/>
          </p:nvGrpSpPr>
          <p:grpSpPr>
            <a:xfrm>
              <a:off x="-1386405" y="3717032"/>
              <a:ext cx="1140739" cy="1970991"/>
              <a:chOff x="348039" y="4141613"/>
              <a:chExt cx="1140739" cy="1970991"/>
            </a:xfrm>
          </p:grpSpPr>
          <p:sp>
            <p:nvSpPr>
              <p:cNvPr id="360" name="AutoShape 54"/>
              <p:cNvSpPr>
                <a:spLocks noChangeArrowheads="1"/>
              </p:cNvSpPr>
              <p:nvPr/>
            </p:nvSpPr>
            <p:spPr bwMode="auto">
              <a:xfrm>
                <a:off x="424361" y="4345189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onPause()</a:t>
                </a:r>
              </a:p>
            </p:txBody>
          </p:sp>
          <p:sp>
            <p:nvSpPr>
              <p:cNvPr id="361" name="AutoShape 54"/>
              <p:cNvSpPr>
                <a:spLocks noChangeArrowheads="1"/>
              </p:cNvSpPr>
              <p:nvPr/>
            </p:nvSpPr>
            <p:spPr bwMode="auto">
              <a:xfrm>
                <a:off x="424361" y="4751180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onStop()</a:t>
                </a:r>
              </a:p>
            </p:txBody>
          </p:sp>
          <p:sp>
            <p:nvSpPr>
              <p:cNvPr id="362" name="AutoShape 54"/>
              <p:cNvSpPr>
                <a:spLocks noChangeArrowheads="1"/>
              </p:cNvSpPr>
              <p:nvPr/>
            </p:nvSpPr>
            <p:spPr bwMode="auto">
              <a:xfrm>
                <a:off x="424361" y="5167585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onDestroy()</a:t>
                </a:r>
              </a:p>
            </p:txBody>
          </p:sp>
          <p:cxnSp>
            <p:nvCxnSpPr>
              <p:cNvPr id="363" name="직선 화살표 연결선 65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911450" y="4141613"/>
                <a:ext cx="0" cy="20357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64" name="직선 화살표 연결선 69"/>
              <p:cNvCxnSpPr>
                <a:cxnSpLocks noChangeShapeType="1"/>
                <a:stCxn id="360" idx="2"/>
                <a:endCxn id="361" idx="0"/>
              </p:cNvCxnSpPr>
              <p:nvPr/>
            </p:nvCxnSpPr>
            <p:spPr bwMode="auto">
              <a:xfrm>
                <a:off x="911450" y="4550099"/>
                <a:ext cx="0" cy="2010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65" name="직선 화살표 연결선 73"/>
              <p:cNvCxnSpPr>
                <a:cxnSpLocks noChangeShapeType="1"/>
                <a:stCxn id="361" idx="2"/>
                <a:endCxn id="362" idx="0"/>
              </p:cNvCxnSpPr>
              <p:nvPr/>
            </p:nvCxnSpPr>
            <p:spPr bwMode="auto">
              <a:xfrm>
                <a:off x="911450" y="4956090"/>
                <a:ext cx="0" cy="21149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66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8039" y="5587474"/>
                <a:ext cx="1140739" cy="525130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끝</a:t>
                </a:r>
              </a:p>
            </p:txBody>
          </p:sp>
          <p:cxnSp>
            <p:nvCxnSpPr>
              <p:cNvPr id="367" name="직선 화살표 연결선 80"/>
              <p:cNvCxnSpPr>
                <a:cxnSpLocks noChangeShapeType="1"/>
                <a:stCxn id="362" idx="2"/>
                <a:endCxn id="366" idx="0"/>
              </p:cNvCxnSpPr>
              <p:nvPr/>
            </p:nvCxnSpPr>
            <p:spPr bwMode="auto">
              <a:xfrm>
                <a:off x="911450" y="5372494"/>
                <a:ext cx="6958" cy="214979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369" name="그룹 368"/>
            <p:cNvGrpSpPr/>
            <p:nvPr/>
          </p:nvGrpSpPr>
          <p:grpSpPr>
            <a:xfrm>
              <a:off x="-1411867" y="1103216"/>
              <a:ext cx="1172171" cy="4630040"/>
              <a:chOff x="341627" y="1527797"/>
              <a:chExt cx="1172171" cy="4630040"/>
            </a:xfrm>
          </p:grpSpPr>
          <p:sp>
            <p:nvSpPr>
              <p:cNvPr id="371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59179" y="1604970"/>
                <a:ext cx="1140739" cy="454614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 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시작</a:t>
                </a:r>
              </a:p>
            </p:txBody>
          </p:sp>
          <p:sp>
            <p:nvSpPr>
              <p:cNvPr id="372" name="AutoShape 54"/>
              <p:cNvSpPr>
                <a:spLocks noChangeArrowheads="1"/>
              </p:cNvSpPr>
              <p:nvPr/>
            </p:nvSpPr>
            <p:spPr bwMode="auto">
              <a:xfrm>
                <a:off x="442460" y="2267782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onCreate()</a:t>
                </a:r>
              </a:p>
            </p:txBody>
          </p:sp>
          <p:sp>
            <p:nvSpPr>
              <p:cNvPr id="373" name="AutoShape 54"/>
              <p:cNvSpPr>
                <a:spLocks noChangeArrowheads="1"/>
              </p:cNvSpPr>
              <p:nvPr/>
            </p:nvSpPr>
            <p:spPr bwMode="auto">
              <a:xfrm>
                <a:off x="442460" y="2684188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374" name="AutoShape 54"/>
              <p:cNvSpPr>
                <a:spLocks noChangeArrowheads="1"/>
              </p:cNvSpPr>
              <p:nvPr/>
            </p:nvSpPr>
            <p:spPr bwMode="auto">
              <a:xfrm>
                <a:off x="442460" y="3100593"/>
                <a:ext cx="974177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375" name="직선 화살표 연결선 54"/>
              <p:cNvCxnSpPr>
                <a:cxnSpLocks noChangeShapeType="1"/>
                <a:stCxn id="371" idx="2"/>
                <a:endCxn id="372" idx="0"/>
              </p:cNvCxnSpPr>
              <p:nvPr/>
            </p:nvCxnSpPr>
            <p:spPr bwMode="auto">
              <a:xfrm>
                <a:off x="929549" y="2059584"/>
                <a:ext cx="0" cy="20819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6" name="직선 화살표 연결선 56"/>
              <p:cNvCxnSpPr>
                <a:cxnSpLocks noChangeShapeType="1"/>
                <a:stCxn id="372" idx="2"/>
                <a:endCxn id="373" idx="0"/>
              </p:cNvCxnSpPr>
              <p:nvPr/>
            </p:nvCxnSpPr>
            <p:spPr bwMode="auto">
              <a:xfrm>
                <a:off x="929549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7" name="직선 화살표 연결선 58"/>
              <p:cNvCxnSpPr>
                <a:cxnSpLocks noChangeShapeType="1"/>
                <a:stCxn id="373" idx="2"/>
                <a:endCxn id="374" idx="0"/>
              </p:cNvCxnSpPr>
              <p:nvPr/>
            </p:nvCxnSpPr>
            <p:spPr bwMode="auto">
              <a:xfrm>
                <a:off x="929549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8" name="직선 화살표 연결선 63"/>
              <p:cNvCxnSpPr>
                <a:cxnSpLocks noChangeShapeType="1"/>
                <a:stCxn id="374" idx="2"/>
                <a:endCxn id="379" idx="0"/>
              </p:cNvCxnSpPr>
              <p:nvPr/>
            </p:nvCxnSpPr>
            <p:spPr bwMode="auto">
              <a:xfrm>
                <a:off x="929549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79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345299" y="3517005"/>
                <a:ext cx="1168499" cy="62460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>
                  <a:lumMod val="85000"/>
                </a:sys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액티비티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동작 중</a:t>
                </a:r>
              </a:p>
            </p:txBody>
          </p:sp>
          <p:sp>
            <p:nvSpPr>
              <p:cNvPr id="380" name="직사각형 379"/>
              <p:cNvSpPr/>
              <p:nvPr/>
            </p:nvSpPr>
            <p:spPr bwMode="auto">
              <a:xfrm>
                <a:off x="341627" y="1527797"/>
                <a:ext cx="1171805" cy="4630040"/>
              </a:xfrm>
              <a:prstGeom prst="rect">
                <a:avLst/>
              </a:prstGeom>
              <a:solidFill>
                <a:sysClr val="window" lastClr="FFFFFF">
                  <a:alpha val="86000"/>
                </a:sysClr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상태별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호출되는 생명주기 함수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424361" y="2059585"/>
            <a:ext cx="974178" cy="413107"/>
            <a:chOff x="424361" y="2059585"/>
            <a:chExt cx="974178" cy="413107"/>
          </a:xfrm>
        </p:grpSpPr>
        <p:sp>
          <p:nvSpPr>
            <p:cNvPr id="167" name="AutoShape 54"/>
            <p:cNvSpPr>
              <a:spLocks noChangeArrowheads="1"/>
            </p:cNvSpPr>
            <p:nvPr/>
          </p:nvSpPr>
          <p:spPr bwMode="auto">
            <a:xfrm>
              <a:off x="424361" y="2267782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  <p:cxnSp>
          <p:nvCxnSpPr>
            <p:cNvPr id="173" name="직선 화살표 연결선 54"/>
            <p:cNvCxnSpPr>
              <a:cxnSpLocks noChangeShapeType="1"/>
              <a:stCxn id="166" idx="2"/>
              <a:endCxn id="167" idx="0"/>
            </p:cNvCxnSpPr>
            <p:nvPr/>
          </p:nvCxnSpPr>
          <p:spPr bwMode="auto">
            <a:xfrm>
              <a:off x="911450" y="2059585"/>
              <a:ext cx="0" cy="20819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8" name="그룹 307"/>
          <p:cNvGrpSpPr/>
          <p:nvPr/>
        </p:nvGrpSpPr>
        <p:grpSpPr>
          <a:xfrm>
            <a:off x="424361" y="2472691"/>
            <a:ext cx="974178" cy="416407"/>
            <a:chOff x="424361" y="2472691"/>
            <a:chExt cx="974178" cy="416407"/>
          </a:xfrm>
        </p:grpSpPr>
        <p:sp>
          <p:nvSpPr>
            <p:cNvPr id="168" name="AutoShape 54"/>
            <p:cNvSpPr>
              <a:spLocks noChangeArrowheads="1"/>
            </p:cNvSpPr>
            <p:nvPr/>
          </p:nvSpPr>
          <p:spPr bwMode="auto">
            <a:xfrm>
              <a:off x="424361" y="2684188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onStart()</a:t>
              </a:r>
            </a:p>
          </p:txBody>
        </p:sp>
        <p:cxnSp>
          <p:nvCxnSpPr>
            <p:cNvPr id="174" name="직선 화살표 연결선 56"/>
            <p:cNvCxnSpPr>
              <a:cxnSpLocks noChangeShapeType="1"/>
              <a:stCxn id="167" idx="2"/>
              <a:endCxn id="168" idx="0"/>
            </p:cNvCxnSpPr>
            <p:nvPr/>
          </p:nvCxnSpPr>
          <p:spPr bwMode="auto">
            <a:xfrm>
              <a:off x="911450" y="2472691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9" name="그룹 308"/>
          <p:cNvGrpSpPr/>
          <p:nvPr/>
        </p:nvGrpSpPr>
        <p:grpSpPr>
          <a:xfrm>
            <a:off x="424361" y="2889097"/>
            <a:ext cx="974178" cy="416407"/>
            <a:chOff x="424361" y="2889097"/>
            <a:chExt cx="974178" cy="416407"/>
          </a:xfrm>
        </p:grpSpPr>
        <p:sp>
          <p:nvSpPr>
            <p:cNvPr id="169" name="AutoShape 54"/>
            <p:cNvSpPr>
              <a:spLocks noChangeArrowheads="1"/>
            </p:cNvSpPr>
            <p:nvPr/>
          </p:nvSpPr>
          <p:spPr bwMode="auto">
            <a:xfrm>
              <a:off x="424361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175" name="직선 화살표 연결선 58"/>
            <p:cNvCxnSpPr>
              <a:cxnSpLocks noChangeShapeType="1"/>
              <a:stCxn id="168" idx="2"/>
              <a:endCxn id="169" idx="0"/>
            </p:cNvCxnSpPr>
            <p:nvPr/>
          </p:nvCxnSpPr>
          <p:spPr bwMode="auto">
            <a:xfrm>
              <a:off x="911450" y="2889097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10" name="그룹 309"/>
          <p:cNvGrpSpPr/>
          <p:nvPr/>
        </p:nvGrpSpPr>
        <p:grpSpPr>
          <a:xfrm>
            <a:off x="327200" y="3305503"/>
            <a:ext cx="1168499" cy="836109"/>
            <a:chOff x="327200" y="3305503"/>
            <a:chExt cx="1168499" cy="836109"/>
          </a:xfrm>
        </p:grpSpPr>
        <p:cxnSp>
          <p:nvCxnSpPr>
            <p:cNvPr id="176" name="직선 화살표 연결선 63"/>
            <p:cNvCxnSpPr>
              <a:cxnSpLocks noChangeShapeType="1"/>
              <a:stCxn id="169" idx="2"/>
              <a:endCxn id="182" idx="0"/>
            </p:cNvCxnSpPr>
            <p:nvPr/>
          </p:nvCxnSpPr>
          <p:spPr bwMode="auto">
            <a:xfrm>
              <a:off x="911450" y="3305503"/>
              <a:ext cx="0" cy="21150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2" name="모서리가 둥근 직사각형 3"/>
            <p:cNvSpPr>
              <a:spLocks noChangeArrowheads="1"/>
            </p:cNvSpPr>
            <p:nvPr/>
          </p:nvSpPr>
          <p:spPr bwMode="auto">
            <a:xfrm>
              <a:off x="327200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</p:grpSp>
      <p:cxnSp>
        <p:nvCxnSpPr>
          <p:cNvPr id="193" name="직선 화살표 연결선 63"/>
          <p:cNvCxnSpPr>
            <a:cxnSpLocks noChangeShapeType="1"/>
            <a:stCxn id="186" idx="2"/>
            <a:endCxn id="199" idx="0"/>
          </p:cNvCxnSpPr>
          <p:nvPr/>
        </p:nvCxnSpPr>
        <p:spPr bwMode="auto">
          <a:xfrm>
            <a:off x="3833472" y="3305503"/>
            <a:ext cx="0" cy="21150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455" name="그룹 454"/>
          <p:cNvGrpSpPr/>
          <p:nvPr/>
        </p:nvGrpSpPr>
        <p:grpSpPr>
          <a:xfrm>
            <a:off x="3346384" y="4141613"/>
            <a:ext cx="974178" cy="408486"/>
            <a:chOff x="3346384" y="4141613"/>
            <a:chExt cx="974178" cy="408486"/>
          </a:xfrm>
        </p:grpSpPr>
        <p:sp>
          <p:nvSpPr>
            <p:cNvPr id="187" name="AutoShape 54"/>
            <p:cNvSpPr>
              <a:spLocks noChangeArrowheads="1"/>
            </p:cNvSpPr>
            <p:nvPr/>
          </p:nvSpPr>
          <p:spPr bwMode="auto">
            <a:xfrm>
              <a:off x="3346384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194" name="직선 화살표 연결선 65"/>
            <p:cNvCxnSpPr>
              <a:cxnSpLocks noChangeShapeType="1"/>
              <a:stCxn id="199" idx="2"/>
              <a:endCxn id="187" idx="0"/>
            </p:cNvCxnSpPr>
            <p:nvPr/>
          </p:nvCxnSpPr>
          <p:spPr bwMode="auto">
            <a:xfrm>
              <a:off x="3833472" y="4141613"/>
              <a:ext cx="0" cy="20357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56" name="그룹 455"/>
          <p:cNvGrpSpPr/>
          <p:nvPr/>
        </p:nvGrpSpPr>
        <p:grpSpPr>
          <a:xfrm>
            <a:off x="3346384" y="3100594"/>
            <a:ext cx="992684" cy="1347050"/>
            <a:chOff x="3346384" y="3100594"/>
            <a:chExt cx="992684" cy="1347050"/>
          </a:xfrm>
        </p:grpSpPr>
        <p:sp>
          <p:nvSpPr>
            <p:cNvPr id="186" name="AutoShape 54"/>
            <p:cNvSpPr>
              <a:spLocks noChangeArrowheads="1"/>
            </p:cNvSpPr>
            <p:nvPr/>
          </p:nvSpPr>
          <p:spPr bwMode="auto">
            <a:xfrm>
              <a:off x="3346384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200" name="Shape 171"/>
            <p:cNvCxnSpPr>
              <a:stCxn id="187" idx="3"/>
              <a:endCxn id="186" idx="3"/>
            </p:cNvCxnSpPr>
            <p:nvPr/>
          </p:nvCxnSpPr>
          <p:spPr>
            <a:xfrm flipV="1">
              <a:off x="4320561" y="3203048"/>
              <a:ext cx="18507" cy="1244596"/>
            </a:xfrm>
            <a:prstGeom prst="bentConnector3">
              <a:avLst>
                <a:gd name="adj1" fmla="val 1275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87" name="그룹 486"/>
          <p:cNvGrpSpPr/>
          <p:nvPr/>
        </p:nvGrpSpPr>
        <p:grpSpPr>
          <a:xfrm>
            <a:off x="4886496" y="2889097"/>
            <a:ext cx="974178" cy="416407"/>
            <a:chOff x="4886496" y="2889097"/>
            <a:chExt cx="974178" cy="416407"/>
          </a:xfrm>
        </p:grpSpPr>
        <p:sp>
          <p:nvSpPr>
            <p:cNvPr id="204" name="AutoShape 54"/>
            <p:cNvSpPr>
              <a:spLocks noChangeArrowheads="1"/>
            </p:cNvSpPr>
            <p:nvPr/>
          </p:nvSpPr>
          <p:spPr bwMode="auto">
            <a:xfrm>
              <a:off x="4886496" y="310059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onResume()</a:t>
              </a:r>
            </a:p>
          </p:txBody>
        </p:sp>
        <p:cxnSp>
          <p:nvCxnSpPr>
            <p:cNvPr id="210" name="직선 화살표 연결선 58"/>
            <p:cNvCxnSpPr>
              <a:cxnSpLocks noChangeShapeType="1"/>
              <a:stCxn id="203" idx="2"/>
              <a:endCxn id="204" idx="0"/>
            </p:cNvCxnSpPr>
            <p:nvPr/>
          </p:nvCxnSpPr>
          <p:spPr bwMode="auto">
            <a:xfrm>
              <a:off x="5373585" y="2889097"/>
              <a:ext cx="0" cy="21149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11" name="직선 화살표 연결선 63"/>
          <p:cNvCxnSpPr>
            <a:cxnSpLocks noChangeShapeType="1"/>
            <a:stCxn id="204" idx="2"/>
            <a:endCxn id="217" idx="0"/>
          </p:cNvCxnSpPr>
          <p:nvPr/>
        </p:nvCxnSpPr>
        <p:spPr bwMode="auto">
          <a:xfrm>
            <a:off x="5373585" y="3305503"/>
            <a:ext cx="0" cy="21150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483" name="그룹 482"/>
          <p:cNvGrpSpPr/>
          <p:nvPr/>
        </p:nvGrpSpPr>
        <p:grpSpPr>
          <a:xfrm>
            <a:off x="4886496" y="4141613"/>
            <a:ext cx="974178" cy="408486"/>
            <a:chOff x="4886496" y="4141613"/>
            <a:chExt cx="974178" cy="408486"/>
          </a:xfrm>
        </p:grpSpPr>
        <p:sp>
          <p:nvSpPr>
            <p:cNvPr id="205" name="AutoShape 54"/>
            <p:cNvSpPr>
              <a:spLocks noChangeArrowheads="1"/>
            </p:cNvSpPr>
            <p:nvPr/>
          </p:nvSpPr>
          <p:spPr bwMode="auto">
            <a:xfrm>
              <a:off x="4886496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212" name="직선 화살표 연결선 65"/>
            <p:cNvCxnSpPr>
              <a:cxnSpLocks noChangeShapeType="1"/>
              <a:stCxn id="217" idx="2"/>
              <a:endCxn id="205" idx="0"/>
            </p:cNvCxnSpPr>
            <p:nvPr/>
          </p:nvCxnSpPr>
          <p:spPr bwMode="auto">
            <a:xfrm>
              <a:off x="5373585" y="4141613"/>
              <a:ext cx="0" cy="20357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84" name="그룹 483"/>
          <p:cNvGrpSpPr/>
          <p:nvPr/>
        </p:nvGrpSpPr>
        <p:grpSpPr>
          <a:xfrm>
            <a:off x="4886496" y="4550099"/>
            <a:ext cx="974178" cy="405991"/>
            <a:chOff x="4886496" y="4550099"/>
            <a:chExt cx="974178" cy="405991"/>
          </a:xfrm>
        </p:grpSpPr>
        <p:sp>
          <p:nvSpPr>
            <p:cNvPr id="206" name="AutoShape 54"/>
            <p:cNvSpPr>
              <a:spLocks noChangeArrowheads="1"/>
            </p:cNvSpPr>
            <p:nvPr/>
          </p:nvSpPr>
          <p:spPr bwMode="auto">
            <a:xfrm>
              <a:off x="4886496" y="4751180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213" name="직선 화살표 연결선 69"/>
            <p:cNvCxnSpPr>
              <a:cxnSpLocks noChangeShapeType="1"/>
              <a:stCxn id="205" idx="2"/>
              <a:endCxn id="206" idx="0"/>
            </p:cNvCxnSpPr>
            <p:nvPr/>
          </p:nvCxnSpPr>
          <p:spPr bwMode="auto">
            <a:xfrm>
              <a:off x="5373585" y="4550099"/>
              <a:ext cx="0" cy="20108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85" name="그룹 484"/>
          <p:cNvGrpSpPr/>
          <p:nvPr/>
        </p:nvGrpSpPr>
        <p:grpSpPr>
          <a:xfrm>
            <a:off x="5860674" y="2684195"/>
            <a:ext cx="1118651" cy="2169441"/>
            <a:chOff x="5860674" y="2684195"/>
            <a:chExt cx="1118651" cy="2169441"/>
          </a:xfrm>
        </p:grpSpPr>
        <p:sp>
          <p:nvSpPr>
            <p:cNvPr id="218" name="AutoShape 54"/>
            <p:cNvSpPr>
              <a:spLocks noChangeArrowheads="1"/>
            </p:cNvSpPr>
            <p:nvPr/>
          </p:nvSpPr>
          <p:spPr bwMode="auto">
            <a:xfrm>
              <a:off x="6042412" y="2684195"/>
              <a:ext cx="936913" cy="20820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onRestart()</a:t>
              </a:r>
            </a:p>
          </p:txBody>
        </p:sp>
        <p:cxnSp>
          <p:nvCxnSpPr>
            <p:cNvPr id="219" name="Shape 218"/>
            <p:cNvCxnSpPr>
              <a:stCxn id="206" idx="3"/>
              <a:endCxn id="218" idx="2"/>
            </p:cNvCxnSpPr>
            <p:nvPr/>
          </p:nvCxnSpPr>
          <p:spPr>
            <a:xfrm flipV="1">
              <a:off x="5860674" y="2892397"/>
              <a:ext cx="650195" cy="1961239"/>
            </a:xfrm>
            <a:prstGeom prst="bentConnector2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86" name="그룹 485"/>
          <p:cNvGrpSpPr/>
          <p:nvPr/>
        </p:nvGrpSpPr>
        <p:grpSpPr>
          <a:xfrm>
            <a:off x="4886496" y="2684188"/>
            <a:ext cx="1155916" cy="204910"/>
            <a:chOff x="4886496" y="2684188"/>
            <a:chExt cx="1155916" cy="204910"/>
          </a:xfrm>
        </p:grpSpPr>
        <p:sp>
          <p:nvSpPr>
            <p:cNvPr id="203" name="AutoShape 54"/>
            <p:cNvSpPr>
              <a:spLocks noChangeArrowheads="1"/>
            </p:cNvSpPr>
            <p:nvPr/>
          </p:nvSpPr>
          <p:spPr bwMode="auto">
            <a:xfrm>
              <a:off x="4886496" y="2684188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onStart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()</a:t>
              </a:r>
            </a:p>
          </p:txBody>
        </p:sp>
        <p:cxnSp>
          <p:nvCxnSpPr>
            <p:cNvPr id="220" name="직선 화살표 연결선 56"/>
            <p:cNvCxnSpPr>
              <a:cxnSpLocks noChangeShapeType="1"/>
              <a:stCxn id="218" idx="1"/>
              <a:endCxn id="203" idx="3"/>
            </p:cNvCxnSpPr>
            <p:nvPr/>
          </p:nvCxnSpPr>
          <p:spPr bwMode="auto">
            <a:xfrm flipH="1" flipV="1">
              <a:off x="5860674" y="2786643"/>
              <a:ext cx="181738" cy="165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그룹 305"/>
          <p:cNvGrpSpPr/>
          <p:nvPr/>
        </p:nvGrpSpPr>
        <p:grpSpPr>
          <a:xfrm>
            <a:off x="341080" y="1604970"/>
            <a:ext cx="1227753" cy="797816"/>
            <a:chOff x="341080" y="1604970"/>
            <a:chExt cx="1227753" cy="797816"/>
          </a:xfrm>
        </p:grpSpPr>
        <p:sp>
          <p:nvSpPr>
            <p:cNvPr id="166" name="모서리가 둥근 직사각형 3"/>
            <p:cNvSpPr>
              <a:spLocks noChangeArrowheads="1"/>
            </p:cNvSpPr>
            <p:nvPr/>
          </p:nvSpPr>
          <p:spPr bwMode="auto">
            <a:xfrm>
              <a:off x="341080" y="1604970"/>
              <a:ext cx="1140739" cy="45461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시작</a:t>
              </a:r>
            </a:p>
          </p:txBody>
        </p:sp>
        <p:sp>
          <p:nvSpPr>
            <p:cNvPr id="226" name="아래쪽 화살표 225"/>
            <p:cNvSpPr/>
            <p:nvPr/>
          </p:nvSpPr>
          <p:spPr bwMode="auto">
            <a:xfrm>
              <a:off x="1254037" y="1983058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54" name="그룹 453"/>
          <p:cNvGrpSpPr/>
          <p:nvPr/>
        </p:nvGrpSpPr>
        <p:grpSpPr>
          <a:xfrm>
            <a:off x="3249223" y="3517005"/>
            <a:ext cx="1168499" cy="809512"/>
            <a:chOff x="3249223" y="3517005"/>
            <a:chExt cx="1168499" cy="809512"/>
          </a:xfrm>
        </p:grpSpPr>
        <p:sp>
          <p:nvSpPr>
            <p:cNvPr id="199" name="모서리가 둥근 직사각형 3"/>
            <p:cNvSpPr>
              <a:spLocks noChangeArrowheads="1"/>
            </p:cNvSpPr>
            <p:nvPr/>
          </p:nvSpPr>
          <p:spPr bwMode="auto">
            <a:xfrm>
              <a:off x="3249223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227" name="아래쪽 화살표 226"/>
            <p:cNvSpPr/>
            <p:nvPr/>
          </p:nvSpPr>
          <p:spPr bwMode="auto">
            <a:xfrm>
              <a:off x="4102560" y="3906789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82" name="그룹 481"/>
          <p:cNvGrpSpPr/>
          <p:nvPr/>
        </p:nvGrpSpPr>
        <p:grpSpPr>
          <a:xfrm>
            <a:off x="4789336" y="3517005"/>
            <a:ext cx="1168499" cy="802319"/>
            <a:chOff x="4789336" y="3517005"/>
            <a:chExt cx="1168499" cy="802319"/>
          </a:xfrm>
        </p:grpSpPr>
        <p:sp>
          <p:nvSpPr>
            <p:cNvPr id="217" name="모서리가 둥근 직사각형 3"/>
            <p:cNvSpPr>
              <a:spLocks noChangeArrowheads="1"/>
            </p:cNvSpPr>
            <p:nvPr/>
          </p:nvSpPr>
          <p:spPr bwMode="auto">
            <a:xfrm>
              <a:off x="4789336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228" name="아래쪽 화살표 227"/>
            <p:cNvSpPr/>
            <p:nvPr/>
          </p:nvSpPr>
          <p:spPr bwMode="auto">
            <a:xfrm>
              <a:off x="5628792" y="3899596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10" name="그룹 509"/>
          <p:cNvGrpSpPr/>
          <p:nvPr/>
        </p:nvGrpSpPr>
        <p:grpSpPr>
          <a:xfrm>
            <a:off x="7234206" y="4141613"/>
            <a:ext cx="974178" cy="814477"/>
            <a:chOff x="7234206" y="4141613"/>
            <a:chExt cx="974178" cy="814477"/>
          </a:xfrm>
        </p:grpSpPr>
        <p:sp>
          <p:nvSpPr>
            <p:cNvPr id="233" name="AutoShape 54"/>
            <p:cNvSpPr>
              <a:spLocks noChangeArrowheads="1"/>
            </p:cNvSpPr>
            <p:nvPr/>
          </p:nvSpPr>
          <p:spPr bwMode="auto">
            <a:xfrm>
              <a:off x="7234206" y="4345189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sp>
          <p:nvSpPr>
            <p:cNvPr id="234" name="AutoShape 54"/>
            <p:cNvSpPr>
              <a:spLocks noChangeArrowheads="1"/>
            </p:cNvSpPr>
            <p:nvPr/>
          </p:nvSpPr>
          <p:spPr bwMode="auto">
            <a:xfrm>
              <a:off x="7234206" y="4751180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240" name="직선 화살표 연결선 65"/>
            <p:cNvCxnSpPr>
              <a:cxnSpLocks noChangeShapeType="1"/>
              <a:stCxn id="245" idx="2"/>
              <a:endCxn id="233" idx="0"/>
            </p:cNvCxnSpPr>
            <p:nvPr/>
          </p:nvCxnSpPr>
          <p:spPr bwMode="auto">
            <a:xfrm>
              <a:off x="7721295" y="4141613"/>
              <a:ext cx="0" cy="20357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직선 화살표 연결선 69"/>
            <p:cNvCxnSpPr>
              <a:cxnSpLocks noChangeShapeType="1"/>
              <a:stCxn id="233" idx="2"/>
              <a:endCxn id="234" idx="0"/>
            </p:cNvCxnSpPr>
            <p:nvPr/>
          </p:nvCxnSpPr>
          <p:spPr bwMode="auto">
            <a:xfrm>
              <a:off x="7721295" y="4550099"/>
              <a:ext cx="0" cy="20108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19" name="그룹 518"/>
          <p:cNvGrpSpPr/>
          <p:nvPr/>
        </p:nvGrpSpPr>
        <p:grpSpPr>
          <a:xfrm>
            <a:off x="7234206" y="4956090"/>
            <a:ext cx="974178" cy="416405"/>
            <a:chOff x="7234206" y="4956090"/>
            <a:chExt cx="974178" cy="416405"/>
          </a:xfrm>
        </p:grpSpPr>
        <p:sp>
          <p:nvSpPr>
            <p:cNvPr id="235" name="AutoShape 54"/>
            <p:cNvSpPr>
              <a:spLocks noChangeArrowheads="1"/>
            </p:cNvSpPr>
            <p:nvPr/>
          </p:nvSpPr>
          <p:spPr bwMode="auto">
            <a:xfrm>
              <a:off x="7234206" y="5167585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242" name="직선 화살표 연결선 73"/>
            <p:cNvCxnSpPr>
              <a:cxnSpLocks noChangeShapeType="1"/>
              <a:stCxn id="234" idx="2"/>
              <a:endCxn id="235" idx="0"/>
            </p:cNvCxnSpPr>
            <p:nvPr/>
          </p:nvCxnSpPr>
          <p:spPr bwMode="auto">
            <a:xfrm>
              <a:off x="7721295" y="4956090"/>
              <a:ext cx="0" cy="21149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8" name="Shape 171"/>
          <p:cNvCxnSpPr>
            <a:stCxn id="235" idx="3"/>
            <a:endCxn id="230" idx="3"/>
          </p:cNvCxnSpPr>
          <p:nvPr/>
        </p:nvCxnSpPr>
        <p:spPr>
          <a:xfrm flipV="1">
            <a:off x="8208384" y="2370237"/>
            <a:ext cx="18507" cy="2899803"/>
          </a:xfrm>
          <a:prstGeom prst="bentConnector3">
            <a:avLst>
              <a:gd name="adj1" fmla="val 1650001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305" name="그룹 304"/>
          <p:cNvGrpSpPr/>
          <p:nvPr/>
        </p:nvGrpSpPr>
        <p:grpSpPr>
          <a:xfrm>
            <a:off x="533392" y="793273"/>
            <a:ext cx="811697" cy="668384"/>
            <a:chOff x="533392" y="793273"/>
            <a:chExt cx="811697" cy="668384"/>
          </a:xfrm>
        </p:grpSpPr>
        <p:sp>
          <p:nvSpPr>
            <p:cNvPr id="253" name="순서도: 병합 252"/>
            <p:cNvSpPr/>
            <p:nvPr/>
          </p:nvSpPr>
          <p:spPr bwMode="auto">
            <a:xfrm rot="16200000">
              <a:off x="1030293" y="807154"/>
              <a:ext cx="314796" cy="314796"/>
            </a:xfrm>
            <a:prstGeom prst="flowChartMerge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6" name="Rectangle 4"/>
            <p:cNvSpPr>
              <a:spLocks noChangeArrowheads="1"/>
            </p:cNvSpPr>
            <p:nvPr/>
          </p:nvSpPr>
          <p:spPr bwMode="auto">
            <a:xfrm>
              <a:off x="575655" y="1153880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533392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5" name="그룹 424"/>
          <p:cNvGrpSpPr/>
          <p:nvPr/>
        </p:nvGrpSpPr>
        <p:grpSpPr>
          <a:xfrm>
            <a:off x="3059348" y="702220"/>
            <a:ext cx="1734621" cy="5442590"/>
            <a:chOff x="3059348" y="702220"/>
            <a:chExt cx="1734621" cy="5442590"/>
          </a:xfrm>
        </p:grpSpPr>
        <p:cxnSp>
          <p:nvCxnSpPr>
            <p:cNvPr id="250" name="직선 연결선 249"/>
            <p:cNvCxnSpPr/>
            <p:nvPr/>
          </p:nvCxnSpPr>
          <p:spPr>
            <a:xfrm>
              <a:off x="3172238" y="702220"/>
              <a:ext cx="0" cy="54425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sp>
          <p:nvSpPr>
            <p:cNvPr id="254" name="모서리가 둥근 직사각형 253"/>
            <p:cNvSpPr/>
            <p:nvPr/>
          </p:nvSpPr>
          <p:spPr bwMode="auto">
            <a:xfrm>
              <a:off x="3655070" y="807154"/>
              <a:ext cx="104101" cy="312304"/>
            </a:xfrm>
            <a:prstGeom prst="roundRect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5" name="모서리가 둥근 직사각형 254"/>
            <p:cNvSpPr/>
            <p:nvPr/>
          </p:nvSpPr>
          <p:spPr bwMode="auto">
            <a:xfrm>
              <a:off x="3835513" y="807154"/>
              <a:ext cx="104101" cy="312304"/>
            </a:xfrm>
            <a:prstGeom prst="roundRect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6" name="순서도: 병합 255"/>
            <p:cNvSpPr/>
            <p:nvPr/>
          </p:nvSpPr>
          <p:spPr bwMode="auto">
            <a:xfrm rot="16200000">
              <a:off x="4276893" y="807154"/>
              <a:ext cx="314796" cy="314796"/>
            </a:xfrm>
            <a:prstGeom prst="flowChartMerge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3" name="오른쪽 화살표 262"/>
            <p:cNvSpPr/>
            <p:nvPr/>
          </p:nvSpPr>
          <p:spPr bwMode="auto">
            <a:xfrm>
              <a:off x="4003737" y="898206"/>
              <a:ext cx="209864" cy="104932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7" name="Rectangle 4"/>
            <p:cNvSpPr>
              <a:spLocks noChangeArrowheads="1"/>
            </p:cNvSpPr>
            <p:nvPr/>
          </p:nvSpPr>
          <p:spPr bwMode="auto">
            <a:xfrm>
              <a:off x="3059348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일시정지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3269212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6" name="그룹 425"/>
          <p:cNvGrpSpPr/>
          <p:nvPr/>
        </p:nvGrpSpPr>
        <p:grpSpPr>
          <a:xfrm>
            <a:off x="4667385" y="702220"/>
            <a:ext cx="2029242" cy="5442590"/>
            <a:chOff x="4667385" y="702220"/>
            <a:chExt cx="2029242" cy="5442590"/>
          </a:xfrm>
        </p:grpSpPr>
        <p:cxnSp>
          <p:nvCxnSpPr>
            <p:cNvPr id="251" name="직선 연결선 250"/>
            <p:cNvCxnSpPr/>
            <p:nvPr/>
          </p:nvCxnSpPr>
          <p:spPr>
            <a:xfrm>
              <a:off x="4667385" y="702220"/>
              <a:ext cx="0" cy="54425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sp>
          <p:nvSpPr>
            <p:cNvPr id="257" name="순서도: 병합 256"/>
            <p:cNvSpPr/>
            <p:nvPr/>
          </p:nvSpPr>
          <p:spPr bwMode="auto">
            <a:xfrm rot="16200000">
              <a:off x="6157899" y="807154"/>
              <a:ext cx="314796" cy="314796"/>
            </a:xfrm>
            <a:prstGeom prst="flowChartMerge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8" name="모서리가 둥근 직사각형 257"/>
            <p:cNvSpPr/>
            <p:nvPr/>
          </p:nvSpPr>
          <p:spPr bwMode="auto">
            <a:xfrm>
              <a:off x="5506655" y="793273"/>
              <a:ext cx="284579" cy="333136"/>
            </a:xfrm>
            <a:prstGeom prst="roundRect">
              <a:avLst/>
            </a:prstGeom>
            <a:solidFill>
              <a:srgbClr val="00B0F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4" name="오른쪽 화살표 263"/>
            <p:cNvSpPr/>
            <p:nvPr/>
          </p:nvSpPr>
          <p:spPr bwMode="auto">
            <a:xfrm>
              <a:off x="5843103" y="898206"/>
              <a:ext cx="209864" cy="104932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68" name="Rectangle 4"/>
            <p:cNvSpPr>
              <a:spLocks noChangeArrowheads="1"/>
            </p:cNvSpPr>
            <p:nvPr/>
          </p:nvSpPr>
          <p:spPr bwMode="auto">
            <a:xfrm>
              <a:off x="4962006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정지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5136338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4" name="그룹 523"/>
          <p:cNvGrpSpPr/>
          <p:nvPr/>
        </p:nvGrpSpPr>
        <p:grpSpPr>
          <a:xfrm>
            <a:off x="6941835" y="702220"/>
            <a:ext cx="1734621" cy="5442590"/>
            <a:chOff x="6941835" y="702220"/>
            <a:chExt cx="1734621" cy="5442590"/>
          </a:xfrm>
        </p:grpSpPr>
        <p:sp>
          <p:nvSpPr>
            <p:cNvPr id="269" name="Rectangle 4"/>
            <p:cNvSpPr>
              <a:spLocks noChangeArrowheads="1"/>
            </p:cNvSpPr>
            <p:nvPr/>
          </p:nvSpPr>
          <p:spPr bwMode="auto">
            <a:xfrm>
              <a:off x="6941835" y="1153880"/>
              <a:ext cx="1734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강제 종료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실행</a:t>
              </a:r>
            </a:p>
          </p:txBody>
        </p:sp>
        <p:grpSp>
          <p:nvGrpSpPr>
            <p:cNvPr id="427" name="그룹 426"/>
            <p:cNvGrpSpPr/>
            <p:nvPr/>
          </p:nvGrpSpPr>
          <p:grpSpPr>
            <a:xfrm>
              <a:off x="7024472" y="702220"/>
              <a:ext cx="1511333" cy="5442590"/>
              <a:chOff x="7024472" y="702220"/>
              <a:chExt cx="1511333" cy="5442590"/>
            </a:xfrm>
          </p:grpSpPr>
          <p:cxnSp>
            <p:nvCxnSpPr>
              <p:cNvPr id="252" name="직선 연결선 251"/>
              <p:cNvCxnSpPr/>
              <p:nvPr/>
            </p:nvCxnSpPr>
            <p:spPr>
              <a:xfrm>
                <a:off x="7024472" y="702220"/>
                <a:ext cx="0" cy="544259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  <a:effectLst/>
            </p:spPr>
          </p:cxnSp>
          <p:grpSp>
            <p:nvGrpSpPr>
              <p:cNvPr id="259" name="그룹 127"/>
              <p:cNvGrpSpPr/>
              <p:nvPr/>
            </p:nvGrpSpPr>
            <p:grpSpPr>
              <a:xfrm rot="18900000">
                <a:off x="7540887" y="764394"/>
                <a:ext cx="367222" cy="367222"/>
                <a:chOff x="971525" y="3500438"/>
                <a:chExt cx="214314" cy="214314"/>
              </a:xfrm>
              <a:solidFill>
                <a:srgbClr val="00B0F0"/>
              </a:solidFill>
            </p:grpSpPr>
            <p:sp>
              <p:nvSpPr>
                <p:cNvPr id="260" name="모서리가 둥근 직사각형 259"/>
                <p:cNvSpPr/>
                <p:nvPr/>
              </p:nvSpPr>
              <p:spPr bwMode="auto">
                <a:xfrm>
                  <a:off x="971525" y="3571876"/>
                  <a:ext cx="214314" cy="71438"/>
                </a:xfrm>
                <a:prstGeom prst="roundRect">
                  <a:avLst/>
                </a:prstGeom>
                <a:grpFill/>
                <a:ln w="317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261" name="모서리가 둥근 직사각형 260"/>
                <p:cNvSpPr/>
                <p:nvPr/>
              </p:nvSpPr>
              <p:spPr bwMode="auto">
                <a:xfrm>
                  <a:off x="1042963" y="3500438"/>
                  <a:ext cx="71438" cy="214314"/>
                </a:xfrm>
                <a:prstGeom prst="roundRect">
                  <a:avLst/>
                </a:prstGeom>
                <a:grpFill/>
                <a:ln w="3175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62" name="순서도: 병합 261"/>
              <p:cNvSpPr/>
              <p:nvPr/>
            </p:nvSpPr>
            <p:spPr bwMode="auto">
              <a:xfrm rot="16200000">
                <a:off x="8221009" y="807154"/>
                <a:ext cx="314796" cy="314796"/>
              </a:xfrm>
              <a:prstGeom prst="flowChartMerge">
                <a:avLst/>
              </a:prstGeom>
              <a:solidFill>
                <a:srgbClr val="00B0F0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65" name="오른쪽 화살표 264"/>
              <p:cNvSpPr/>
              <p:nvPr/>
            </p:nvSpPr>
            <p:spPr bwMode="auto">
              <a:xfrm>
                <a:off x="7933973" y="898206"/>
                <a:ext cx="209864" cy="104932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73" name="모서리가 둥근 직사각형 272"/>
              <p:cNvSpPr/>
              <p:nvPr/>
            </p:nvSpPr>
            <p:spPr>
              <a:xfrm>
                <a:off x="7163917" y="793273"/>
                <a:ext cx="314796" cy="314796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29" name="그룹 428"/>
          <p:cNvGrpSpPr/>
          <p:nvPr/>
        </p:nvGrpSpPr>
        <p:grpSpPr>
          <a:xfrm>
            <a:off x="1881193" y="4141613"/>
            <a:ext cx="974177" cy="408486"/>
            <a:chOff x="1881193" y="4141613"/>
            <a:chExt cx="974177" cy="408486"/>
          </a:xfrm>
        </p:grpSpPr>
        <p:sp>
          <p:nvSpPr>
            <p:cNvPr id="279" name="AutoShape 54"/>
            <p:cNvSpPr>
              <a:spLocks noChangeArrowheads="1"/>
            </p:cNvSpPr>
            <p:nvPr/>
          </p:nvSpPr>
          <p:spPr bwMode="auto">
            <a:xfrm>
              <a:off x="1881193" y="4345189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onPause()</a:t>
              </a:r>
            </a:p>
          </p:txBody>
        </p:sp>
        <p:cxnSp>
          <p:nvCxnSpPr>
            <p:cNvPr id="286" name="직선 화살표 연결선 65"/>
            <p:cNvCxnSpPr>
              <a:cxnSpLocks noChangeShapeType="1"/>
              <a:stCxn id="291" idx="2"/>
              <a:endCxn id="279" idx="0"/>
            </p:cNvCxnSpPr>
            <p:nvPr/>
          </p:nvCxnSpPr>
          <p:spPr bwMode="auto">
            <a:xfrm>
              <a:off x="2368282" y="4141613"/>
              <a:ext cx="0" cy="20357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0" name="그룹 429"/>
          <p:cNvGrpSpPr/>
          <p:nvPr/>
        </p:nvGrpSpPr>
        <p:grpSpPr>
          <a:xfrm>
            <a:off x="1881193" y="4550099"/>
            <a:ext cx="974177" cy="405991"/>
            <a:chOff x="1881193" y="4550099"/>
            <a:chExt cx="974177" cy="405991"/>
          </a:xfrm>
        </p:grpSpPr>
        <p:sp>
          <p:nvSpPr>
            <p:cNvPr id="280" name="AutoShape 54"/>
            <p:cNvSpPr>
              <a:spLocks noChangeArrowheads="1"/>
            </p:cNvSpPr>
            <p:nvPr/>
          </p:nvSpPr>
          <p:spPr bwMode="auto">
            <a:xfrm>
              <a:off x="1881193" y="4751180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cxnSp>
          <p:nvCxnSpPr>
            <p:cNvPr id="287" name="직선 화살표 연결선 69"/>
            <p:cNvCxnSpPr>
              <a:cxnSpLocks noChangeShapeType="1"/>
              <a:stCxn id="279" idx="2"/>
              <a:endCxn id="280" idx="0"/>
            </p:cNvCxnSpPr>
            <p:nvPr/>
          </p:nvCxnSpPr>
          <p:spPr bwMode="auto">
            <a:xfrm>
              <a:off x="2368282" y="4550099"/>
              <a:ext cx="0" cy="201081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1" name="그룹 430"/>
          <p:cNvGrpSpPr/>
          <p:nvPr/>
        </p:nvGrpSpPr>
        <p:grpSpPr>
          <a:xfrm>
            <a:off x="1881193" y="4956090"/>
            <a:ext cx="974177" cy="416405"/>
            <a:chOff x="1881193" y="4956090"/>
            <a:chExt cx="974177" cy="416405"/>
          </a:xfrm>
        </p:grpSpPr>
        <p:sp>
          <p:nvSpPr>
            <p:cNvPr id="281" name="AutoShape 54"/>
            <p:cNvSpPr>
              <a:spLocks noChangeArrowheads="1"/>
            </p:cNvSpPr>
            <p:nvPr/>
          </p:nvSpPr>
          <p:spPr bwMode="auto">
            <a:xfrm>
              <a:off x="1881193" y="5167585"/>
              <a:ext cx="974177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onDestroy()</a:t>
              </a:r>
            </a:p>
          </p:txBody>
        </p:sp>
        <p:cxnSp>
          <p:nvCxnSpPr>
            <p:cNvPr id="288" name="직선 화살표 연결선 73"/>
            <p:cNvCxnSpPr>
              <a:cxnSpLocks noChangeShapeType="1"/>
              <a:stCxn id="280" idx="2"/>
              <a:endCxn id="281" idx="0"/>
            </p:cNvCxnSpPr>
            <p:nvPr/>
          </p:nvCxnSpPr>
          <p:spPr bwMode="auto">
            <a:xfrm>
              <a:off x="2368282" y="4956090"/>
              <a:ext cx="0" cy="21149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2" name="그룹 431"/>
          <p:cNvGrpSpPr/>
          <p:nvPr/>
        </p:nvGrpSpPr>
        <p:grpSpPr>
          <a:xfrm>
            <a:off x="1804871" y="5372494"/>
            <a:ext cx="1140739" cy="740109"/>
            <a:chOff x="1804871" y="5372494"/>
            <a:chExt cx="1140739" cy="740109"/>
          </a:xfrm>
        </p:grpSpPr>
        <p:sp>
          <p:nvSpPr>
            <p:cNvPr id="289" name="모서리가 둥근 직사각형 3"/>
            <p:cNvSpPr>
              <a:spLocks noChangeArrowheads="1"/>
            </p:cNvSpPr>
            <p:nvPr/>
          </p:nvSpPr>
          <p:spPr bwMode="auto">
            <a:xfrm>
              <a:off x="1804871" y="5587473"/>
              <a:ext cx="1140739" cy="52513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끝</a:t>
              </a:r>
            </a:p>
          </p:txBody>
        </p:sp>
        <p:cxnSp>
          <p:nvCxnSpPr>
            <p:cNvPr id="290" name="직선 화살표 연결선 80"/>
            <p:cNvCxnSpPr>
              <a:cxnSpLocks noChangeShapeType="1"/>
              <a:stCxn id="281" idx="2"/>
              <a:endCxn id="289" idx="0"/>
            </p:cNvCxnSpPr>
            <p:nvPr/>
          </p:nvCxnSpPr>
          <p:spPr bwMode="auto">
            <a:xfrm>
              <a:off x="2368282" y="5372494"/>
              <a:ext cx="6958" cy="21497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28" name="그룹 427"/>
          <p:cNvGrpSpPr/>
          <p:nvPr/>
        </p:nvGrpSpPr>
        <p:grpSpPr>
          <a:xfrm>
            <a:off x="1784032" y="3517005"/>
            <a:ext cx="1168499" cy="802319"/>
            <a:chOff x="1784032" y="3517005"/>
            <a:chExt cx="1168499" cy="802319"/>
          </a:xfrm>
        </p:grpSpPr>
        <p:sp>
          <p:nvSpPr>
            <p:cNvPr id="291" name="모서리가 둥근 직사각형 3"/>
            <p:cNvSpPr>
              <a:spLocks noChangeArrowheads="1"/>
            </p:cNvSpPr>
            <p:nvPr/>
          </p:nvSpPr>
          <p:spPr bwMode="auto">
            <a:xfrm>
              <a:off x="1784032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293" name="아래쪽 화살표 292"/>
            <p:cNvSpPr/>
            <p:nvPr/>
          </p:nvSpPr>
          <p:spPr bwMode="auto">
            <a:xfrm>
              <a:off x="2629598" y="3899596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1632125" y="702220"/>
            <a:ext cx="1184023" cy="5442590"/>
            <a:chOff x="1632125" y="702220"/>
            <a:chExt cx="1184023" cy="5442590"/>
          </a:xfrm>
        </p:grpSpPr>
        <p:cxnSp>
          <p:nvCxnSpPr>
            <p:cNvPr id="249" name="직선 연결선 248"/>
            <p:cNvCxnSpPr/>
            <p:nvPr/>
          </p:nvCxnSpPr>
          <p:spPr>
            <a:xfrm>
              <a:off x="1632125" y="702220"/>
              <a:ext cx="0" cy="54425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grpSp>
          <p:nvGrpSpPr>
            <p:cNvPr id="294" name="그룹 127"/>
            <p:cNvGrpSpPr/>
            <p:nvPr/>
          </p:nvGrpSpPr>
          <p:grpSpPr>
            <a:xfrm rot="18900000">
              <a:off x="2387530" y="764394"/>
              <a:ext cx="367221" cy="367222"/>
              <a:chOff x="971525" y="3500438"/>
              <a:chExt cx="214314" cy="214314"/>
            </a:xfrm>
            <a:solidFill>
              <a:srgbClr val="00B0F0"/>
            </a:solidFill>
          </p:grpSpPr>
          <p:sp>
            <p:nvSpPr>
              <p:cNvPr id="297" name="모서리가 둥근 직사각형 296"/>
              <p:cNvSpPr/>
              <p:nvPr/>
            </p:nvSpPr>
            <p:spPr bwMode="auto">
              <a:xfrm>
                <a:off x="971525" y="3571876"/>
                <a:ext cx="214314" cy="71438"/>
              </a:xfrm>
              <a:prstGeom prst="roundRect">
                <a:avLst/>
              </a:prstGeom>
              <a:grpFill/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98" name="모서리가 둥근 직사각형 297"/>
              <p:cNvSpPr/>
              <p:nvPr/>
            </p:nvSpPr>
            <p:spPr bwMode="auto">
              <a:xfrm>
                <a:off x="1042963" y="3500438"/>
                <a:ext cx="71438" cy="214314"/>
              </a:xfrm>
              <a:prstGeom prst="roundRect">
                <a:avLst/>
              </a:prstGeom>
              <a:grpFill/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295" name="Rectangle 4"/>
            <p:cNvSpPr>
              <a:spLocks noChangeArrowheads="1"/>
            </p:cNvSpPr>
            <p:nvPr/>
          </p:nvSpPr>
          <p:spPr bwMode="auto">
            <a:xfrm>
              <a:off x="2032398" y="1153879"/>
              <a:ext cx="783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종료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1996680" y="793273"/>
              <a:ext cx="314796" cy="314796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9" name="그룹 508"/>
          <p:cNvGrpSpPr/>
          <p:nvPr/>
        </p:nvGrpSpPr>
        <p:grpSpPr>
          <a:xfrm>
            <a:off x="7137046" y="3517005"/>
            <a:ext cx="1273839" cy="843960"/>
            <a:chOff x="7137046" y="3517005"/>
            <a:chExt cx="1273839" cy="843960"/>
          </a:xfrm>
        </p:grpSpPr>
        <p:sp>
          <p:nvSpPr>
            <p:cNvPr id="245" name="모서리가 둥근 직사각형 3"/>
            <p:cNvSpPr>
              <a:spLocks noChangeArrowheads="1"/>
            </p:cNvSpPr>
            <p:nvPr/>
          </p:nvSpPr>
          <p:spPr bwMode="auto">
            <a:xfrm>
              <a:off x="7137046" y="3517005"/>
              <a:ext cx="1168499" cy="62460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85000"/>
              </a:sys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액티비티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동작 중</a:t>
              </a:r>
            </a:p>
          </p:txBody>
        </p:sp>
        <p:sp>
          <p:nvSpPr>
            <p:cNvPr id="301" name="아래쪽 화살표 300"/>
            <p:cNvSpPr/>
            <p:nvPr/>
          </p:nvSpPr>
          <p:spPr bwMode="auto">
            <a:xfrm>
              <a:off x="8096089" y="3941237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16" name="그룹 515"/>
          <p:cNvGrpSpPr/>
          <p:nvPr/>
        </p:nvGrpSpPr>
        <p:grpSpPr>
          <a:xfrm>
            <a:off x="7234206" y="2267782"/>
            <a:ext cx="974178" cy="1249223"/>
            <a:chOff x="7234206" y="2267782"/>
            <a:chExt cx="974178" cy="1249223"/>
          </a:xfrm>
        </p:grpSpPr>
        <p:grpSp>
          <p:nvGrpSpPr>
            <p:cNvPr id="512" name="그룹 511"/>
            <p:cNvGrpSpPr/>
            <p:nvPr/>
          </p:nvGrpSpPr>
          <p:grpSpPr>
            <a:xfrm>
              <a:off x="7234206" y="2472691"/>
              <a:ext cx="974178" cy="1044314"/>
              <a:chOff x="7234206" y="2472691"/>
              <a:chExt cx="974178" cy="1044314"/>
            </a:xfrm>
          </p:grpSpPr>
          <p:sp>
            <p:nvSpPr>
              <p:cNvPr id="231" name="AutoShape 54"/>
              <p:cNvSpPr>
                <a:spLocks noChangeArrowheads="1"/>
              </p:cNvSpPr>
              <p:nvPr/>
            </p:nvSpPr>
            <p:spPr bwMode="auto">
              <a:xfrm>
                <a:off x="7234206" y="2684188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onStart()</a:t>
                </a:r>
              </a:p>
            </p:txBody>
          </p:sp>
          <p:sp>
            <p:nvSpPr>
              <p:cNvPr id="232" name="AutoShape 54"/>
              <p:cNvSpPr>
                <a:spLocks noChangeArrowheads="1"/>
              </p:cNvSpPr>
              <p:nvPr/>
            </p:nvSpPr>
            <p:spPr bwMode="auto">
              <a:xfrm>
                <a:off x="7234206" y="3100594"/>
                <a:ext cx="974178" cy="20491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onResume()</a:t>
                </a:r>
              </a:p>
            </p:txBody>
          </p:sp>
          <p:cxnSp>
            <p:nvCxnSpPr>
              <p:cNvPr id="237" name="직선 화살표 연결선 56"/>
              <p:cNvCxnSpPr>
                <a:cxnSpLocks noChangeShapeType="1"/>
                <a:stCxn id="230" idx="2"/>
                <a:endCxn id="231" idx="0"/>
              </p:cNvCxnSpPr>
              <p:nvPr/>
            </p:nvCxnSpPr>
            <p:spPr bwMode="auto">
              <a:xfrm>
                <a:off x="7721295" y="2472691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8" name="직선 화살표 연결선 58"/>
              <p:cNvCxnSpPr>
                <a:cxnSpLocks noChangeShapeType="1"/>
                <a:stCxn id="231" idx="2"/>
                <a:endCxn id="232" idx="0"/>
              </p:cNvCxnSpPr>
              <p:nvPr/>
            </p:nvCxnSpPr>
            <p:spPr bwMode="auto">
              <a:xfrm>
                <a:off x="7721295" y="2889097"/>
                <a:ext cx="0" cy="21149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9" name="직선 화살표 연결선 63"/>
              <p:cNvCxnSpPr>
                <a:cxnSpLocks noChangeShapeType="1"/>
                <a:stCxn id="232" idx="2"/>
                <a:endCxn id="245" idx="0"/>
              </p:cNvCxnSpPr>
              <p:nvPr/>
            </p:nvCxnSpPr>
            <p:spPr bwMode="auto">
              <a:xfrm>
                <a:off x="7721295" y="3305503"/>
                <a:ext cx="0" cy="21150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30" name="AutoShape 54"/>
            <p:cNvSpPr>
              <a:spLocks noChangeArrowheads="1"/>
            </p:cNvSpPr>
            <p:nvPr/>
          </p:nvSpPr>
          <p:spPr bwMode="auto">
            <a:xfrm>
              <a:off x="7234206" y="2267782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onCreate()</a:t>
              </a:r>
            </a:p>
          </p:txBody>
        </p:sp>
      </p:grpSp>
      <p:cxnSp>
        <p:nvCxnSpPr>
          <p:cNvPr id="302" name="Shape 171"/>
          <p:cNvCxnSpPr>
            <a:stCxn id="234" idx="3"/>
            <a:endCxn id="230" idx="3"/>
          </p:cNvCxnSpPr>
          <p:nvPr/>
        </p:nvCxnSpPr>
        <p:spPr>
          <a:xfrm flipV="1">
            <a:off x="8208384" y="2370237"/>
            <a:ext cx="2314" cy="2483399"/>
          </a:xfrm>
          <a:prstGeom prst="bentConnector3">
            <a:avLst>
              <a:gd name="adj1" fmla="val 13195848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518" name="그룹 517"/>
          <p:cNvGrpSpPr/>
          <p:nvPr/>
        </p:nvGrpSpPr>
        <p:grpSpPr>
          <a:xfrm>
            <a:off x="7236296" y="4763244"/>
            <a:ext cx="1178892" cy="482211"/>
            <a:chOff x="7236296" y="4763244"/>
            <a:chExt cx="1178892" cy="482211"/>
          </a:xfrm>
        </p:grpSpPr>
        <p:sp>
          <p:nvSpPr>
            <p:cNvPr id="515" name="AutoShape 54"/>
            <p:cNvSpPr>
              <a:spLocks noChangeArrowheads="1"/>
            </p:cNvSpPr>
            <p:nvPr/>
          </p:nvSpPr>
          <p:spPr bwMode="auto">
            <a:xfrm>
              <a:off x="7236296" y="4763244"/>
              <a:ext cx="974178" cy="20491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onStop()</a:t>
              </a:r>
            </a:p>
          </p:txBody>
        </p:sp>
        <p:sp>
          <p:nvSpPr>
            <p:cNvPr id="517" name="아래쪽 화살표 516"/>
            <p:cNvSpPr/>
            <p:nvPr/>
          </p:nvSpPr>
          <p:spPr bwMode="auto">
            <a:xfrm>
              <a:off x="8100392" y="4825727"/>
              <a:ext cx="314796" cy="4197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520" name="AutoShape 54"/>
          <p:cNvSpPr>
            <a:spLocks noChangeArrowheads="1"/>
          </p:cNvSpPr>
          <p:nvPr/>
        </p:nvSpPr>
        <p:spPr bwMode="auto">
          <a:xfrm>
            <a:off x="7236296" y="2267347"/>
            <a:ext cx="974178" cy="20491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onCreate()</a:t>
            </a:r>
          </a:p>
        </p:txBody>
      </p:sp>
      <p:sp>
        <p:nvSpPr>
          <p:cNvPr id="521" name="AutoShape 54"/>
          <p:cNvSpPr>
            <a:spLocks noChangeArrowheads="1"/>
          </p:cNvSpPr>
          <p:nvPr/>
        </p:nvSpPr>
        <p:spPr bwMode="auto">
          <a:xfrm>
            <a:off x="7226771" y="2689870"/>
            <a:ext cx="974178" cy="20491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onStart()</a:t>
            </a:r>
          </a:p>
        </p:txBody>
      </p:sp>
      <p:sp>
        <p:nvSpPr>
          <p:cNvPr id="522" name="AutoShape 54"/>
          <p:cNvSpPr>
            <a:spLocks noChangeArrowheads="1"/>
          </p:cNvSpPr>
          <p:nvPr/>
        </p:nvSpPr>
        <p:spPr bwMode="auto">
          <a:xfrm>
            <a:off x="7236296" y="3102868"/>
            <a:ext cx="974178" cy="20491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onResume()</a:t>
            </a:r>
          </a:p>
        </p:txBody>
      </p:sp>
      <p:sp>
        <p:nvSpPr>
          <p:cNvPr id="523" name="모서리가 둥근 직사각형 3"/>
          <p:cNvSpPr>
            <a:spLocks noChangeArrowheads="1"/>
          </p:cNvSpPr>
          <p:nvPr/>
        </p:nvSpPr>
        <p:spPr bwMode="auto">
          <a:xfrm>
            <a:off x="7135713" y="3510533"/>
            <a:ext cx="1168499" cy="624607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85000"/>
            </a:sys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액티비티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동작 중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 bwMode="auto">
        <a:noFill/>
        <a:ln w="3175">
          <a:solidFill>
            <a:sysClr val="window" lastClr="FFFFFF">
              <a:lumMod val="65000"/>
            </a:sysClr>
          </a:solidFill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kern="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  <a:cs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7522</TotalTime>
  <Words>3810</Words>
  <Application>Microsoft Office PowerPoint</Application>
  <PresentationFormat>화면 슬라이드 쇼(4:3)</PresentationFormat>
  <Paragraphs>1015</Paragraphs>
  <Slides>40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Arial Unicode MS</vt:lpstr>
      <vt:lpstr>HY견명조</vt:lpstr>
      <vt:lpstr>굴림</vt:lpstr>
      <vt:lpstr>맑은 고딕</vt:lpstr>
      <vt:lpstr>Arial</vt:lpstr>
      <vt:lpstr>Consolas</vt:lpstr>
      <vt:lpstr>Georgia</vt:lpstr>
      <vt:lpstr>Wingdings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최성훈</cp:lastModifiedBy>
  <cp:revision>1688</cp:revision>
  <dcterms:created xsi:type="dcterms:W3CDTF">2014-05-30T04:53:52Z</dcterms:created>
  <dcterms:modified xsi:type="dcterms:W3CDTF">2019-10-07T17:11:35Z</dcterms:modified>
</cp:coreProperties>
</file>