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8" r:id="rId3"/>
    <p:sldId id="257" r:id="rId4"/>
    <p:sldId id="283" r:id="rId5"/>
    <p:sldId id="275" r:id="rId6"/>
    <p:sldId id="284" r:id="rId7"/>
    <p:sldId id="289" r:id="rId8"/>
    <p:sldId id="287" r:id="rId9"/>
    <p:sldId id="278" r:id="rId10"/>
    <p:sldId id="290" r:id="rId11"/>
    <p:sldId id="279" r:id="rId12"/>
    <p:sldId id="280" r:id="rId13"/>
    <p:sldId id="285" r:id="rId14"/>
    <p:sldId id="286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37" autoAdjust="0"/>
    <p:restoredTop sz="90965" autoAdjust="0"/>
  </p:normalViewPr>
  <p:slideViewPr>
    <p:cSldViewPr>
      <p:cViewPr varScale="1">
        <p:scale>
          <a:sx n="147" d="100"/>
          <a:sy n="147" d="100"/>
        </p:scale>
        <p:origin x="1260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380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BEE2B-C8D4-49CD-B9EF-E9CEA439A49A}" type="datetimeFigureOut">
              <a:rPr lang="ko-KR" altLang="en-US" smtClean="0"/>
              <a:pPr/>
              <a:t>2016-09-01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EAADF-498B-481E-94B0-F1C6789B73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09127-A070-493D-9630-E31AA50BF38D}" type="datetimeFigureOut">
              <a:rPr lang="ko-KR" altLang="en-US" smtClean="0"/>
              <a:pPr/>
              <a:t>2016-09-01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C6795-75E5-469C-9703-EE648AEE42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FEBE-612B-49DB-ADD4-DE384D26A4D8}" type="datetime1">
              <a:rPr lang="ko-KR" altLang="en-US" smtClean="0"/>
              <a:pPr/>
              <a:t>2016-09-01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2016-09-01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pull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2016-09-01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pull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107504" y="116632"/>
            <a:ext cx="8928992" cy="6408712"/>
          </a:xfrm>
          <a:prstGeom prst="roundRect">
            <a:avLst>
              <a:gd name="adj" fmla="val 32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2016-09-01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2016-09-01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2016-09-01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2016-09-01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2016-09-01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2016-09-01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pull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AC26EF9-0A6C-4422-B12F-D34BA3BCEBD2}" type="datetime1">
              <a:rPr lang="ko-KR" altLang="en-US" smtClean="0"/>
              <a:pPr/>
              <a:t>2016-09-01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pull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AC26EF9-0A6C-4422-B12F-D34BA3BCEBD2}" type="datetime1">
              <a:rPr lang="ko-KR" altLang="en-US" smtClean="0"/>
              <a:pPr/>
              <a:t>2016-09-01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>
    <p:pull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67544" y="2564904"/>
            <a:ext cx="8388424" cy="1368152"/>
          </a:xfrm>
          <a:prstGeom prst="rect">
            <a:avLst/>
          </a:prstGeom>
        </p:spPr>
        <p:txBody>
          <a:bodyPr vert="horz" lIns="45720" rIns="45720"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lvl="0">
              <a:spcBef>
                <a:spcPct val="0"/>
              </a:spcBef>
            </a:pPr>
            <a:r>
              <a:rPr kumimoji="0" lang="en-US" altLang="ko-KR" sz="2800" b="1" i="0" u="none" strike="noStrike" kern="1200" cap="none" spc="150" normalizeH="0" baseline="0" noProof="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4</a:t>
            </a:r>
            <a:r>
              <a:rPr kumimoji="0" lang="ko-KR" altLang="en-US" sz="2800" b="1" i="0" u="none" strike="noStrike" kern="1200" cap="none" spc="150" normalizeH="0" baseline="0" noProof="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장 </a:t>
            </a:r>
            <a:r>
              <a:rPr kumimoji="0" lang="ko-KR" altLang="en-US" sz="3600" b="1" i="0" u="none" strike="noStrike" kern="1200" cap="none" spc="150" normalizeH="0" baseline="0" noProof="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레이아웃 구성요소 뷰와 </a:t>
            </a:r>
            <a:r>
              <a:rPr kumimoji="0" lang="ko-KR" altLang="en-US" sz="3600" b="1" i="0" u="none" strike="noStrike" kern="1200" cap="none" spc="150" normalizeH="0" baseline="0" noProof="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뷰그룹</a:t>
            </a:r>
            <a:endParaRPr kumimoji="0" lang="ko-KR" altLang="en-US" sz="3600" b="1" i="0" u="none" strike="noStrike" kern="1200" cap="none" spc="150" normalizeH="0" baseline="0" noProof="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그룹 85"/>
          <p:cNvGrpSpPr/>
          <p:nvPr/>
        </p:nvGrpSpPr>
        <p:grpSpPr>
          <a:xfrm>
            <a:off x="3286115" y="4214818"/>
            <a:ext cx="2628931" cy="1857388"/>
            <a:chOff x="3286115" y="4214818"/>
            <a:chExt cx="2628931" cy="1857388"/>
          </a:xfrm>
        </p:grpSpPr>
        <p:sp>
          <p:nvSpPr>
            <p:cNvPr id="91" name="순서도: 문서 90"/>
            <p:cNvSpPr/>
            <p:nvPr/>
          </p:nvSpPr>
          <p:spPr bwMode="auto">
            <a:xfrm>
              <a:off x="3286115" y="4500570"/>
              <a:ext cx="2628931" cy="1571636"/>
            </a:xfrm>
            <a:prstGeom prst="flowChartDocument">
              <a:avLst/>
            </a:prstGeom>
            <a:solidFill>
              <a:sysClr val="window" lastClr="FFFFFF"/>
            </a:solidFill>
            <a:ln w="3175">
              <a:solidFill>
                <a:sysClr val="windowText" lastClr="000000">
                  <a:lumMod val="50000"/>
                  <a:lumOff val="50000"/>
                </a:sys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3295641" y="4214818"/>
              <a:ext cx="2600325" cy="1504952"/>
              <a:chOff x="3295641" y="4214818"/>
              <a:chExt cx="2600325" cy="1504952"/>
            </a:xfrm>
          </p:grpSpPr>
          <p:pic>
            <p:nvPicPr>
              <p:cNvPr id="92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95641" y="4510095"/>
                <a:ext cx="2600325" cy="1209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4" name="TextBox 83"/>
              <p:cNvSpPr txBox="1"/>
              <p:nvPr/>
            </p:nvSpPr>
            <p:spPr>
              <a:xfrm>
                <a:off x="3309929" y="4214818"/>
                <a:ext cx="164307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● 레이아웃 </a:t>
                </a:r>
                <a:r>
                  <a:rPr kumimoji="0" lang="en-US" altLang="ko-KR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XML </a:t>
                </a:r>
                <a:r>
                  <a:rPr kumimoji="0" lang="ko-KR" alt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내용</a:t>
                </a:r>
                <a:endPara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aseline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화면 배치정보 </a:t>
            </a:r>
            <a:r>
              <a:rPr lang="en-US" altLang="ko-KR" baseline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LayoutParams</a:t>
            </a:r>
            <a:endParaRPr lang="ko-KR" altLang="en-US" baseline="0" dirty="0" smtClean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0" name="그룹 109"/>
          <p:cNvGrpSpPr/>
          <p:nvPr/>
        </p:nvGrpSpPr>
        <p:grpSpPr>
          <a:xfrm>
            <a:off x="3857620" y="3500438"/>
            <a:ext cx="5000660" cy="2857520"/>
            <a:chOff x="3857620" y="3500438"/>
            <a:chExt cx="5000660" cy="2857520"/>
          </a:xfrm>
        </p:grpSpPr>
        <p:grpSp>
          <p:nvGrpSpPr>
            <p:cNvPr id="87" name="그룹 86"/>
            <p:cNvGrpSpPr/>
            <p:nvPr/>
          </p:nvGrpSpPr>
          <p:grpSpPr>
            <a:xfrm>
              <a:off x="6000760" y="3500438"/>
              <a:ext cx="2857520" cy="2857520"/>
              <a:chOff x="6000760" y="3500438"/>
              <a:chExt cx="2857520" cy="2857520"/>
            </a:xfrm>
          </p:grpSpPr>
          <p:sp>
            <p:nvSpPr>
              <p:cNvPr id="88" name="모서리가 둥근 직사각형 87"/>
              <p:cNvSpPr/>
              <p:nvPr/>
            </p:nvSpPr>
            <p:spPr bwMode="auto">
              <a:xfrm>
                <a:off x="6000760" y="4429132"/>
                <a:ext cx="2786082" cy="1928826"/>
              </a:xfrm>
              <a:prstGeom prst="round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90" name="모서리가 둥근 직사각형 89"/>
              <p:cNvSpPr/>
              <p:nvPr/>
            </p:nvSpPr>
            <p:spPr bwMode="auto">
              <a:xfrm>
                <a:off x="7643834" y="4281494"/>
                <a:ext cx="1143008" cy="285752"/>
              </a:xfrm>
              <a:prstGeom prst="round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LinearLayout</a:t>
                </a:r>
                <a:endParaRPr kumimoji="1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pic>
            <p:nvPicPr>
              <p:cNvPr id="107" name="Picture 5" descr="C:\Users\pmystory\Desktop\인물 아이콘\5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19596174">
                <a:off x="6605417" y="4221287"/>
                <a:ext cx="691853" cy="392232"/>
              </a:xfrm>
              <a:prstGeom prst="rect">
                <a:avLst/>
              </a:prstGeom>
              <a:noFill/>
            </p:spPr>
          </p:pic>
          <p:pic>
            <p:nvPicPr>
              <p:cNvPr id="108" name="Picture 2" descr="C:\Users\superdroid\Desktop\갈매기\9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20288530">
                <a:off x="7007608" y="3564912"/>
                <a:ext cx="751294" cy="751294"/>
              </a:xfrm>
              <a:prstGeom prst="rect">
                <a:avLst/>
              </a:prstGeom>
              <a:noFill/>
            </p:spPr>
          </p:pic>
          <p:sp>
            <p:nvSpPr>
              <p:cNvPr id="103" name="모서리가 둥근 사각형 설명선 102"/>
              <p:cNvSpPr/>
              <p:nvPr/>
            </p:nvSpPr>
            <p:spPr bwMode="auto">
              <a:xfrm>
                <a:off x="7643834" y="3500438"/>
                <a:ext cx="1214446" cy="714380"/>
              </a:xfrm>
              <a:prstGeom prst="wedgeRoundRectCallout">
                <a:avLst>
                  <a:gd name="adj1" fmla="val -55422"/>
                  <a:gd name="adj2" fmla="val 21317"/>
                  <a:gd name="adj3" fmla="val 16667"/>
                </a:avLst>
              </a:prstGeom>
              <a:solidFill>
                <a:sysClr val="window" lastClr="FFFFFF">
                  <a:lumMod val="95000"/>
                </a:sysClr>
              </a:solidFill>
              <a:ln w="317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그래 </a:t>
                </a:r>
                <a:r>
                  <a:rPr kumimoji="1" lang="ko-KR" altLang="en-US" sz="1000" kern="0" dirty="0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너비</a:t>
                </a:r>
                <a:r>
                  <a:rPr kumimoji="1" lang="en-US" altLang="ko-KR" sz="1000" kern="0" dirty="0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/</a:t>
                </a:r>
                <a:r>
                  <a:rPr kumimoji="1" lang="ko-KR" altLang="en-US" sz="1000" kern="0" dirty="0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높이</a:t>
                </a:r>
                <a:endParaRPr kumimoji="1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10dp </a:t>
                </a:r>
                <a:r>
                  <a:rPr kumimoji="1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만큼 이 곳에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있거라</a:t>
                </a:r>
                <a:r>
                  <a:rPr kumimoji="1" lang="en-US" altLang="ko-K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~ </a:t>
                </a:r>
              </a:p>
            </p:txBody>
          </p:sp>
        </p:grpSp>
        <p:cxnSp>
          <p:nvCxnSpPr>
            <p:cNvPr id="96" name="Shape 95"/>
            <p:cNvCxnSpPr>
              <a:stCxn id="100" idx="0"/>
            </p:cNvCxnSpPr>
            <p:nvPr/>
          </p:nvCxnSpPr>
          <p:spPr>
            <a:xfrm rot="5400000" flipH="1" flipV="1">
              <a:off x="5438781" y="3562351"/>
              <a:ext cx="909644" cy="2071702"/>
            </a:xfrm>
            <a:prstGeom prst="curvedConnector2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headEnd type="oval"/>
              <a:tailEnd type="arrow"/>
            </a:ln>
            <a:effectLst/>
          </p:spPr>
        </p:cxnSp>
        <p:sp>
          <p:nvSpPr>
            <p:cNvPr id="100" name="모서리가 둥근 직사각형 99"/>
            <p:cNvSpPr/>
            <p:nvPr/>
          </p:nvSpPr>
          <p:spPr>
            <a:xfrm>
              <a:off x="3857620" y="5053024"/>
              <a:ext cx="2000264" cy="357190"/>
            </a:xfrm>
            <a:prstGeom prst="roundRect">
              <a:avLst/>
            </a:prstGeom>
            <a:solidFill>
              <a:srgbClr val="00B0F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2132278" y="4929198"/>
            <a:ext cx="1071570" cy="1357322"/>
            <a:chOff x="3286116" y="4929198"/>
            <a:chExt cx="1071570" cy="1357322"/>
          </a:xfrm>
        </p:grpSpPr>
        <p:sp>
          <p:nvSpPr>
            <p:cNvPr id="93" name="모서리가 둥근 사각형 설명선 92"/>
            <p:cNvSpPr/>
            <p:nvPr/>
          </p:nvSpPr>
          <p:spPr bwMode="auto">
            <a:xfrm>
              <a:off x="3428992" y="5715016"/>
              <a:ext cx="928694" cy="571504"/>
            </a:xfrm>
            <a:prstGeom prst="wedgeRoundRectCallout">
              <a:avLst>
                <a:gd name="adj1" fmla="val -25136"/>
                <a:gd name="adj2" fmla="val -83683"/>
                <a:gd name="adj3" fmla="val 16667"/>
              </a:avLst>
            </a:prstGeom>
            <a:solidFill>
              <a:sysClr val="window" lastClr="FFFFFF">
                <a:lumMod val="95000"/>
              </a:sysClr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아빠</a:t>
              </a:r>
              <a:r>
                <a:rPr kumimoji="1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~!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나에게 요만한 영역을</a:t>
              </a:r>
              <a:r>
                <a:rPr kumimoji="1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 </a:t>
              </a:r>
              <a:r>
                <a:rPr kumimoji="1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주삼</a:t>
              </a:r>
              <a:r>
                <a:rPr kumimoji="1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.  </a:t>
              </a: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pic>
          <p:nvPicPr>
            <p:cNvPr id="106" name="Picture 19" descr="C:\Users\superdroid\Desktop\갈매기\6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86116" y="4929198"/>
              <a:ext cx="642942" cy="642942"/>
            </a:xfrm>
            <a:prstGeom prst="rect">
              <a:avLst/>
            </a:prstGeom>
            <a:noFill/>
          </p:spPr>
        </p:pic>
      </p:grpSp>
      <p:grpSp>
        <p:nvGrpSpPr>
          <p:cNvPr id="115" name="그룹 114"/>
          <p:cNvGrpSpPr/>
          <p:nvPr/>
        </p:nvGrpSpPr>
        <p:grpSpPr>
          <a:xfrm>
            <a:off x="6072198" y="4752984"/>
            <a:ext cx="688276" cy="820866"/>
            <a:chOff x="6072198" y="4752984"/>
            <a:chExt cx="688276" cy="820866"/>
          </a:xfrm>
        </p:grpSpPr>
        <p:pic>
          <p:nvPicPr>
            <p:cNvPr id="113" name="Picture 15" descr="C:\Users\superdroid\Desktop\갈매기\2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100773" y="4752984"/>
              <a:ext cx="659701" cy="654295"/>
            </a:xfrm>
            <a:prstGeom prst="rect">
              <a:avLst/>
            </a:prstGeom>
            <a:noFill/>
          </p:spPr>
        </p:pic>
        <p:sp>
          <p:nvSpPr>
            <p:cNvPr id="114" name="모서리가 둥근 직사각형 113"/>
            <p:cNvSpPr/>
            <p:nvPr/>
          </p:nvSpPr>
          <p:spPr>
            <a:xfrm>
              <a:off x="6072198" y="5357826"/>
              <a:ext cx="648072" cy="216024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Button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3857620" y="4857760"/>
            <a:ext cx="4286280" cy="1357321"/>
            <a:chOff x="3857620" y="4857760"/>
            <a:chExt cx="4286280" cy="1357321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3857620" y="5467368"/>
              <a:ext cx="2000264" cy="195260"/>
            </a:xfrm>
            <a:prstGeom prst="roundRect">
              <a:avLst/>
            </a:prstGeom>
            <a:solidFill>
              <a:srgbClr val="00B050">
                <a:alpha val="3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6643702" y="5348300"/>
              <a:ext cx="928694" cy="866781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내 영역이다</a:t>
              </a:r>
              <a:r>
                <a:rPr kumimoji="0" lang="en-US" altLang="ko-KR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.</a:t>
              </a:r>
              <a:endPara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2" name="모서리가 둥근 사각형 설명선 111"/>
            <p:cNvSpPr/>
            <p:nvPr/>
          </p:nvSpPr>
          <p:spPr bwMode="auto">
            <a:xfrm>
              <a:off x="6929454" y="4857760"/>
              <a:ext cx="1214446" cy="714380"/>
            </a:xfrm>
            <a:prstGeom prst="wedgeRoundRectCallout">
              <a:avLst>
                <a:gd name="adj1" fmla="val -68755"/>
                <a:gd name="adj2" fmla="val -24016"/>
                <a:gd name="adj3" fmla="val 16667"/>
              </a:avLst>
            </a:prstGeom>
            <a:solidFill>
              <a:sysClr val="window" lastClr="FFFFFF">
                <a:lumMod val="95000"/>
              </a:sysClr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감사</a:t>
              </a:r>
              <a:r>
                <a:rPr kumimoji="1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~!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여긴 내 영역이니까 </a:t>
              </a:r>
              <a:endPara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내 맘대로</a:t>
              </a:r>
            </a:p>
          </p:txBody>
        </p:sp>
        <p:cxnSp>
          <p:nvCxnSpPr>
            <p:cNvPr id="117" name="Shape 116"/>
            <p:cNvCxnSpPr/>
            <p:nvPr/>
          </p:nvCxnSpPr>
          <p:spPr>
            <a:xfrm rot="16200000" flipH="1">
              <a:off x="5691196" y="4829184"/>
              <a:ext cx="119063" cy="1785950"/>
            </a:xfrm>
            <a:prstGeom prst="curvedConnector2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headEnd type="oval"/>
              <a:tailEnd type="arrow"/>
            </a:ln>
            <a:effectLst/>
          </p:spPr>
        </p:cxnSp>
      </p:grpSp>
      <p:cxnSp>
        <p:nvCxnSpPr>
          <p:cNvPr id="63" name="직선 화살표 연결선 62"/>
          <p:cNvCxnSpPr/>
          <p:nvPr/>
        </p:nvCxnSpPr>
        <p:spPr>
          <a:xfrm>
            <a:off x="221970" y="531262"/>
            <a:ext cx="3390646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4037189" y="1475492"/>
            <a:ext cx="196357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View1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을 위한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LayoutParams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으로 </a:t>
            </a:r>
            <a:endParaRPr lang="en-US" altLang="ko-KR" sz="14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전달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145453"/>
              </p:ext>
            </p:extLst>
          </p:nvPr>
        </p:nvGraphicFramePr>
        <p:xfrm>
          <a:off x="179585" y="1109457"/>
          <a:ext cx="3678035" cy="2468936"/>
        </p:xfrm>
        <a:graphic>
          <a:graphicData uri="http://schemas.openxmlformats.org/drawingml/2006/table">
            <a:tbl>
              <a:tblPr/>
              <a:tblGrid>
                <a:gridCol w="367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8936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LinearLayout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xmlns:android</a:t>
                      </a: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 smtClean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“…"</a:t>
                      </a:r>
                      <a:endParaRPr lang="en-US" sz="1000" kern="0" dirty="0" smtClean="0">
                        <a:solidFill>
                          <a:srgbClr val="00808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0" dirty="0" smtClean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...</a:t>
                      </a:r>
                      <a:endParaRPr lang="ko-KR" altLang="ko-KR" sz="800" kern="100" dirty="0" smtClean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"View1"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"View3"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0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LinearLayout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57884" y="1124232"/>
            <a:ext cx="2013659" cy="1571636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</p:pic>
      <p:sp>
        <p:nvSpPr>
          <p:cNvPr id="3" name="오른쪽 중괄호 2"/>
          <p:cNvSpPr/>
          <p:nvPr/>
        </p:nvSpPr>
        <p:spPr>
          <a:xfrm>
            <a:off x="3707904" y="1700808"/>
            <a:ext cx="77708" cy="288032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3" idx="1"/>
            <a:endCxn id="67" idx="1"/>
          </p:cNvCxnSpPr>
          <p:nvPr/>
        </p:nvCxnSpPr>
        <p:spPr>
          <a:xfrm>
            <a:off x="3785612" y="1844824"/>
            <a:ext cx="2515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364718" y="715736"/>
            <a:ext cx="8599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LayoutParams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에 어떻게 정보를 줄까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뷰를 정의할 때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layout_XXXX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를 통해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048589" y="2258288"/>
            <a:ext cx="196357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View2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을 위한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LayoutParams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으로 </a:t>
            </a:r>
            <a:endParaRPr lang="en-US" altLang="ko-KR" sz="14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전달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오른쪽 중괄호 79"/>
          <p:cNvSpPr/>
          <p:nvPr/>
        </p:nvSpPr>
        <p:spPr>
          <a:xfrm>
            <a:off x="3719304" y="2483604"/>
            <a:ext cx="77708" cy="288032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/>
          <p:cNvCxnSpPr>
            <a:stCxn id="80" idx="1"/>
            <a:endCxn id="79" idx="1"/>
          </p:cNvCxnSpPr>
          <p:nvPr/>
        </p:nvCxnSpPr>
        <p:spPr>
          <a:xfrm>
            <a:off x="3797012" y="2627620"/>
            <a:ext cx="2515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868144" y="2302933"/>
            <a:ext cx="65862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789405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481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최상위 </a:t>
            </a:r>
            <a:r>
              <a:rPr lang="ko-KR" alt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뷰그룹의</a:t>
            </a:r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LayoutParams</a:t>
            </a:r>
            <a:r>
              <a:rPr lang="en-US" altLang="ko-KR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정보</a:t>
            </a:r>
            <a:endParaRPr lang="ko-KR" altLang="en-US" baseline="0" dirty="0" smtClean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95536" y="531262"/>
            <a:ext cx="4176464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282798" y="1385247"/>
            <a:ext cx="5214974" cy="2286016"/>
          </a:xfrm>
          <a:prstGeom prst="roundRect">
            <a:avLst>
              <a:gd name="adj" fmla="val 5295"/>
            </a:avLst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497112" y="1170933"/>
            <a:ext cx="1214446" cy="428628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abstract Class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ViewGroup</a:t>
            </a:r>
            <a:endParaRPr kumimoji="1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497112" y="2028189"/>
            <a:ext cx="1643074" cy="428628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public static Class</a:t>
            </a: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LayoutParams</a:t>
            </a:r>
            <a:endParaRPr kumimoji="1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23" name="직선 연결선 22"/>
          <p:cNvCxnSpPr>
            <a:stCxn id="24" idx="3"/>
          </p:cNvCxnSpPr>
          <p:nvPr/>
        </p:nvCxnSpPr>
        <p:spPr>
          <a:xfrm rot="16200000" flipH="1">
            <a:off x="1070859" y="2811764"/>
            <a:ext cx="428904" cy="4762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4" name="이등변 삼각형 23"/>
          <p:cNvSpPr/>
          <p:nvPr/>
        </p:nvSpPr>
        <p:spPr bwMode="auto">
          <a:xfrm>
            <a:off x="1206729" y="2468313"/>
            <a:ext cx="152401" cy="131380"/>
          </a:xfrm>
          <a:prstGeom prst="triangle">
            <a:avLst/>
          </a:prstGeom>
          <a:solidFill>
            <a:sysClr val="windowText" lastClr="000000"/>
          </a:solidFill>
          <a:ln w="19050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497112" y="2814007"/>
            <a:ext cx="1643074" cy="428628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public Class</a:t>
            </a: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MarginLayoutParams</a:t>
            </a:r>
            <a:endParaRPr kumimoji="1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6" name="모서리가 둥근 직사각형 107"/>
          <p:cNvSpPr>
            <a:spLocks noChangeArrowheads="1"/>
          </p:cNvSpPr>
          <p:nvPr/>
        </p:nvSpPr>
        <p:spPr bwMode="auto">
          <a:xfrm>
            <a:off x="2926004" y="2571118"/>
            <a:ext cx="2464291" cy="1014958"/>
          </a:xfrm>
          <a:prstGeom prst="roundRect">
            <a:avLst>
              <a:gd name="adj" fmla="val 16667"/>
            </a:avLst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 anchorCtr="1"/>
          <a:lstStyle/>
          <a:p>
            <a:pPr marL="457200" marR="0" lvl="0" indent="-4572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ViewGroup.</a:t>
            </a: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MarginLayoutParams</a:t>
            </a:r>
          </a:p>
          <a:p>
            <a:pPr marL="457200" marR="0" lvl="0" indent="-4572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1. 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marginBottom (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DejaVu Sans Mono" pitchFamily="49" charset="0"/>
                <a:ea typeface="휴먼모음T" pitchFamily="18" charset="-127"/>
                <a:cs typeface="DejaVu Sans Mono" pitchFamily="49" charset="0"/>
              </a:rPr>
              <a:t>아래쪽 여백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 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2. 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marginLeft (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DejaVu Sans Mono" pitchFamily="49" charset="0"/>
                <a:ea typeface="휴먼모음T" pitchFamily="18" charset="-127"/>
                <a:cs typeface="DejaVu Sans Mono" pitchFamily="49" charset="0"/>
              </a:rPr>
              <a:t>좌측 여백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3. 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marginRight (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DejaVu Sans Mono" pitchFamily="49" charset="0"/>
                <a:ea typeface="휴먼모음T" pitchFamily="18" charset="-127"/>
                <a:cs typeface="DejaVu Sans Mono" pitchFamily="49" charset="0"/>
              </a:rPr>
              <a:t>우측 여백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4. 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marginTop (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DejaVu Sans Mono" pitchFamily="49" charset="0"/>
                <a:ea typeface="휴먼모음T" pitchFamily="18" charset="-127"/>
                <a:cs typeface="DejaVu Sans Mono" pitchFamily="49" charset="0"/>
              </a:rPr>
              <a:t>위쪽 여백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DejaVu Sans Mono" pitchFamily="49" charset="0"/>
              <a:ea typeface="휴먼모음T" pitchFamily="18" charset="-127"/>
              <a:cs typeface="DejaVu Sans Mono" pitchFamily="49" charset="0"/>
            </a:endParaRPr>
          </a:p>
        </p:txBody>
      </p:sp>
      <p:sp>
        <p:nvSpPr>
          <p:cNvPr id="27" name="모서리가 둥근 직사각형 107"/>
          <p:cNvSpPr>
            <a:spLocks noChangeArrowheads="1"/>
          </p:cNvSpPr>
          <p:nvPr/>
        </p:nvSpPr>
        <p:spPr bwMode="auto">
          <a:xfrm>
            <a:off x="2926004" y="1713862"/>
            <a:ext cx="2462225" cy="777825"/>
          </a:xfrm>
          <a:prstGeom prst="roundRect">
            <a:avLst>
              <a:gd name="adj" fmla="val 16667"/>
            </a:avLst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 anchorCtr="1"/>
          <a:lstStyle/>
          <a:p>
            <a:pPr marL="457200" marR="0" lvl="0" indent="-4572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ViewGroup.</a:t>
            </a: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LayoutParams</a:t>
            </a:r>
          </a:p>
          <a:p>
            <a:pPr marL="457200" marR="0" lvl="0" indent="-4572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1. Height (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DejaVu Sans Mono" pitchFamily="49" charset="0"/>
                <a:ea typeface="휴먼모음T" pitchFamily="18" charset="-127"/>
                <a:cs typeface="DejaVu Sans Mono" pitchFamily="49" charset="0"/>
              </a:rPr>
              <a:t>높이 정보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2. Width (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DejaVu Sans Mono" pitchFamily="49" charset="0"/>
                <a:ea typeface="휴먼모음T" pitchFamily="18" charset="-127"/>
                <a:cs typeface="DejaVu Sans Mono" pitchFamily="49" charset="0"/>
              </a:rPr>
              <a:t>너비 정보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)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DejaVu Sans Mono" pitchFamily="49" charset="0"/>
              <a:ea typeface="휴먼모음T" pitchFamily="18" charset="-127"/>
              <a:cs typeface="DejaVu Sans Mono" pitchFamily="49" charset="0"/>
            </a:endParaRPr>
          </a:p>
        </p:txBody>
      </p:sp>
      <p:sp>
        <p:nvSpPr>
          <p:cNvPr id="28" name="오른쪽 화살표 27"/>
          <p:cNvSpPr/>
          <p:nvPr/>
        </p:nvSpPr>
        <p:spPr bwMode="auto">
          <a:xfrm>
            <a:off x="2283062" y="2099627"/>
            <a:ext cx="571504" cy="285752"/>
          </a:xfrm>
          <a:prstGeom prst="rightArrow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" name="오른쪽 화살표 28"/>
          <p:cNvSpPr/>
          <p:nvPr/>
        </p:nvSpPr>
        <p:spPr bwMode="auto">
          <a:xfrm>
            <a:off x="2283062" y="2885445"/>
            <a:ext cx="571504" cy="285752"/>
          </a:xfrm>
          <a:prstGeom prst="rightArrow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9667" y="1575768"/>
            <a:ext cx="4437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LayoutParams</a:t>
            </a:r>
            <a:r>
              <a:rPr lang="en-US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뷰 크기 정보 </a:t>
            </a:r>
            <a:endParaRPr lang="en-US" altLang="ko-KR" sz="14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MarginLayoutParams</a:t>
            </a:r>
            <a:r>
              <a:rPr lang="en-US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뷰 상하 여백 정보</a:t>
            </a:r>
            <a:endParaRPr lang="en-US" altLang="ko-KR" sz="14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7112" y="4192741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LayoutParams</a:t>
            </a:r>
            <a:r>
              <a:rPr lang="en-US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MarginLayoutParams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en-US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모든 뷰에 공통적으로 사용될 만큼 필수 정보</a:t>
            </a:r>
            <a:r>
              <a:rPr lang="en-US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결국 모든 종류의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뷰그룹은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최상위 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ViewGroup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클래스에서 파생 클래스로 정의된다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4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LayoutParams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MarginLayoutParams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를 상속받는다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64718" y="715736"/>
            <a:ext cx="85997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LayoutParams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정보는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ViewGroup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클래스에서 어떻게 관리가 될까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5533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aseline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뷰그룹의</a:t>
            </a:r>
            <a:r>
              <a:rPr lang="ko-KR" altLang="en-US" baseline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파생된 클래스와 </a:t>
            </a:r>
            <a:r>
              <a:rPr lang="en-US" altLang="ko-KR" baseline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LayoutParams</a:t>
            </a:r>
            <a:r>
              <a:rPr lang="en-US" altLang="ko-KR" baseline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baseline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정보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95536" y="531262"/>
            <a:ext cx="5186594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428596" y="828657"/>
            <a:ext cx="4071966" cy="1016167"/>
            <a:chOff x="428596" y="828657"/>
            <a:chExt cx="4071966" cy="1016167"/>
          </a:xfrm>
        </p:grpSpPr>
        <p:sp>
          <p:nvSpPr>
            <p:cNvPr id="39" name="모서리가 둥근 직사각형 38"/>
            <p:cNvSpPr/>
            <p:nvPr/>
          </p:nvSpPr>
          <p:spPr bwMode="auto">
            <a:xfrm>
              <a:off x="428596" y="828657"/>
              <a:ext cx="1571636" cy="500066"/>
            </a:xfrm>
            <a:prstGeom prst="roundRect">
              <a:avLst>
                <a:gd name="adj" fmla="val 5295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abstract Class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ViewGroup</a:t>
              </a:r>
              <a:endParaRPr kumimoji="1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 bwMode="auto">
            <a:xfrm>
              <a:off x="428596" y="1241250"/>
              <a:ext cx="4071966" cy="603574"/>
            </a:xfrm>
            <a:prstGeom prst="roundRect">
              <a:avLst>
                <a:gd name="adj" fmla="val 5295"/>
              </a:avLst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 bwMode="auto">
            <a:xfrm>
              <a:off x="642910" y="1328723"/>
              <a:ext cx="1643074" cy="42862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public static Class</a:t>
              </a:r>
              <a:endParaRPr kumimoji="1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LayoutParams</a:t>
              </a:r>
              <a:endParaRPr kumimoji="1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2428860" y="1543037"/>
              <a:ext cx="428628" cy="158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44" name="이등변 삼각형 43"/>
            <p:cNvSpPr/>
            <p:nvPr/>
          </p:nvSpPr>
          <p:spPr bwMode="auto">
            <a:xfrm rot="16200000">
              <a:off x="2303818" y="1489433"/>
              <a:ext cx="134304" cy="115779"/>
            </a:xfrm>
            <a:prstGeom prst="triangle">
              <a:avLst/>
            </a:prstGeom>
            <a:solidFill>
              <a:sysClr val="windowText" lastClr="000000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 bwMode="auto">
            <a:xfrm>
              <a:off x="2643174" y="1328723"/>
              <a:ext cx="1643074" cy="42862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public Class</a:t>
              </a:r>
              <a:endParaRPr kumimoji="1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MarginLayoutParams</a:t>
              </a:r>
              <a:endParaRPr kumimoji="1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28596" y="1757351"/>
            <a:ext cx="5500726" cy="4479961"/>
            <a:chOff x="428596" y="1757351"/>
            <a:chExt cx="5500726" cy="4479961"/>
          </a:xfrm>
        </p:grpSpPr>
        <p:sp>
          <p:nvSpPr>
            <p:cNvPr id="36" name="모서리가 둥근 직사각형 35"/>
            <p:cNvSpPr/>
            <p:nvPr/>
          </p:nvSpPr>
          <p:spPr bwMode="auto">
            <a:xfrm>
              <a:off x="4267198" y="5737246"/>
              <a:ext cx="1571636" cy="500066"/>
            </a:xfrm>
            <a:prstGeom prst="roundRect">
              <a:avLst>
                <a:gd name="adj" fmla="val 22438"/>
              </a:avLst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public Class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RelativeLayout</a:t>
              </a: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 bwMode="auto">
            <a:xfrm>
              <a:off x="2390760" y="5737246"/>
              <a:ext cx="1571636" cy="500066"/>
            </a:xfrm>
            <a:prstGeom prst="roundRect">
              <a:avLst>
                <a:gd name="adj" fmla="val 18628"/>
              </a:avLst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public Class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FrameLayout</a:t>
              </a: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 bwMode="auto">
            <a:xfrm>
              <a:off x="547659" y="5737246"/>
              <a:ext cx="1571636" cy="500066"/>
            </a:xfrm>
            <a:prstGeom prst="roundRect">
              <a:avLst>
                <a:gd name="adj" fmla="val 20533"/>
              </a:avLst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public Class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LinearLayout</a:t>
              </a: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 bwMode="auto">
            <a:xfrm>
              <a:off x="428596" y="3122615"/>
              <a:ext cx="1785950" cy="2714644"/>
            </a:xfrm>
            <a:prstGeom prst="roundRect">
              <a:avLst>
                <a:gd name="adj" fmla="val 5295"/>
              </a:avLst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 bwMode="auto">
            <a:xfrm>
              <a:off x="2285984" y="3122615"/>
              <a:ext cx="1785950" cy="2714644"/>
            </a:xfrm>
            <a:prstGeom prst="roundRect">
              <a:avLst>
                <a:gd name="adj" fmla="val 5295"/>
              </a:avLst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 bwMode="auto">
            <a:xfrm>
              <a:off x="4143372" y="3122615"/>
              <a:ext cx="1785950" cy="2714644"/>
            </a:xfrm>
            <a:prstGeom prst="roundRect">
              <a:avLst>
                <a:gd name="adj" fmla="val 5295"/>
              </a:avLst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48" name="모서리가 둥근 직사각형 107"/>
            <p:cNvSpPr>
              <a:spLocks noChangeArrowheads="1"/>
            </p:cNvSpPr>
            <p:nvPr/>
          </p:nvSpPr>
          <p:spPr bwMode="auto">
            <a:xfrm>
              <a:off x="4286248" y="3479805"/>
              <a:ext cx="1500198" cy="2314582"/>
            </a:xfrm>
            <a:prstGeom prst="roundRect">
              <a:avLst>
                <a:gd name="adj" fmla="val 10247"/>
              </a:avLst>
            </a:prstGeom>
            <a:solidFill>
              <a:sysClr val="windowText" lastClr="000000"/>
            </a:solidFill>
            <a:ln w="9525" algn="ctr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lIns="36000" tIns="36000" rIns="36000" bIns="36000" anchor="t" anchorCtr="0"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1. above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2. alignBaseline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3. alignBottom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4. alignLeft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5. alignParentBottom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6. alignParentLeft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7. alignParentRight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8. alignParentTop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9. alignRight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10. alignTop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11. below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12. centerHorizontal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13. centerInParent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14. centerVertical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15. leftOf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16. rightOf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17. </a:t>
              </a:r>
              <a:r>
                <a:rPr kumimoji="0" lang="en-US" altLang="ko-KR" sz="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alignWithParent</a:t>
              </a: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…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DejaVu Sans Mono" pitchFamily="49" charset="0"/>
                <a:ea typeface="휴먼모음T" pitchFamily="18" charset="-127"/>
                <a:cs typeface="DejaVu Sans Mono" pitchFamily="49" charset="0"/>
              </a:endParaRPr>
            </a:p>
          </p:txBody>
        </p:sp>
        <p:sp>
          <p:nvSpPr>
            <p:cNvPr id="49" name="이등변 삼각형 48"/>
            <p:cNvSpPr/>
            <p:nvPr/>
          </p:nvSpPr>
          <p:spPr bwMode="auto">
            <a:xfrm>
              <a:off x="3357554" y="1757351"/>
              <a:ext cx="152401" cy="131380"/>
            </a:xfrm>
            <a:prstGeom prst="triangle">
              <a:avLst/>
            </a:prstGeom>
            <a:solidFill>
              <a:sysClr val="windowText" lastClr="000000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cxnSp>
          <p:nvCxnSpPr>
            <p:cNvPr id="50" name="꺾인 연결선 49"/>
            <p:cNvCxnSpPr>
              <a:stCxn id="57" idx="0"/>
              <a:endCxn id="49" idx="3"/>
            </p:cNvCxnSpPr>
            <p:nvPr/>
          </p:nvCxnSpPr>
          <p:spPr>
            <a:xfrm rot="5400000" flipH="1" flipV="1">
              <a:off x="1733336" y="1493635"/>
              <a:ext cx="1305322" cy="2095515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1" name="꺾인 연결선 50"/>
            <p:cNvCxnSpPr>
              <a:stCxn id="55" idx="0"/>
              <a:endCxn id="49" idx="3"/>
            </p:cNvCxnSpPr>
            <p:nvPr/>
          </p:nvCxnSpPr>
          <p:spPr>
            <a:xfrm rot="5400000" flipH="1" flipV="1">
              <a:off x="2652505" y="2412804"/>
              <a:ext cx="1305322" cy="25717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" name="꺾인 연결선 51"/>
            <p:cNvCxnSpPr>
              <a:stCxn id="53" idx="0"/>
              <a:endCxn id="49" idx="3"/>
            </p:cNvCxnSpPr>
            <p:nvPr/>
          </p:nvCxnSpPr>
          <p:spPr>
            <a:xfrm rot="16200000" flipV="1">
              <a:off x="3581200" y="1741286"/>
              <a:ext cx="1305322" cy="1600211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3" name="모서리가 둥근 직사각형 52"/>
            <p:cNvSpPr/>
            <p:nvPr/>
          </p:nvSpPr>
          <p:spPr bwMode="auto">
            <a:xfrm>
              <a:off x="4248148" y="3194053"/>
              <a:ext cx="1571636" cy="42862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public static Class</a:t>
              </a:r>
              <a:endParaRPr kumimoji="1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LayoutParams</a:t>
              </a:r>
              <a:endParaRPr kumimoji="1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54" name="모서리가 둥근 직사각형 107"/>
            <p:cNvSpPr>
              <a:spLocks noChangeArrowheads="1"/>
            </p:cNvSpPr>
            <p:nvPr/>
          </p:nvSpPr>
          <p:spPr bwMode="auto">
            <a:xfrm>
              <a:off x="2428860" y="3479805"/>
              <a:ext cx="1500198" cy="500066"/>
            </a:xfrm>
            <a:prstGeom prst="roundRect">
              <a:avLst>
                <a:gd name="adj" fmla="val 10247"/>
              </a:avLst>
            </a:prstGeom>
            <a:solidFill>
              <a:sysClr val="windowText" lastClr="000000"/>
            </a:solidFill>
            <a:ln w="9525" algn="ctr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lIns="36000" tIns="36000" rIns="36000" bIns="36000" anchor="t" anchorCtr="0"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1. gravity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DejaVu Sans Mono" pitchFamily="49" charset="0"/>
                <a:ea typeface="휴먼모음T" pitchFamily="18" charset="-127"/>
                <a:cs typeface="DejaVu Sans Mono" pitchFamily="49" charset="0"/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 bwMode="auto">
            <a:xfrm>
              <a:off x="2390760" y="3194053"/>
              <a:ext cx="1571636" cy="42862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public static Class</a:t>
              </a:r>
              <a:endParaRPr kumimoji="1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LayoutParams</a:t>
              </a:r>
              <a:endParaRPr kumimoji="1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56" name="모서리가 둥근 직사각형 107"/>
            <p:cNvSpPr>
              <a:spLocks noChangeArrowheads="1"/>
            </p:cNvSpPr>
            <p:nvPr/>
          </p:nvSpPr>
          <p:spPr bwMode="auto">
            <a:xfrm>
              <a:off x="571472" y="3479805"/>
              <a:ext cx="1500198" cy="500066"/>
            </a:xfrm>
            <a:prstGeom prst="roundRect">
              <a:avLst>
                <a:gd name="adj" fmla="val 10247"/>
              </a:avLst>
            </a:prstGeom>
            <a:solidFill>
              <a:sysClr val="windowText" lastClr="000000"/>
            </a:solidFill>
            <a:ln w="9525" algn="ctr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lIns="36000" tIns="36000" rIns="36000" bIns="36000" anchor="t" anchorCtr="0"/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DejaVu Sans Mono" pitchFamily="49" charset="0"/>
                <a:ea typeface="DejaVu Sans Mono" pitchFamily="49" charset="0"/>
                <a:cs typeface="DejaVu Sans Mono" pitchFamily="49" charset="0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DejaVu Sans Mono" pitchFamily="49" charset="0"/>
                  <a:cs typeface="DejaVu Sans Mono" pitchFamily="49" charset="0"/>
                </a:rPr>
                <a:t>1. gravity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DejaVu Sans Mono" pitchFamily="49" charset="0"/>
                  <a:ea typeface="휴먼모음T" pitchFamily="18" charset="-127"/>
                  <a:cs typeface="DejaVu Sans Mono" pitchFamily="49" charset="0"/>
                </a:rPr>
                <a:t>2. weight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DejaVu Sans Mono" pitchFamily="49" charset="0"/>
                <a:ea typeface="휴먼모음T" pitchFamily="18" charset="-127"/>
                <a:cs typeface="DejaVu Sans Mono" pitchFamily="49" charset="0"/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 bwMode="auto">
            <a:xfrm>
              <a:off x="552422" y="3194053"/>
              <a:ext cx="1571636" cy="42862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public static Class</a:t>
              </a:r>
              <a:endParaRPr kumimoji="1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LayoutParams</a:t>
              </a:r>
              <a:endParaRPr kumimoji="1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692696"/>
            <a:ext cx="3202483" cy="1800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481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최상위 </a:t>
            </a:r>
            <a:r>
              <a:rPr lang="ko-KR" alt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뷰그룹의</a:t>
            </a:r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LayoutParams</a:t>
            </a:r>
            <a:r>
              <a:rPr lang="en-US" altLang="ko-KR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정보</a:t>
            </a:r>
            <a:endParaRPr lang="ko-KR" altLang="en-US" baseline="0" dirty="0" smtClean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95536" y="531262"/>
            <a:ext cx="4176464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8" name="표 87"/>
          <p:cNvGraphicFramePr>
            <a:graphicFrameLocks noGrp="1"/>
          </p:cNvGraphicFramePr>
          <p:nvPr/>
        </p:nvGraphicFramePr>
        <p:xfrm>
          <a:off x="285721" y="655458"/>
          <a:ext cx="3786214" cy="4357718"/>
        </p:xfrm>
        <a:graphic>
          <a:graphicData uri="http://schemas.openxmlformats.org/drawingml/2006/table">
            <a:tbl>
              <a:tblPr/>
              <a:tblGrid>
                <a:gridCol w="3786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7718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100" kern="0" dirty="0">
                        <a:solidFill>
                          <a:srgbClr val="00808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res/layout/activity_main.xml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LinearLayout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xmlns:android</a:t>
                      </a: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 smtClean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“…"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match_parent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match_parent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android:orientation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"vertical</a:t>
                      </a:r>
                      <a:r>
                        <a:rPr lang="en-US" sz="1000" i="1" kern="0" dirty="0" smtClean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 smtClean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"200dp"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"100dp"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android:layout_marginTop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"50dp"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android:layout_marginLeft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"100dp"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android:layout_marginBottom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"50dp"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"Button View 1"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match_parent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"Button View 2"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 err="1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"Button View 3"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0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LinearLayout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494" marR="684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4314823" y="785794"/>
            <a:ext cx="4152929" cy="2609850"/>
            <a:chOff x="4314823" y="785794"/>
            <a:chExt cx="4152929" cy="2609850"/>
          </a:xfrm>
        </p:grpSpPr>
        <p:pic>
          <p:nvPicPr>
            <p:cNvPr id="43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86262" y="814350"/>
              <a:ext cx="2169788" cy="2571769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</p:pic>
        <p:grpSp>
          <p:nvGrpSpPr>
            <p:cNvPr id="58" name="그룹 57"/>
            <p:cNvGrpSpPr/>
            <p:nvPr/>
          </p:nvGrpSpPr>
          <p:grpSpPr>
            <a:xfrm>
              <a:off x="4314823" y="785794"/>
              <a:ext cx="4152929" cy="2609850"/>
              <a:chOff x="4314823" y="785794"/>
              <a:chExt cx="4152929" cy="2609850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6753240" y="1638266"/>
                <a:ext cx="1714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layout_height</a:t>
                </a:r>
                <a:r>
                  <a:rPr kumimoji="0" lang="en-US" altLang="ko-KR" sz="10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 = 100 </a:t>
                </a:r>
                <a:endParaRPr kumimoji="0" lang="ko-KR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4314823" y="785794"/>
                <a:ext cx="2738457" cy="2609850"/>
                <a:chOff x="4314823" y="785794"/>
                <a:chExt cx="2738457" cy="2609850"/>
              </a:xfrm>
            </p:grpSpPr>
            <p:sp>
              <p:nvSpPr>
                <p:cNvPr id="44" name="직사각형 43"/>
                <p:cNvSpPr/>
                <p:nvPr/>
              </p:nvSpPr>
              <p:spPr bwMode="auto">
                <a:xfrm>
                  <a:off x="4314823" y="785794"/>
                  <a:ext cx="2357454" cy="2609850"/>
                </a:xfrm>
                <a:prstGeom prst="rect">
                  <a:avLst/>
                </a:prstGeom>
                <a:solidFill>
                  <a:sysClr val="window" lastClr="FFFFFF">
                    <a:alpha val="56000"/>
                  </a:sysClr>
                </a:solidFill>
                <a:ln w="3175">
                  <a:noFill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endParaRPr>
                </a:p>
              </p:txBody>
            </p:sp>
            <p:cxnSp>
              <p:nvCxnSpPr>
                <p:cNvPr id="45" name="직선 연결선 44"/>
                <p:cNvCxnSpPr/>
                <p:nvPr/>
              </p:nvCxnSpPr>
              <p:spPr>
                <a:xfrm rot="16200000" flipH="1">
                  <a:off x="6265220" y="2259638"/>
                  <a:ext cx="271474" cy="2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46" name="직선 연결선 45"/>
                <p:cNvCxnSpPr/>
                <p:nvPr/>
              </p:nvCxnSpPr>
              <p:spPr>
                <a:xfrm>
                  <a:off x="6429388" y="2095470"/>
                  <a:ext cx="500066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47" name="직선 연결선 46"/>
                <p:cNvCxnSpPr/>
                <p:nvPr/>
              </p:nvCxnSpPr>
              <p:spPr>
                <a:xfrm>
                  <a:off x="6429388" y="1471578"/>
                  <a:ext cx="500066" cy="15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sp>
              <p:nvSpPr>
                <p:cNvPr id="67" name="TextBox 66"/>
                <p:cNvSpPr txBox="1"/>
                <p:nvPr/>
              </p:nvSpPr>
              <p:spPr>
                <a:xfrm>
                  <a:off x="5053016" y="2205008"/>
                  <a:ext cx="17145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5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rPr>
                    <a:t>layout_width</a:t>
                  </a:r>
                  <a:r>
                    <a:rPr kumimoji="0" lang="en-US" altLang="ko-KR" sz="105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rPr>
                    <a:t> = 200 </a:t>
                  </a:r>
                  <a:endParaRPr kumimoji="0" lang="ko-KR" alt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70" name="직선 화살표 연결선 69"/>
                <p:cNvCxnSpPr/>
                <p:nvPr/>
              </p:nvCxnSpPr>
              <p:spPr>
                <a:xfrm rot="5400000">
                  <a:off x="4927270" y="1292650"/>
                  <a:ext cx="394496" cy="146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headEnd type="arrow"/>
                  <a:tailEnd type="arrow"/>
                </a:ln>
                <a:effectLst/>
              </p:spPr>
            </p:cxnSp>
            <p:sp>
              <p:nvSpPr>
                <p:cNvPr id="71" name="TextBox 70"/>
                <p:cNvSpPr txBox="1"/>
                <p:nvPr/>
              </p:nvSpPr>
              <p:spPr>
                <a:xfrm>
                  <a:off x="5124454" y="1185826"/>
                  <a:ext cx="19288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5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rPr>
                    <a:t>layout_marginTop</a:t>
                  </a:r>
                  <a:r>
                    <a:rPr kumimoji="0" lang="en-US" altLang="ko-KR" sz="105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rPr>
                    <a:t> = 50 </a:t>
                  </a:r>
                  <a:endParaRPr kumimoji="0" lang="ko-KR" alt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72" name="직선 화살표 연결선 71"/>
                <p:cNvCxnSpPr/>
                <p:nvPr/>
              </p:nvCxnSpPr>
              <p:spPr>
                <a:xfrm>
                  <a:off x="4376736" y="1509678"/>
                  <a:ext cx="714380" cy="1134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headEnd type="arrow"/>
                  <a:tailEnd type="arrow"/>
                </a:ln>
                <a:effectLst/>
              </p:spPr>
            </p:cxnSp>
            <p:sp>
              <p:nvSpPr>
                <p:cNvPr id="73" name="TextBox 72"/>
                <p:cNvSpPr txBox="1"/>
                <p:nvPr/>
              </p:nvSpPr>
              <p:spPr>
                <a:xfrm>
                  <a:off x="4448174" y="1490628"/>
                  <a:ext cx="22860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5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rPr>
                    <a:t>layout_marginLeft</a:t>
                  </a:r>
                  <a:r>
                    <a:rPr kumimoji="0" lang="en-US" altLang="ko-KR" sz="105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rPr>
                    <a:t> = 100</a:t>
                  </a:r>
                  <a:endParaRPr kumimoji="0" lang="ko-KR" alt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74" name="직선 화살표 연결선 73"/>
                <p:cNvCxnSpPr/>
                <p:nvPr/>
              </p:nvCxnSpPr>
              <p:spPr>
                <a:xfrm rot="5400000">
                  <a:off x="6510755" y="1775323"/>
                  <a:ext cx="571505" cy="2117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headEnd type="arrow"/>
                  <a:tailEnd type="arrow"/>
                </a:ln>
                <a:effectLst/>
              </p:spPr>
            </p:cxnSp>
            <p:cxnSp>
              <p:nvCxnSpPr>
                <p:cNvPr id="75" name="직선 화살표 연결선 74"/>
                <p:cNvCxnSpPr/>
                <p:nvPr/>
              </p:nvCxnSpPr>
              <p:spPr>
                <a:xfrm>
                  <a:off x="5129216" y="2200246"/>
                  <a:ext cx="1257309" cy="1996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headEnd type="arrow"/>
                  <a:tailEnd type="arrow"/>
                </a:ln>
                <a:effectLst/>
              </p:spPr>
            </p:cxnSp>
            <p:cxnSp>
              <p:nvCxnSpPr>
                <p:cNvPr id="76" name="직선 연결선 75"/>
                <p:cNvCxnSpPr/>
                <p:nvPr/>
              </p:nvCxnSpPr>
              <p:spPr>
                <a:xfrm rot="16200000" flipH="1">
                  <a:off x="4965048" y="2259638"/>
                  <a:ext cx="271474" cy="28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</p:grpSp>
        </p:grpSp>
      </p:grpSp>
      <p:grpSp>
        <p:nvGrpSpPr>
          <p:cNvPr id="62" name="그룹 61"/>
          <p:cNvGrpSpPr/>
          <p:nvPr/>
        </p:nvGrpSpPr>
        <p:grpSpPr>
          <a:xfrm>
            <a:off x="5253041" y="2481235"/>
            <a:ext cx="3705252" cy="596818"/>
            <a:chOff x="5253041" y="2481235"/>
            <a:chExt cx="3705252" cy="596818"/>
          </a:xfrm>
        </p:grpSpPr>
        <p:sp>
          <p:nvSpPr>
            <p:cNvPr id="68" name="TextBox 67"/>
            <p:cNvSpPr txBox="1"/>
            <p:nvPr/>
          </p:nvSpPr>
          <p:spPr>
            <a:xfrm>
              <a:off x="6681802" y="2481235"/>
              <a:ext cx="22764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layout_width</a:t>
              </a:r>
              <a:r>
                <a:rPr kumimoji="0" lang="en-US" altLang="ko-KR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= </a:t>
              </a:r>
              <a:r>
                <a:rPr kumimoji="0" lang="en-US" altLang="ko-KR" sz="105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match_parent</a:t>
              </a:r>
              <a:endPara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677040" y="2824137"/>
              <a:ext cx="21098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layout_width</a:t>
              </a:r>
              <a:r>
                <a:rPr kumimoji="0" lang="en-US" altLang="ko-KR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= wrap_content</a:t>
              </a:r>
              <a:endPara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오른쪽 화살표 80"/>
            <p:cNvSpPr/>
            <p:nvPr/>
          </p:nvSpPr>
          <p:spPr bwMode="auto">
            <a:xfrm>
              <a:off x="6443675" y="2571723"/>
              <a:ext cx="285752" cy="142876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86" name="오른쪽 화살표 85"/>
            <p:cNvSpPr/>
            <p:nvPr/>
          </p:nvSpPr>
          <p:spPr bwMode="auto">
            <a:xfrm>
              <a:off x="5253041" y="2895575"/>
              <a:ext cx="1490673" cy="133351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386261" y="3576638"/>
            <a:ext cx="2129955" cy="1281122"/>
            <a:chOff x="4386261" y="3576638"/>
            <a:chExt cx="2660214" cy="1281122"/>
          </a:xfrm>
        </p:grpSpPr>
        <p:sp>
          <p:nvSpPr>
            <p:cNvPr id="87" name="모서리가 둥근 직사각형 86"/>
            <p:cNvSpPr/>
            <p:nvPr/>
          </p:nvSpPr>
          <p:spPr bwMode="auto">
            <a:xfrm>
              <a:off x="4386261" y="3576638"/>
              <a:ext cx="1504962" cy="457203"/>
            </a:xfrm>
            <a:prstGeom prst="roundRect">
              <a:avLst/>
            </a:prstGeom>
            <a:solidFill>
              <a:sysClr val="windowText" lastClr="0000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뷰그룹</a:t>
              </a:r>
              <a:endPara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386261" y="3857628"/>
              <a:ext cx="2660214" cy="1000132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빗면 89"/>
            <p:cNvSpPr/>
            <p:nvPr/>
          </p:nvSpPr>
          <p:spPr>
            <a:xfrm>
              <a:off x="4457699" y="3929636"/>
              <a:ext cx="936104" cy="570934"/>
            </a:xfrm>
            <a:prstGeom prst="bevel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abcd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886327" y="4500570"/>
              <a:ext cx="17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wrap_content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588224" y="3573016"/>
            <a:ext cx="2273971" cy="1281122"/>
            <a:chOff x="4386261" y="5005398"/>
            <a:chExt cx="2660214" cy="1281122"/>
          </a:xfrm>
        </p:grpSpPr>
        <p:sp>
          <p:nvSpPr>
            <p:cNvPr id="92" name="모서리가 둥근 직사각형 91"/>
            <p:cNvSpPr/>
            <p:nvPr/>
          </p:nvSpPr>
          <p:spPr bwMode="auto">
            <a:xfrm>
              <a:off x="4390821" y="5005398"/>
              <a:ext cx="1504962" cy="457203"/>
            </a:xfrm>
            <a:prstGeom prst="roundRect">
              <a:avLst/>
            </a:prstGeom>
            <a:solidFill>
              <a:sysClr val="windowText" lastClr="0000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뷰그룹</a:t>
              </a:r>
              <a:endPara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386261" y="5286388"/>
              <a:ext cx="2660214" cy="1000132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빗면 93"/>
            <p:cNvSpPr/>
            <p:nvPr/>
          </p:nvSpPr>
          <p:spPr>
            <a:xfrm>
              <a:off x="4462259" y="5357825"/>
              <a:ext cx="2500330" cy="566415"/>
            </a:xfrm>
            <a:prstGeom prst="bevel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abcd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819449" y="5929330"/>
              <a:ext cx="1785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match_parent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39554" y="4437112"/>
            <a:ext cx="3312366" cy="1935113"/>
            <a:chOff x="539554" y="3861048"/>
            <a:chExt cx="3312366" cy="1935113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539554" y="3861048"/>
              <a:ext cx="3312366" cy="1935113"/>
            </a:xfrm>
            <a:prstGeom prst="roundRect">
              <a:avLst>
                <a:gd name="adj" fmla="val 2297"/>
              </a:avLst>
            </a:prstGeom>
            <a:solidFill>
              <a:schemeClr val="tx1"/>
            </a:solidFill>
            <a:ln>
              <a:solidFill>
                <a:schemeClr val="tx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1560" y="3957439"/>
              <a:ext cx="1530084" cy="1757356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</p:pic>
        <p:sp>
          <p:nvSpPr>
            <p:cNvPr id="52" name="모서리가 둥근 직사각형 51"/>
            <p:cNvSpPr/>
            <p:nvPr/>
          </p:nvSpPr>
          <p:spPr bwMode="auto">
            <a:xfrm>
              <a:off x="2351152" y="3957439"/>
              <a:ext cx="1428760" cy="1214446"/>
            </a:xfrm>
            <a:prstGeom prst="roundRect">
              <a:avLst>
                <a:gd name="adj" fmla="val 7600"/>
              </a:avLst>
            </a:prstGeom>
            <a:noFill/>
            <a:ln w="3175">
              <a:solidFill>
                <a:sysClr val="windowText" lastClr="000000">
                  <a:lumMod val="50000"/>
                  <a:lumOff val="50000"/>
                </a:sys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422590" y="3981252"/>
              <a:ext cx="12858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● 레이아웃 구조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94028" y="4314629"/>
              <a:ext cx="1123950" cy="77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6" name="모서리가 둥근 직사각형 55"/>
          <p:cNvSpPr/>
          <p:nvPr/>
        </p:nvSpPr>
        <p:spPr>
          <a:xfrm>
            <a:off x="755576" y="1926357"/>
            <a:ext cx="3096344" cy="93610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/>
          <p:cNvGrpSpPr/>
          <p:nvPr/>
        </p:nvGrpSpPr>
        <p:grpSpPr>
          <a:xfrm>
            <a:off x="755576" y="3284984"/>
            <a:ext cx="3096344" cy="1008112"/>
            <a:chOff x="755576" y="3284984"/>
            <a:chExt cx="3096344" cy="1008112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755576" y="3284984"/>
              <a:ext cx="3096344" cy="216024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755576" y="4077072"/>
              <a:ext cx="3096344" cy="216024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031407" y="5190548"/>
            <a:ext cx="49268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wrap_content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뷰 스스로 적당한 크기에 맞춘다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일반적으로 문자열의 길이에 맞춰진다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match_parent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부모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뷰그룹의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크기에 맞춰진다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부모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뷰그룹의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너비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layout_width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경우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또는 높이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layout_height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경우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 맞춰진다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481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최상위 </a:t>
            </a:r>
            <a:r>
              <a:rPr lang="ko-KR" alt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뷰그룹의</a:t>
            </a:r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LayoutParams</a:t>
            </a:r>
            <a:r>
              <a:rPr lang="en-US" altLang="ko-KR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정보</a:t>
            </a:r>
            <a:endParaRPr lang="ko-KR" altLang="en-US" baseline="0" dirty="0" smtClean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95536" y="531262"/>
            <a:ext cx="4176464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611560" y="1052736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레이아웃의 유연성 속성은 기억해주세요</a:t>
            </a:r>
            <a:r>
              <a:rPr lang="en-US" altLang="ko-KR" sz="2800" dirty="0" smtClean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pmystory\Desktop\sign-41225_1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5018" y="1083196"/>
            <a:ext cx="492646" cy="492646"/>
          </a:xfrm>
          <a:prstGeom prst="rect">
            <a:avLst/>
          </a:prstGeom>
          <a:noFill/>
        </p:spPr>
      </p:pic>
      <p:sp>
        <p:nvSpPr>
          <p:cNvPr id="83" name="모서리가 둥근 직사각형 82"/>
          <p:cNvSpPr/>
          <p:nvPr/>
        </p:nvSpPr>
        <p:spPr>
          <a:xfrm>
            <a:off x="539552" y="2204864"/>
            <a:ext cx="1675288" cy="2736304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611560" y="2420888"/>
            <a:ext cx="1512168" cy="20162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192957" y="2276872"/>
            <a:ext cx="351656" cy="636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192957" y="4562078"/>
            <a:ext cx="351656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빗면 97"/>
          <p:cNvSpPr/>
          <p:nvPr/>
        </p:nvSpPr>
        <p:spPr>
          <a:xfrm>
            <a:off x="649662" y="2780929"/>
            <a:ext cx="1435966" cy="360039"/>
          </a:xfrm>
          <a:prstGeom prst="bevel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abcd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79512" y="5733256"/>
            <a:ext cx="871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match_parent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값은 부모 </a:t>
            </a:r>
            <a:r>
              <a:rPr lang="ko-KR" altLang="en-US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뷰그룹에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크기를 맞추기 때문에 화면 크기가 다른</a:t>
            </a:r>
            <a:endParaRPr lang="en-US" altLang="ko-KR" sz="16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단말에서도 유연하게 레이아웃을 유지할 수 있다</a:t>
            </a:r>
            <a:r>
              <a:rPr lang="en-US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ko-KR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7784" y="2204864"/>
            <a:ext cx="1600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1" name="그룹 120"/>
          <p:cNvGrpSpPr/>
          <p:nvPr/>
        </p:nvGrpSpPr>
        <p:grpSpPr>
          <a:xfrm>
            <a:off x="4965840" y="2204864"/>
            <a:ext cx="1675288" cy="2736304"/>
            <a:chOff x="4572000" y="1916832"/>
            <a:chExt cx="1675288" cy="2736304"/>
          </a:xfrm>
        </p:grpSpPr>
        <p:sp>
          <p:nvSpPr>
            <p:cNvPr id="116" name="모서리가 둥근 직사각형 115"/>
            <p:cNvSpPr/>
            <p:nvPr/>
          </p:nvSpPr>
          <p:spPr>
            <a:xfrm>
              <a:off x="4572000" y="1916832"/>
              <a:ext cx="1675288" cy="2736304"/>
            </a:xfrm>
            <a:prstGeom prst="round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4644008" y="2132856"/>
              <a:ext cx="1512168" cy="2016224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5225405" y="1988840"/>
              <a:ext cx="351656" cy="63624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5225405" y="4274046"/>
              <a:ext cx="351656" cy="216024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빗면 119"/>
            <p:cNvSpPr/>
            <p:nvPr/>
          </p:nvSpPr>
          <p:spPr>
            <a:xfrm>
              <a:off x="4682110" y="2492897"/>
              <a:ext cx="1435966" cy="360039"/>
            </a:xfrm>
            <a:prstGeom prst="bevel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abcd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7198088" y="2204864"/>
            <a:ext cx="1190336" cy="1944216"/>
            <a:chOff x="4572000" y="1916832"/>
            <a:chExt cx="1675288" cy="2736304"/>
          </a:xfrm>
        </p:grpSpPr>
        <p:sp>
          <p:nvSpPr>
            <p:cNvPr id="123" name="모서리가 둥근 직사각형 122"/>
            <p:cNvSpPr/>
            <p:nvPr/>
          </p:nvSpPr>
          <p:spPr>
            <a:xfrm>
              <a:off x="4572000" y="1916832"/>
              <a:ext cx="1675288" cy="2736304"/>
            </a:xfrm>
            <a:prstGeom prst="round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모서리가 둥근 직사각형 123"/>
            <p:cNvSpPr/>
            <p:nvPr/>
          </p:nvSpPr>
          <p:spPr>
            <a:xfrm>
              <a:off x="4644008" y="2132856"/>
              <a:ext cx="1512168" cy="2016224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5225405" y="1988840"/>
              <a:ext cx="351656" cy="63624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5225405" y="4274046"/>
              <a:ext cx="351656" cy="216024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빗면 126"/>
            <p:cNvSpPr/>
            <p:nvPr/>
          </p:nvSpPr>
          <p:spPr>
            <a:xfrm>
              <a:off x="4682110" y="2826551"/>
              <a:ext cx="1435965" cy="360039"/>
            </a:xfrm>
            <a:prstGeom prst="bevel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abcd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29" name="직선 연결선 128"/>
          <p:cNvCxnSpPr/>
          <p:nvPr/>
        </p:nvCxnSpPr>
        <p:spPr>
          <a:xfrm>
            <a:off x="642442" y="3131443"/>
            <a:ext cx="0" cy="3600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2077269" y="3131443"/>
            <a:ext cx="0" cy="3600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>
            <a:off x="699592" y="3284984"/>
            <a:ext cx="1296144" cy="0"/>
          </a:xfrm>
          <a:prstGeom prst="straightConnector1">
            <a:avLst/>
          </a:prstGeom>
          <a:ln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815033" y="327545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300</a:t>
            </a:r>
            <a:endParaRPr lang="ko-KR" altLang="en-US" sz="12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181864" y="327545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match_parent</a:t>
            </a:r>
            <a:endParaRPr lang="ko-KR" altLang="en-US" sz="12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5" name="직선 연결선 134"/>
          <p:cNvCxnSpPr/>
          <p:nvPr/>
        </p:nvCxnSpPr>
        <p:spPr>
          <a:xfrm>
            <a:off x="5077089" y="3131443"/>
            <a:ext cx="0" cy="3600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6511916" y="3131443"/>
            <a:ext cx="0" cy="3600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>
            <a:off x="5134239" y="3284984"/>
            <a:ext cx="1296144" cy="0"/>
          </a:xfrm>
          <a:prstGeom prst="straightConnector1">
            <a:avLst/>
          </a:prstGeom>
          <a:ln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오른쪽 화살표 139"/>
          <p:cNvSpPr/>
          <p:nvPr/>
        </p:nvSpPr>
        <p:spPr>
          <a:xfrm>
            <a:off x="2339752" y="2862461"/>
            <a:ext cx="432048" cy="288032"/>
          </a:xfrm>
          <a:prstGeom prst="rightArrow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42" name="오른쪽 화살표 141"/>
          <p:cNvSpPr/>
          <p:nvPr/>
        </p:nvSpPr>
        <p:spPr>
          <a:xfrm>
            <a:off x="6722715" y="2852936"/>
            <a:ext cx="432048" cy="324036"/>
          </a:xfrm>
          <a:prstGeom prst="rightArrow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9200" y="98072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aseline="0" dirty="0" err="1" smtClean="0">
                <a:solidFill>
                  <a:schemeClr val="bg1"/>
                </a:solidFill>
                <a:latin typeface="+mn-ea"/>
                <a:ea typeface="+mn-ea"/>
              </a:rPr>
              <a:t>뷰에</a:t>
            </a:r>
            <a:r>
              <a:rPr lang="ko-KR" altLang="en-US" baseline="0" dirty="0" smtClean="0">
                <a:solidFill>
                  <a:schemeClr val="bg1"/>
                </a:solidFill>
                <a:latin typeface="+mn-ea"/>
                <a:ea typeface="+mn-ea"/>
              </a:rPr>
              <a:t> 대해서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154750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aseline="0" dirty="0" err="1" smtClean="0">
                <a:solidFill>
                  <a:schemeClr val="bg1"/>
                </a:solidFill>
                <a:latin typeface="+mn-ea"/>
                <a:ea typeface="+mn-ea"/>
              </a:rPr>
              <a:t>뷰그룹에</a:t>
            </a:r>
            <a:r>
              <a:rPr lang="ko-KR" altLang="en-US" baseline="0" dirty="0" smtClean="0">
                <a:solidFill>
                  <a:schemeClr val="bg1"/>
                </a:solidFill>
                <a:latin typeface="+mn-ea"/>
                <a:ea typeface="+mn-ea"/>
              </a:rPr>
              <a:t> 대해서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3568" y="1556792"/>
            <a:ext cx="144016" cy="2160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3568" y="980728"/>
            <a:ext cx="144016" cy="2160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457880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뷰에</a:t>
            </a:r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대해서</a:t>
            </a:r>
            <a:endParaRPr lang="ko-KR" altLang="en-US" baseline="0" dirty="0" smtClean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95535" y="531262"/>
            <a:ext cx="1347539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357158" y="714356"/>
            <a:ext cx="3181350" cy="3019425"/>
            <a:chOff x="357158" y="714356"/>
            <a:chExt cx="3181350" cy="3019425"/>
          </a:xfrm>
        </p:grpSpPr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7158" y="714356"/>
              <a:ext cx="3181350" cy="3019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3" name="직사각형 32"/>
            <p:cNvSpPr/>
            <p:nvPr/>
          </p:nvSpPr>
          <p:spPr bwMode="auto">
            <a:xfrm>
              <a:off x="357158" y="714356"/>
              <a:ext cx="3167092" cy="3000396"/>
            </a:xfrm>
            <a:prstGeom prst="rect">
              <a:avLst/>
            </a:prstGeom>
            <a:noFill/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97364" y="1671625"/>
            <a:ext cx="3217380" cy="357190"/>
            <a:chOff x="497364" y="1600187"/>
            <a:chExt cx="3217380" cy="357190"/>
          </a:xfrm>
        </p:grpSpPr>
        <p:sp>
          <p:nvSpPr>
            <p:cNvPr id="32" name="모서리가 둥근 직사각형 31"/>
            <p:cNvSpPr/>
            <p:nvPr/>
          </p:nvSpPr>
          <p:spPr bwMode="auto">
            <a:xfrm>
              <a:off x="497364" y="1600187"/>
              <a:ext cx="1800000" cy="357190"/>
            </a:xfrm>
            <a:prstGeom prst="roundRect">
              <a:avLst/>
            </a:prstGeom>
            <a:noFill/>
            <a:ln w="19050">
              <a:solidFill>
                <a:sysClr val="window" lastClr="FFFFFF">
                  <a:lumMod val="75000"/>
                </a:sysClr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 bwMode="auto">
            <a:xfrm>
              <a:off x="2357422" y="1609712"/>
              <a:ext cx="1357322" cy="285752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TextView</a:t>
              </a:r>
              <a:endParaRPr kumimoji="1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97364" y="2081203"/>
            <a:ext cx="3217380" cy="357190"/>
            <a:chOff x="497364" y="2009765"/>
            <a:chExt cx="3217380" cy="357190"/>
          </a:xfrm>
        </p:grpSpPr>
        <p:sp>
          <p:nvSpPr>
            <p:cNvPr id="31" name="모서리가 둥근 직사각형 30"/>
            <p:cNvSpPr/>
            <p:nvPr/>
          </p:nvSpPr>
          <p:spPr bwMode="auto">
            <a:xfrm>
              <a:off x="497364" y="2009765"/>
              <a:ext cx="1800000" cy="357190"/>
            </a:xfrm>
            <a:prstGeom prst="roundRect">
              <a:avLst/>
            </a:prstGeom>
            <a:noFill/>
            <a:ln w="19050">
              <a:solidFill>
                <a:sysClr val="window" lastClr="FFFFFF">
                  <a:lumMod val="75000"/>
                </a:sysClr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 bwMode="auto">
            <a:xfrm>
              <a:off x="2357422" y="2019290"/>
              <a:ext cx="1357322" cy="285752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EditText</a:t>
              </a:r>
              <a:endParaRPr kumimoji="1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97364" y="2509831"/>
            <a:ext cx="3217380" cy="500066"/>
            <a:chOff x="497364" y="2438393"/>
            <a:chExt cx="3217380" cy="500066"/>
          </a:xfrm>
        </p:grpSpPr>
        <p:sp>
          <p:nvSpPr>
            <p:cNvPr id="30" name="모서리가 둥근 직사각형 29"/>
            <p:cNvSpPr/>
            <p:nvPr/>
          </p:nvSpPr>
          <p:spPr bwMode="auto">
            <a:xfrm>
              <a:off x="497364" y="2438393"/>
              <a:ext cx="1800000" cy="500066"/>
            </a:xfrm>
            <a:prstGeom prst="roundRect">
              <a:avLst/>
            </a:prstGeom>
            <a:noFill/>
            <a:ln w="19050">
              <a:solidFill>
                <a:sysClr val="window" lastClr="FFFFFF">
                  <a:lumMod val="75000"/>
                </a:sysClr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 bwMode="auto">
            <a:xfrm>
              <a:off x="2357422" y="2457443"/>
              <a:ext cx="1357322" cy="285752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Button</a:t>
              </a:r>
              <a:endParaRPr kumimoji="1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97364" y="3100385"/>
            <a:ext cx="3217380" cy="471491"/>
            <a:chOff x="497364" y="3028947"/>
            <a:chExt cx="3217380" cy="471491"/>
          </a:xfrm>
        </p:grpSpPr>
        <p:sp>
          <p:nvSpPr>
            <p:cNvPr id="29" name="모서리가 둥근 직사각형 28"/>
            <p:cNvSpPr/>
            <p:nvPr/>
          </p:nvSpPr>
          <p:spPr bwMode="auto">
            <a:xfrm>
              <a:off x="497364" y="3028947"/>
              <a:ext cx="1800000" cy="471491"/>
            </a:xfrm>
            <a:prstGeom prst="roundRect">
              <a:avLst/>
            </a:prstGeom>
            <a:noFill/>
            <a:ln w="19050">
              <a:solidFill>
                <a:sysClr val="window" lastClr="FFFFFF">
                  <a:lumMod val="75000"/>
                </a:sysClr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 bwMode="auto">
            <a:xfrm>
              <a:off x="2357422" y="3043235"/>
              <a:ext cx="1357322" cy="285752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ImageView</a:t>
              </a:r>
              <a:endParaRPr kumimoji="1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57158" y="3714752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뷰는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각기 자신만의 모습과 특징을 가지며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화면을 구성하는 최소 단위다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572000" y="5929330"/>
            <a:ext cx="392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뷰는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사용자의 터치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키 입력에 상호작용한다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pSp>
        <p:nvGrpSpPr>
          <p:cNvPr id="85" name="그룹 84"/>
          <p:cNvGrpSpPr/>
          <p:nvPr/>
        </p:nvGrpSpPr>
        <p:grpSpPr>
          <a:xfrm>
            <a:off x="4143372" y="2786058"/>
            <a:ext cx="4572032" cy="3071834"/>
            <a:chOff x="4143372" y="2786058"/>
            <a:chExt cx="4572032" cy="3071834"/>
          </a:xfrm>
        </p:grpSpPr>
        <p:sp>
          <p:nvSpPr>
            <p:cNvPr id="81" name="모서리가 둥근 직사각형 80"/>
            <p:cNvSpPr/>
            <p:nvPr/>
          </p:nvSpPr>
          <p:spPr>
            <a:xfrm>
              <a:off x="4143372" y="2786058"/>
              <a:ext cx="4572032" cy="3071834"/>
            </a:xfrm>
            <a:prstGeom prst="roundRect">
              <a:avLst>
                <a:gd name="adj" fmla="val 6217"/>
              </a:avLst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95931" y="2953243"/>
              <a:ext cx="1857388" cy="539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5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8149948">
              <a:off x="6641754" y="3086634"/>
              <a:ext cx="614297" cy="851917"/>
            </a:xfrm>
            <a:prstGeom prst="rect">
              <a:avLst/>
            </a:prstGeom>
            <a:noFill/>
          </p:spPr>
        </p:pic>
        <p:sp>
          <p:nvSpPr>
            <p:cNvPr id="82" name="직사각형 81"/>
            <p:cNvSpPr/>
            <p:nvPr/>
          </p:nvSpPr>
          <p:spPr>
            <a:xfrm>
              <a:off x="4143372" y="3866381"/>
              <a:ext cx="4572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Button</a:t>
              </a:r>
              <a:r>
                <a:rPr lang="ko-KR" altLang="en-US" sz="12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을 터치하면 마치 실제로 버튼이 눌린 효과를 보여준다</a:t>
              </a:r>
              <a:r>
                <a:rPr lang="en-US" altLang="ko-KR" sz="12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dirty="0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4143372" y="4495035"/>
            <a:ext cx="4572000" cy="1148543"/>
            <a:chOff x="4143372" y="4495035"/>
            <a:chExt cx="4572000" cy="1148543"/>
          </a:xfrm>
        </p:grpSpPr>
        <p:pic>
          <p:nvPicPr>
            <p:cNvPr id="42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19643" y="4566473"/>
              <a:ext cx="2524125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4" name="Picture 2" descr="E:\Android Programming\WorkSpace\AndroidBooks\working2\참고 데이터\이미지 모음\키보드`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858016" y="4495035"/>
              <a:ext cx="1064906" cy="908720"/>
            </a:xfrm>
            <a:prstGeom prst="rect">
              <a:avLst/>
            </a:prstGeom>
            <a:noFill/>
          </p:spPr>
        </p:pic>
        <p:sp>
          <p:nvSpPr>
            <p:cNvPr id="83" name="직사각형 82"/>
            <p:cNvSpPr/>
            <p:nvPr/>
          </p:nvSpPr>
          <p:spPr>
            <a:xfrm>
              <a:off x="4143372" y="5366579"/>
              <a:ext cx="4572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sz="1200" dirty="0" err="1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EditText</a:t>
              </a:r>
              <a:r>
                <a:rPr lang="ko-KR" altLang="en-US" sz="1200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를 터치하면 키보드로 원하는 문자를 입력할 수 있다</a:t>
              </a:r>
              <a:endParaRPr lang="ko-KR" altLang="en-US" dirty="0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959424" y="764704"/>
            <a:ext cx="49330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안드로이드에서는</a:t>
            </a:r>
            <a:r>
              <a:rPr lang="ko-KR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뷰를</a:t>
            </a:r>
            <a:r>
              <a:rPr lang="ko-KR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16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위젯</a:t>
            </a:r>
            <a:r>
              <a:rPr lang="x-none" altLang="ko-KR" sz="1600" b="1" baseline="300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Widget</a:t>
            </a:r>
            <a:r>
              <a:rPr lang="ko-KR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이라고도 부른다</a:t>
            </a:r>
            <a:r>
              <a:rPr lang="x-none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6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x-none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위젯은 부품 정도로 해석할 수 있는데</a:t>
            </a:r>
            <a:r>
              <a:rPr lang="x-none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예를 들어 여러 기능을 가진 작은 부품들이 모여 하나의 자동차가 되는 것과 같은 이치다</a:t>
            </a:r>
            <a:r>
              <a:rPr lang="x-none" altLang="ko-KR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뷰에</a:t>
            </a:r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대해서</a:t>
            </a:r>
            <a:endParaRPr lang="ko-KR" altLang="en-US" baseline="0" dirty="0" smtClean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95535" y="531262"/>
            <a:ext cx="1347539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1214414" y="1374316"/>
            <a:ext cx="5357850" cy="2016884"/>
            <a:chOff x="500034" y="697736"/>
            <a:chExt cx="5357850" cy="2016884"/>
          </a:xfrm>
        </p:grpSpPr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6248" y="1591027"/>
              <a:ext cx="1285884" cy="373493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prstDash val="sysDash"/>
              <a:miter lim="800000"/>
              <a:headEnd/>
              <a:tailEnd/>
            </a:ln>
            <a:effectLst/>
          </p:spPr>
        </p:pic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57435" y="697736"/>
              <a:ext cx="1285884" cy="343994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prstDash val="sysDash"/>
              <a:miter lim="800000"/>
              <a:headEnd/>
              <a:tailEnd/>
            </a:ln>
            <a:effectLst/>
          </p:spPr>
        </p:pic>
        <p:pic>
          <p:nvPicPr>
            <p:cNvPr id="6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86248" y="723614"/>
              <a:ext cx="1428760" cy="318101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prstDash val="sysDash"/>
              <a:miter lim="800000"/>
              <a:headEnd/>
              <a:tailEnd/>
            </a:ln>
            <a:effectLst/>
          </p:spPr>
        </p:pic>
        <p:pic>
          <p:nvPicPr>
            <p:cNvPr id="66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86050" y="1572706"/>
              <a:ext cx="609600" cy="676275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prstDash val="sysDash"/>
              <a:miter lim="800000"/>
              <a:headEnd/>
              <a:tailEnd/>
            </a:ln>
            <a:effectLst/>
          </p:spPr>
        </p:pic>
        <p:cxnSp>
          <p:nvCxnSpPr>
            <p:cNvPr id="67" name="직선 연결선 66"/>
            <p:cNvCxnSpPr/>
            <p:nvPr/>
          </p:nvCxnSpPr>
          <p:spPr>
            <a:xfrm>
              <a:off x="3929058" y="1285860"/>
              <a:ext cx="428628" cy="158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68" name="모서리가 둥근 직사각형 67"/>
            <p:cNvSpPr/>
            <p:nvPr/>
          </p:nvSpPr>
          <p:spPr bwMode="auto">
            <a:xfrm>
              <a:off x="500034" y="1785926"/>
              <a:ext cx="1214446" cy="428628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public Class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View</a:t>
              </a:r>
              <a:endParaRPr kumimoji="1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 bwMode="auto">
            <a:xfrm>
              <a:off x="2428860" y="1071546"/>
              <a:ext cx="1357322" cy="42862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Public Class</a:t>
              </a:r>
              <a:endParaRPr kumimoji="1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TextView</a:t>
              </a:r>
              <a:endParaRPr kumimoji="1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70" name="이등변 삼각형 69"/>
            <p:cNvSpPr/>
            <p:nvPr/>
          </p:nvSpPr>
          <p:spPr bwMode="auto">
            <a:xfrm>
              <a:off x="990575" y="2233604"/>
              <a:ext cx="152401" cy="131380"/>
            </a:xfrm>
            <a:prstGeom prst="triangle">
              <a:avLst/>
            </a:prstGeom>
            <a:solidFill>
              <a:sysClr val="windowText" lastClr="000000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cxnSp>
          <p:nvCxnSpPr>
            <p:cNvPr id="71" name="Shape 70"/>
            <p:cNvCxnSpPr>
              <a:stCxn id="70" idx="3"/>
              <a:endCxn id="69" idx="1"/>
            </p:cNvCxnSpPr>
            <p:nvPr/>
          </p:nvCxnSpPr>
          <p:spPr>
            <a:xfrm rot="5400000" flipH="1" flipV="1">
              <a:off x="1208256" y="1144380"/>
              <a:ext cx="1079124" cy="1362084"/>
            </a:xfrm>
            <a:prstGeom prst="bentConnector4">
              <a:avLst>
                <a:gd name="adj1" fmla="val -12357"/>
                <a:gd name="adj2" fmla="val 75174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2" name="Shape 43"/>
            <p:cNvCxnSpPr>
              <a:stCxn id="73" idx="3"/>
              <a:endCxn id="76" idx="1"/>
            </p:cNvCxnSpPr>
            <p:nvPr/>
          </p:nvCxnSpPr>
          <p:spPr>
            <a:xfrm>
              <a:off x="3929058" y="1290146"/>
              <a:ext cx="285752" cy="92440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73" name="이등변 삼각형 72"/>
            <p:cNvSpPr/>
            <p:nvPr/>
          </p:nvSpPr>
          <p:spPr bwMode="auto">
            <a:xfrm rot="16200000">
              <a:off x="3804016" y="1232256"/>
              <a:ext cx="134304" cy="115779"/>
            </a:xfrm>
            <a:prstGeom prst="triangle">
              <a:avLst/>
            </a:prstGeom>
            <a:solidFill>
              <a:sysClr val="windowText" lastClr="000000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 bwMode="auto">
            <a:xfrm>
              <a:off x="2428860" y="2285992"/>
              <a:ext cx="1357322" cy="42862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Public Class</a:t>
              </a:r>
              <a:endParaRPr kumimoji="1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ImageView</a:t>
              </a:r>
              <a:endParaRPr kumimoji="1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 bwMode="auto">
            <a:xfrm>
              <a:off x="4214810" y="1071546"/>
              <a:ext cx="1643074" cy="42862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Public Class</a:t>
              </a:r>
              <a:endParaRPr kumimoji="1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EditText</a:t>
              </a:r>
              <a:endParaRPr kumimoji="1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 bwMode="auto">
            <a:xfrm>
              <a:off x="4214810" y="2000240"/>
              <a:ext cx="1500198" cy="42862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Public Class</a:t>
              </a:r>
              <a:endParaRPr kumimoji="1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Button</a:t>
              </a:r>
              <a:endParaRPr kumimoji="1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cxnSp>
          <p:nvCxnSpPr>
            <p:cNvPr id="77" name="Shape 76"/>
            <p:cNvCxnSpPr>
              <a:stCxn id="70" idx="3"/>
              <a:endCxn id="74" idx="1"/>
            </p:cNvCxnSpPr>
            <p:nvPr/>
          </p:nvCxnSpPr>
          <p:spPr>
            <a:xfrm rot="16200000" flipH="1">
              <a:off x="1680157" y="1751603"/>
              <a:ext cx="135322" cy="1362084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84" name="그룹 83"/>
          <p:cNvGrpSpPr/>
          <p:nvPr/>
        </p:nvGrpSpPr>
        <p:grpSpPr>
          <a:xfrm>
            <a:off x="1781156" y="3113002"/>
            <a:ext cx="5148298" cy="2244824"/>
            <a:chOff x="1781156" y="3113002"/>
            <a:chExt cx="5148298" cy="2244824"/>
          </a:xfrm>
        </p:grpSpPr>
        <p:grpSp>
          <p:nvGrpSpPr>
            <p:cNvPr id="60" name="그룹 59"/>
            <p:cNvGrpSpPr/>
            <p:nvPr/>
          </p:nvGrpSpPr>
          <p:grpSpPr>
            <a:xfrm>
              <a:off x="1781156" y="3113002"/>
              <a:ext cx="4576794" cy="1706958"/>
              <a:chOff x="1066776" y="2436422"/>
              <a:chExt cx="4576794" cy="1706958"/>
            </a:xfrm>
          </p:grpSpPr>
          <p:cxnSp>
            <p:nvCxnSpPr>
              <p:cNvPr id="48" name="Shape 47"/>
              <p:cNvCxnSpPr>
                <a:stCxn id="70" idx="3"/>
                <a:endCxn id="56" idx="1"/>
              </p:cNvCxnSpPr>
              <p:nvPr/>
            </p:nvCxnSpPr>
            <p:spPr>
              <a:xfrm rot="16200000" flipH="1">
                <a:off x="1001496" y="2501702"/>
                <a:ext cx="1492644" cy="1362084"/>
              </a:xfrm>
              <a:prstGeom prst="bentConnector2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ysDash"/>
              </a:ln>
              <a:effectLst/>
            </p:spPr>
          </p:cxnSp>
          <p:sp>
            <p:nvSpPr>
              <p:cNvPr id="56" name="모서리가 둥근 직사각형 55"/>
              <p:cNvSpPr/>
              <p:nvPr/>
            </p:nvSpPr>
            <p:spPr bwMode="auto">
              <a:xfrm>
                <a:off x="2428860" y="3714752"/>
                <a:ext cx="3214710" cy="428628"/>
              </a:xfrm>
              <a:prstGeom prst="roundRect">
                <a:avLst/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Public Class</a:t>
                </a:r>
                <a:endParaRPr kumimoji="1" lang="en-US" altLang="ko-KR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1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???</a:t>
                </a:r>
                <a:endParaRPr kumimoji="1" lang="ko-KR" alt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2500298" y="4896161"/>
              <a:ext cx="4429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기존에 없는 모습과 기능을 가진 무언가를 만든다면 </a:t>
              </a:r>
              <a:endPara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뷰를 상속받아 구현하면 되겠다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1857356" y="3391200"/>
            <a:ext cx="5786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ImageView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200" b="1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TextView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200" b="1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EditText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Button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모두는 </a:t>
            </a:r>
            <a:r>
              <a:rPr lang="ko-KR" altLang="en-US" sz="1200" b="1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뷰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클래스를 상속받고 있다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ctr"/>
            <a:r>
              <a:rPr lang="ko-KR" altLang="en-US" sz="12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눈에 보이는 모든 요소는 </a:t>
            </a:r>
            <a:r>
              <a:rPr lang="ko-KR" altLang="en-US" sz="1200" b="1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뷰고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algn="ctr"/>
            <a:r>
              <a:rPr lang="ko-KR" altLang="en-US" sz="12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화면에 보여지는 모든 요소는 반드시 뷰를 상속받아야 한다</a:t>
            </a:r>
            <a:r>
              <a:rPr lang="en-US" altLang="ko-KR" sz="12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135902" y="5509313"/>
            <a:ext cx="67835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뷰는 자신이 화면 어디에 그려져야 하는지에 대한 위치 정보가 없다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r>
              <a:rPr lang="ko-KR" altLang="en-US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뷰를 화면에 배치하는 무언가가 반드시 필요하다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뷰그룹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6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4922515" y="1635843"/>
            <a:ext cx="3509987" cy="1343046"/>
            <a:chOff x="4922515" y="1635843"/>
            <a:chExt cx="3509987" cy="1343046"/>
          </a:xfrm>
        </p:grpSpPr>
        <p:grpSp>
          <p:nvGrpSpPr>
            <p:cNvPr id="76" name="그룹 75"/>
            <p:cNvGrpSpPr/>
            <p:nvPr/>
          </p:nvGrpSpPr>
          <p:grpSpPr>
            <a:xfrm>
              <a:off x="4922515" y="1635843"/>
              <a:ext cx="3509987" cy="1343046"/>
              <a:chOff x="4922515" y="1635843"/>
              <a:chExt cx="3509987" cy="1343046"/>
            </a:xfrm>
          </p:grpSpPr>
          <p:sp>
            <p:nvSpPr>
              <p:cNvPr id="104" name="모서리가 둥근 직사각형 103"/>
              <p:cNvSpPr/>
              <p:nvPr/>
            </p:nvSpPr>
            <p:spPr bwMode="auto">
              <a:xfrm>
                <a:off x="4922515" y="1635843"/>
                <a:ext cx="1504962" cy="457203"/>
              </a:xfrm>
              <a:prstGeom prst="roundRect">
                <a:avLst/>
              </a:prstGeom>
              <a:solidFill>
                <a:srgbClr val="B9E1FF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LinearLayout</a:t>
                </a:r>
              </a:p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105" name="모서리가 둥근 직사각형 104"/>
              <p:cNvSpPr/>
              <p:nvPr/>
            </p:nvSpPr>
            <p:spPr bwMode="auto">
              <a:xfrm>
                <a:off x="4932040" y="1916832"/>
                <a:ext cx="3500462" cy="1062057"/>
              </a:xfrm>
              <a:prstGeom prst="roundRect">
                <a:avLst>
                  <a:gd name="adj" fmla="val 8040"/>
                </a:avLst>
              </a:prstGeom>
              <a:solidFill>
                <a:sysClr val="window" lastClr="FFFFFF"/>
              </a:solidFill>
              <a:ln w="28575">
                <a:solidFill>
                  <a:srgbClr val="B9E1FF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</p:grpSp>
        <p:cxnSp>
          <p:nvCxnSpPr>
            <p:cNvPr id="116" name="직선 연결선 115"/>
            <p:cNvCxnSpPr/>
            <p:nvPr/>
          </p:nvCxnSpPr>
          <p:spPr>
            <a:xfrm rot="5400000">
              <a:off x="6489830" y="2402260"/>
              <a:ext cx="742162" cy="1500"/>
            </a:xfrm>
            <a:prstGeom prst="line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ysDash"/>
            </a:ln>
            <a:effectLst/>
          </p:spPr>
        </p:cxnSp>
      </p:grpSp>
      <p:sp>
        <p:nvSpPr>
          <p:cNvPr id="7" name="TextBox 6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뷰그룹에</a:t>
            </a:r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대해서</a:t>
            </a:r>
            <a:endParaRPr lang="ko-KR" altLang="en-US" baseline="0" dirty="0" smtClean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95536" y="531262"/>
            <a:ext cx="1762547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323528" y="1700808"/>
            <a:ext cx="3857652" cy="1357322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280562" y="2226966"/>
            <a:ext cx="710998" cy="312250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View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252222" y="2674442"/>
            <a:ext cx="710998" cy="312250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View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66404" y="2241824"/>
            <a:ext cx="710998" cy="312250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View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347572" y="2618102"/>
            <a:ext cx="710998" cy="312250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View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58" name="Picture 4" descr="C:\Users\superdroid\Desktop\갈매기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0443" y="2229120"/>
            <a:ext cx="500066" cy="500066"/>
          </a:xfrm>
          <a:prstGeom prst="rect">
            <a:avLst/>
          </a:prstGeom>
          <a:noFill/>
        </p:spPr>
      </p:pic>
      <p:pic>
        <p:nvPicPr>
          <p:cNvPr id="59" name="Picture 15" descr="C:\Users\superdroid\Desktop\갈매기\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6288" y="1786571"/>
            <a:ext cx="513101" cy="508896"/>
          </a:xfrm>
          <a:prstGeom prst="rect">
            <a:avLst/>
          </a:prstGeom>
          <a:noFill/>
        </p:spPr>
      </p:pic>
      <p:pic>
        <p:nvPicPr>
          <p:cNvPr id="60" name="Picture 17" descr="C:\Users\superdroid\Desktop\갈매기\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8900" y="1786571"/>
            <a:ext cx="500066" cy="495967"/>
          </a:xfrm>
          <a:prstGeom prst="rect">
            <a:avLst/>
          </a:prstGeom>
          <a:noFill/>
        </p:spPr>
      </p:pic>
      <p:pic>
        <p:nvPicPr>
          <p:cNvPr id="61" name="Picture 19" descr="C:\Users\superdroid\Desktop\갈매기\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5008" y="2181861"/>
            <a:ext cx="500066" cy="500066"/>
          </a:xfrm>
          <a:prstGeom prst="rect">
            <a:avLst/>
          </a:prstGeom>
          <a:noFill/>
        </p:spPr>
      </p:pic>
      <p:grpSp>
        <p:nvGrpSpPr>
          <p:cNvPr id="74" name="그룹 73"/>
          <p:cNvGrpSpPr/>
          <p:nvPr/>
        </p:nvGrpSpPr>
        <p:grpSpPr>
          <a:xfrm>
            <a:off x="1537974" y="666802"/>
            <a:ext cx="3429024" cy="1369515"/>
            <a:chOff x="1537974" y="666802"/>
            <a:chExt cx="3429024" cy="1369515"/>
          </a:xfrm>
        </p:grpSpPr>
        <p:grpSp>
          <p:nvGrpSpPr>
            <p:cNvPr id="39" name="그룹 38"/>
            <p:cNvGrpSpPr/>
            <p:nvPr/>
          </p:nvGrpSpPr>
          <p:grpSpPr>
            <a:xfrm>
              <a:off x="1537974" y="666802"/>
              <a:ext cx="1687141" cy="962568"/>
              <a:chOff x="1213210" y="623868"/>
              <a:chExt cx="1687141" cy="962568"/>
            </a:xfrm>
          </p:grpSpPr>
          <p:grpSp>
            <p:nvGrpSpPr>
              <p:cNvPr id="40" name="그룹 187"/>
              <p:cNvGrpSpPr/>
              <p:nvPr/>
            </p:nvGrpSpPr>
            <p:grpSpPr>
              <a:xfrm>
                <a:off x="1213210" y="623868"/>
                <a:ext cx="1644278" cy="962568"/>
                <a:chOff x="1204218" y="1749772"/>
                <a:chExt cx="1927622" cy="1391196"/>
              </a:xfrm>
            </p:grpSpPr>
            <p:grpSp>
              <p:nvGrpSpPr>
                <p:cNvPr id="42" name="그룹 184"/>
                <p:cNvGrpSpPr/>
                <p:nvPr/>
              </p:nvGrpSpPr>
              <p:grpSpPr>
                <a:xfrm>
                  <a:off x="1204218" y="1749772"/>
                  <a:ext cx="1927622" cy="1391196"/>
                  <a:chOff x="2128838" y="2271713"/>
                  <a:chExt cx="914400" cy="676275"/>
                </a:xfrm>
              </p:grpSpPr>
              <p:sp>
                <p:nvSpPr>
                  <p:cNvPr id="51" name="Freeform 76"/>
                  <p:cNvSpPr>
                    <a:spLocks/>
                  </p:cNvSpPr>
                  <p:nvPr/>
                </p:nvSpPr>
                <p:spPr bwMode="auto">
                  <a:xfrm>
                    <a:off x="2128838" y="2271713"/>
                    <a:ext cx="914400" cy="676275"/>
                  </a:xfrm>
                  <a:custGeom>
                    <a:avLst/>
                    <a:gdLst/>
                    <a:ahLst/>
                    <a:cxnLst>
                      <a:cxn ang="0">
                        <a:pos x="278" y="10"/>
                      </a:cxn>
                      <a:cxn ang="0">
                        <a:pos x="234" y="0"/>
                      </a:cxn>
                      <a:cxn ang="0">
                        <a:pos x="202" y="6"/>
                      </a:cxn>
                      <a:cxn ang="0">
                        <a:pos x="162" y="28"/>
                      </a:cxn>
                      <a:cxn ang="0">
                        <a:pos x="142" y="62"/>
                      </a:cxn>
                      <a:cxn ang="0">
                        <a:pos x="134" y="62"/>
                      </a:cxn>
                      <a:cxn ang="0">
                        <a:pos x="84" y="76"/>
                      </a:cxn>
                      <a:cxn ang="0">
                        <a:pos x="50" y="116"/>
                      </a:cxn>
                      <a:cxn ang="0">
                        <a:pos x="44" y="150"/>
                      </a:cxn>
                      <a:cxn ang="0">
                        <a:pos x="34" y="158"/>
                      </a:cxn>
                      <a:cxn ang="0">
                        <a:pos x="12" y="182"/>
                      </a:cxn>
                      <a:cxn ang="0">
                        <a:pos x="2" y="214"/>
                      </a:cxn>
                      <a:cxn ang="0">
                        <a:pos x="2" y="240"/>
                      </a:cxn>
                      <a:cxn ang="0">
                        <a:pos x="22" y="282"/>
                      </a:cxn>
                      <a:cxn ang="0">
                        <a:pos x="60" y="308"/>
                      </a:cxn>
                      <a:cxn ang="0">
                        <a:pos x="78" y="326"/>
                      </a:cxn>
                      <a:cxn ang="0">
                        <a:pos x="104" y="366"/>
                      </a:cxn>
                      <a:cxn ang="0">
                        <a:pos x="146" y="386"/>
                      </a:cxn>
                      <a:cxn ang="0">
                        <a:pos x="168" y="396"/>
                      </a:cxn>
                      <a:cxn ang="0">
                        <a:pos x="194" y="416"/>
                      </a:cxn>
                      <a:cxn ang="0">
                        <a:pos x="228" y="424"/>
                      </a:cxn>
                      <a:cxn ang="0">
                        <a:pos x="256" y="424"/>
                      </a:cxn>
                      <a:cxn ang="0">
                        <a:pos x="296" y="410"/>
                      </a:cxn>
                      <a:cxn ang="0">
                        <a:pos x="322" y="422"/>
                      </a:cxn>
                      <a:cxn ang="0">
                        <a:pos x="350" y="426"/>
                      </a:cxn>
                      <a:cxn ang="0">
                        <a:pos x="388" y="420"/>
                      </a:cxn>
                      <a:cxn ang="0">
                        <a:pos x="416" y="402"/>
                      </a:cxn>
                      <a:cxn ang="0">
                        <a:pos x="430" y="386"/>
                      </a:cxn>
                      <a:cxn ang="0">
                        <a:pos x="468" y="370"/>
                      </a:cxn>
                      <a:cxn ang="0">
                        <a:pos x="494" y="338"/>
                      </a:cxn>
                      <a:cxn ang="0">
                        <a:pos x="502" y="312"/>
                      </a:cxn>
                      <a:cxn ang="0">
                        <a:pos x="544" y="292"/>
                      </a:cxn>
                      <a:cxn ang="0">
                        <a:pos x="570" y="256"/>
                      </a:cxn>
                      <a:cxn ang="0">
                        <a:pos x="576" y="226"/>
                      </a:cxn>
                      <a:cxn ang="0">
                        <a:pos x="570" y="192"/>
                      </a:cxn>
                      <a:cxn ang="0">
                        <a:pos x="552" y="166"/>
                      </a:cxn>
                      <a:cxn ang="0">
                        <a:pos x="534" y="152"/>
                      </a:cxn>
                      <a:cxn ang="0">
                        <a:pos x="532" y="132"/>
                      </a:cxn>
                      <a:cxn ang="0">
                        <a:pos x="506" y="88"/>
                      </a:cxn>
                      <a:cxn ang="0">
                        <a:pos x="460" y="64"/>
                      </a:cxn>
                      <a:cxn ang="0">
                        <a:pos x="438" y="62"/>
                      </a:cxn>
                      <a:cxn ang="0">
                        <a:pos x="428" y="38"/>
                      </a:cxn>
                      <a:cxn ang="0">
                        <a:pos x="394" y="10"/>
                      </a:cxn>
                      <a:cxn ang="0">
                        <a:pos x="348" y="0"/>
                      </a:cxn>
                      <a:cxn ang="0">
                        <a:pos x="318" y="4"/>
                      </a:cxn>
                      <a:cxn ang="0">
                        <a:pos x="290" y="16"/>
                      </a:cxn>
                    </a:cxnLst>
                    <a:rect l="0" t="0" r="r" b="b"/>
                    <a:pathLst>
                      <a:path w="576" h="426">
                        <a:moveTo>
                          <a:pt x="290" y="16"/>
                        </a:moveTo>
                        <a:lnTo>
                          <a:pt x="290" y="16"/>
                        </a:lnTo>
                        <a:lnTo>
                          <a:pt x="278" y="10"/>
                        </a:lnTo>
                        <a:lnTo>
                          <a:pt x="264" y="4"/>
                        </a:lnTo>
                        <a:lnTo>
                          <a:pt x="250" y="2"/>
                        </a:lnTo>
                        <a:lnTo>
                          <a:pt x="234" y="0"/>
                        </a:lnTo>
                        <a:lnTo>
                          <a:pt x="234" y="0"/>
                        </a:lnTo>
                        <a:lnTo>
                          <a:pt x="216" y="2"/>
                        </a:lnTo>
                        <a:lnTo>
                          <a:pt x="202" y="6"/>
                        </a:lnTo>
                        <a:lnTo>
                          <a:pt x="186" y="10"/>
                        </a:lnTo>
                        <a:lnTo>
                          <a:pt x="174" y="18"/>
                        </a:lnTo>
                        <a:lnTo>
                          <a:pt x="162" y="28"/>
                        </a:lnTo>
                        <a:lnTo>
                          <a:pt x="154" y="38"/>
                        </a:lnTo>
                        <a:lnTo>
                          <a:pt x="146" y="50"/>
                        </a:lnTo>
                        <a:lnTo>
                          <a:pt x="142" y="62"/>
                        </a:lnTo>
                        <a:lnTo>
                          <a:pt x="142" y="62"/>
                        </a:lnTo>
                        <a:lnTo>
                          <a:pt x="134" y="62"/>
                        </a:lnTo>
                        <a:lnTo>
                          <a:pt x="134" y="62"/>
                        </a:lnTo>
                        <a:lnTo>
                          <a:pt x="116" y="64"/>
                        </a:lnTo>
                        <a:lnTo>
                          <a:pt x="100" y="68"/>
                        </a:lnTo>
                        <a:lnTo>
                          <a:pt x="84" y="76"/>
                        </a:lnTo>
                        <a:lnTo>
                          <a:pt x="70" y="88"/>
                        </a:lnTo>
                        <a:lnTo>
                          <a:pt x="60" y="100"/>
                        </a:lnTo>
                        <a:lnTo>
                          <a:pt x="50" y="116"/>
                        </a:lnTo>
                        <a:lnTo>
                          <a:pt x="46" y="132"/>
                        </a:lnTo>
                        <a:lnTo>
                          <a:pt x="44" y="150"/>
                        </a:lnTo>
                        <a:lnTo>
                          <a:pt x="44" y="150"/>
                        </a:lnTo>
                        <a:lnTo>
                          <a:pt x="44" y="152"/>
                        </a:lnTo>
                        <a:lnTo>
                          <a:pt x="44" y="152"/>
                        </a:lnTo>
                        <a:lnTo>
                          <a:pt x="34" y="158"/>
                        </a:lnTo>
                        <a:lnTo>
                          <a:pt x="26" y="166"/>
                        </a:lnTo>
                        <a:lnTo>
                          <a:pt x="18" y="174"/>
                        </a:lnTo>
                        <a:lnTo>
                          <a:pt x="12" y="182"/>
                        </a:lnTo>
                        <a:lnTo>
                          <a:pt x="8" y="192"/>
                        </a:lnTo>
                        <a:lnTo>
                          <a:pt x="4" y="204"/>
                        </a:lnTo>
                        <a:lnTo>
                          <a:pt x="2" y="214"/>
                        </a:lnTo>
                        <a:lnTo>
                          <a:pt x="0" y="226"/>
                        </a:lnTo>
                        <a:lnTo>
                          <a:pt x="0" y="226"/>
                        </a:lnTo>
                        <a:lnTo>
                          <a:pt x="2" y="240"/>
                        </a:lnTo>
                        <a:lnTo>
                          <a:pt x="6" y="256"/>
                        </a:lnTo>
                        <a:lnTo>
                          <a:pt x="12" y="270"/>
                        </a:lnTo>
                        <a:lnTo>
                          <a:pt x="22" y="282"/>
                        </a:lnTo>
                        <a:lnTo>
                          <a:pt x="32" y="292"/>
                        </a:lnTo>
                        <a:lnTo>
                          <a:pt x="46" y="300"/>
                        </a:lnTo>
                        <a:lnTo>
                          <a:pt x="60" y="308"/>
                        </a:lnTo>
                        <a:lnTo>
                          <a:pt x="74" y="312"/>
                        </a:lnTo>
                        <a:lnTo>
                          <a:pt x="74" y="312"/>
                        </a:lnTo>
                        <a:lnTo>
                          <a:pt x="78" y="326"/>
                        </a:lnTo>
                        <a:lnTo>
                          <a:pt x="84" y="342"/>
                        </a:lnTo>
                        <a:lnTo>
                          <a:pt x="94" y="354"/>
                        </a:lnTo>
                        <a:lnTo>
                          <a:pt x="104" y="366"/>
                        </a:lnTo>
                        <a:lnTo>
                          <a:pt x="116" y="374"/>
                        </a:lnTo>
                        <a:lnTo>
                          <a:pt x="130" y="382"/>
                        </a:lnTo>
                        <a:lnTo>
                          <a:pt x="146" y="386"/>
                        </a:lnTo>
                        <a:lnTo>
                          <a:pt x="162" y="388"/>
                        </a:lnTo>
                        <a:lnTo>
                          <a:pt x="162" y="388"/>
                        </a:lnTo>
                        <a:lnTo>
                          <a:pt x="168" y="396"/>
                        </a:lnTo>
                        <a:lnTo>
                          <a:pt x="176" y="404"/>
                        </a:lnTo>
                        <a:lnTo>
                          <a:pt x="184" y="410"/>
                        </a:lnTo>
                        <a:lnTo>
                          <a:pt x="194" y="416"/>
                        </a:lnTo>
                        <a:lnTo>
                          <a:pt x="204" y="420"/>
                        </a:lnTo>
                        <a:lnTo>
                          <a:pt x="216" y="422"/>
                        </a:lnTo>
                        <a:lnTo>
                          <a:pt x="228" y="424"/>
                        </a:lnTo>
                        <a:lnTo>
                          <a:pt x="240" y="426"/>
                        </a:lnTo>
                        <a:lnTo>
                          <a:pt x="240" y="426"/>
                        </a:lnTo>
                        <a:lnTo>
                          <a:pt x="256" y="424"/>
                        </a:lnTo>
                        <a:lnTo>
                          <a:pt x="270" y="422"/>
                        </a:lnTo>
                        <a:lnTo>
                          <a:pt x="284" y="416"/>
                        </a:lnTo>
                        <a:lnTo>
                          <a:pt x="296" y="410"/>
                        </a:lnTo>
                        <a:lnTo>
                          <a:pt x="296" y="410"/>
                        </a:lnTo>
                        <a:lnTo>
                          <a:pt x="308" y="416"/>
                        </a:lnTo>
                        <a:lnTo>
                          <a:pt x="322" y="422"/>
                        </a:lnTo>
                        <a:lnTo>
                          <a:pt x="336" y="424"/>
                        </a:lnTo>
                        <a:lnTo>
                          <a:pt x="350" y="426"/>
                        </a:lnTo>
                        <a:lnTo>
                          <a:pt x="350" y="426"/>
                        </a:lnTo>
                        <a:lnTo>
                          <a:pt x="364" y="424"/>
                        </a:lnTo>
                        <a:lnTo>
                          <a:pt x="376" y="422"/>
                        </a:lnTo>
                        <a:lnTo>
                          <a:pt x="388" y="420"/>
                        </a:lnTo>
                        <a:lnTo>
                          <a:pt x="398" y="414"/>
                        </a:lnTo>
                        <a:lnTo>
                          <a:pt x="408" y="410"/>
                        </a:lnTo>
                        <a:lnTo>
                          <a:pt x="416" y="402"/>
                        </a:lnTo>
                        <a:lnTo>
                          <a:pt x="424" y="396"/>
                        </a:lnTo>
                        <a:lnTo>
                          <a:pt x="430" y="386"/>
                        </a:lnTo>
                        <a:lnTo>
                          <a:pt x="430" y="386"/>
                        </a:lnTo>
                        <a:lnTo>
                          <a:pt x="444" y="382"/>
                        </a:lnTo>
                        <a:lnTo>
                          <a:pt x="456" y="378"/>
                        </a:lnTo>
                        <a:lnTo>
                          <a:pt x="468" y="370"/>
                        </a:lnTo>
                        <a:lnTo>
                          <a:pt x="478" y="360"/>
                        </a:lnTo>
                        <a:lnTo>
                          <a:pt x="488" y="350"/>
                        </a:lnTo>
                        <a:lnTo>
                          <a:pt x="494" y="338"/>
                        </a:lnTo>
                        <a:lnTo>
                          <a:pt x="498" y="324"/>
                        </a:lnTo>
                        <a:lnTo>
                          <a:pt x="502" y="312"/>
                        </a:lnTo>
                        <a:lnTo>
                          <a:pt x="502" y="312"/>
                        </a:lnTo>
                        <a:lnTo>
                          <a:pt x="518" y="308"/>
                        </a:lnTo>
                        <a:lnTo>
                          <a:pt x="532" y="300"/>
                        </a:lnTo>
                        <a:lnTo>
                          <a:pt x="544" y="292"/>
                        </a:lnTo>
                        <a:lnTo>
                          <a:pt x="554" y="282"/>
                        </a:lnTo>
                        <a:lnTo>
                          <a:pt x="564" y="270"/>
                        </a:lnTo>
                        <a:lnTo>
                          <a:pt x="570" y="256"/>
                        </a:lnTo>
                        <a:lnTo>
                          <a:pt x="574" y="240"/>
                        </a:lnTo>
                        <a:lnTo>
                          <a:pt x="576" y="226"/>
                        </a:lnTo>
                        <a:lnTo>
                          <a:pt x="576" y="226"/>
                        </a:lnTo>
                        <a:lnTo>
                          <a:pt x="576" y="214"/>
                        </a:lnTo>
                        <a:lnTo>
                          <a:pt x="574" y="204"/>
                        </a:lnTo>
                        <a:lnTo>
                          <a:pt x="570" y="192"/>
                        </a:lnTo>
                        <a:lnTo>
                          <a:pt x="564" y="182"/>
                        </a:lnTo>
                        <a:lnTo>
                          <a:pt x="558" y="174"/>
                        </a:lnTo>
                        <a:lnTo>
                          <a:pt x="552" y="166"/>
                        </a:lnTo>
                        <a:lnTo>
                          <a:pt x="542" y="158"/>
                        </a:lnTo>
                        <a:lnTo>
                          <a:pt x="534" y="152"/>
                        </a:lnTo>
                        <a:lnTo>
                          <a:pt x="534" y="152"/>
                        </a:lnTo>
                        <a:lnTo>
                          <a:pt x="534" y="150"/>
                        </a:lnTo>
                        <a:lnTo>
                          <a:pt x="534" y="150"/>
                        </a:lnTo>
                        <a:lnTo>
                          <a:pt x="532" y="132"/>
                        </a:lnTo>
                        <a:lnTo>
                          <a:pt x="526" y="116"/>
                        </a:lnTo>
                        <a:lnTo>
                          <a:pt x="518" y="100"/>
                        </a:lnTo>
                        <a:lnTo>
                          <a:pt x="506" y="88"/>
                        </a:lnTo>
                        <a:lnTo>
                          <a:pt x="492" y="76"/>
                        </a:lnTo>
                        <a:lnTo>
                          <a:pt x="478" y="68"/>
                        </a:lnTo>
                        <a:lnTo>
                          <a:pt x="460" y="64"/>
                        </a:lnTo>
                        <a:lnTo>
                          <a:pt x="442" y="62"/>
                        </a:lnTo>
                        <a:lnTo>
                          <a:pt x="442" y="62"/>
                        </a:lnTo>
                        <a:lnTo>
                          <a:pt x="438" y="62"/>
                        </a:lnTo>
                        <a:lnTo>
                          <a:pt x="438" y="62"/>
                        </a:lnTo>
                        <a:lnTo>
                          <a:pt x="434" y="50"/>
                        </a:lnTo>
                        <a:lnTo>
                          <a:pt x="428" y="38"/>
                        </a:lnTo>
                        <a:lnTo>
                          <a:pt x="418" y="28"/>
                        </a:lnTo>
                        <a:lnTo>
                          <a:pt x="408" y="18"/>
                        </a:lnTo>
                        <a:lnTo>
                          <a:pt x="394" y="10"/>
                        </a:lnTo>
                        <a:lnTo>
                          <a:pt x="380" y="6"/>
                        </a:lnTo>
                        <a:lnTo>
                          <a:pt x="364" y="2"/>
                        </a:lnTo>
                        <a:lnTo>
                          <a:pt x="348" y="0"/>
                        </a:lnTo>
                        <a:lnTo>
                          <a:pt x="348" y="0"/>
                        </a:lnTo>
                        <a:lnTo>
                          <a:pt x="332" y="2"/>
                        </a:lnTo>
                        <a:lnTo>
                          <a:pt x="318" y="4"/>
                        </a:lnTo>
                        <a:lnTo>
                          <a:pt x="304" y="10"/>
                        </a:lnTo>
                        <a:lnTo>
                          <a:pt x="290" y="16"/>
                        </a:lnTo>
                        <a:lnTo>
                          <a:pt x="29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2" name="Freeform 77"/>
                  <p:cNvSpPr>
                    <a:spLocks/>
                  </p:cNvSpPr>
                  <p:nvPr/>
                </p:nvSpPr>
                <p:spPr bwMode="auto">
                  <a:xfrm>
                    <a:off x="2147888" y="2290763"/>
                    <a:ext cx="869950" cy="631825"/>
                  </a:xfrm>
                  <a:custGeom>
                    <a:avLst/>
                    <a:gdLst/>
                    <a:ahLst/>
                    <a:cxnLst>
                      <a:cxn ang="0">
                        <a:pos x="548" y="200"/>
                      </a:cxn>
                      <a:cxn ang="0">
                        <a:pos x="536" y="172"/>
                      </a:cxn>
                      <a:cxn ang="0">
                        <a:pos x="514" y="150"/>
                      </a:cxn>
                      <a:cxn ang="0">
                        <a:pos x="506" y="136"/>
                      </a:cxn>
                      <a:cxn ang="0">
                        <a:pos x="500" y="106"/>
                      </a:cxn>
                      <a:cxn ang="0">
                        <a:pos x="470" y="74"/>
                      </a:cxn>
                      <a:cxn ang="0">
                        <a:pos x="428" y="62"/>
                      </a:cxn>
                      <a:cxn ang="0">
                        <a:pos x="412" y="62"/>
                      </a:cxn>
                      <a:cxn ang="0">
                        <a:pos x="410" y="48"/>
                      </a:cxn>
                      <a:cxn ang="0">
                        <a:pos x="390" y="18"/>
                      </a:cxn>
                      <a:cxn ang="0">
                        <a:pos x="350" y="0"/>
                      </a:cxn>
                      <a:cxn ang="0">
                        <a:pos x="318" y="2"/>
                      </a:cxn>
                      <a:cxn ang="0">
                        <a:pos x="276" y="18"/>
                      </a:cxn>
                      <a:cxn ang="0">
                        <a:pos x="250" y="4"/>
                      </a:cxn>
                      <a:cxn ang="0">
                        <a:pos x="220" y="0"/>
                      </a:cxn>
                      <a:cxn ang="0">
                        <a:pos x="174" y="10"/>
                      </a:cxn>
                      <a:cxn ang="0">
                        <a:pos x="146" y="38"/>
                      </a:cxn>
                      <a:cxn ang="0">
                        <a:pos x="140" y="60"/>
                      </a:cxn>
                      <a:cxn ang="0">
                        <a:pos x="130" y="62"/>
                      </a:cxn>
                      <a:cxn ang="0">
                        <a:pos x="104" y="62"/>
                      </a:cxn>
                      <a:cxn ang="0">
                        <a:pos x="66" y="82"/>
                      </a:cxn>
                      <a:cxn ang="0">
                        <a:pos x="44" y="120"/>
                      </a:cxn>
                      <a:cxn ang="0">
                        <a:pos x="44" y="144"/>
                      </a:cxn>
                      <a:cxn ang="0">
                        <a:pos x="26" y="156"/>
                      </a:cxn>
                      <a:cxn ang="0">
                        <a:pos x="6" y="180"/>
                      </a:cxn>
                      <a:cxn ang="0">
                        <a:pos x="0" y="210"/>
                      </a:cxn>
                      <a:cxn ang="0">
                        <a:pos x="6" y="238"/>
                      </a:cxn>
                      <a:cxn ang="0">
                        <a:pos x="32" y="272"/>
                      </a:cxn>
                      <a:cxn ang="0">
                        <a:pos x="74" y="284"/>
                      </a:cxn>
                      <a:cxn ang="0">
                        <a:pos x="74" y="286"/>
                      </a:cxn>
                      <a:cxn ang="0">
                        <a:pos x="86" y="328"/>
                      </a:cxn>
                      <a:cxn ang="0">
                        <a:pos x="120" y="354"/>
                      </a:cxn>
                      <a:cxn ang="0">
                        <a:pos x="150" y="360"/>
                      </a:cxn>
                      <a:cxn ang="0">
                        <a:pos x="160" y="368"/>
                      </a:cxn>
                      <a:cxn ang="0">
                        <a:pos x="182" y="386"/>
                      </a:cxn>
                      <a:cxn ang="0">
                        <a:pos x="214" y="396"/>
                      </a:cxn>
                      <a:cxn ang="0">
                        <a:pos x="242" y="396"/>
                      </a:cxn>
                      <a:cxn ang="0">
                        <a:pos x="282" y="380"/>
                      </a:cxn>
                      <a:cxn ang="0">
                        <a:pos x="306" y="392"/>
                      </a:cxn>
                      <a:cxn ang="0">
                        <a:pos x="336" y="398"/>
                      </a:cxn>
                      <a:cxn ang="0">
                        <a:pos x="370" y="392"/>
                      </a:cxn>
                      <a:cxn ang="0">
                        <a:pos x="396" y="376"/>
                      </a:cxn>
                      <a:cxn ang="0">
                        <a:pos x="406" y="360"/>
                      </a:cxn>
                      <a:cxn ang="0">
                        <a:pos x="444" y="346"/>
                      </a:cxn>
                      <a:cxn ang="0">
                        <a:pos x="470" y="314"/>
                      </a:cxn>
                      <a:cxn ang="0">
                        <a:pos x="474" y="286"/>
                      </a:cxn>
                      <a:cxn ang="0">
                        <a:pos x="490" y="282"/>
                      </a:cxn>
                      <a:cxn ang="0">
                        <a:pos x="526" y="262"/>
                      </a:cxn>
                      <a:cxn ang="0">
                        <a:pos x="546" y="226"/>
                      </a:cxn>
                    </a:cxnLst>
                    <a:rect l="0" t="0" r="r" b="b"/>
                    <a:pathLst>
                      <a:path w="548" h="398">
                        <a:moveTo>
                          <a:pt x="548" y="210"/>
                        </a:moveTo>
                        <a:lnTo>
                          <a:pt x="548" y="210"/>
                        </a:lnTo>
                        <a:lnTo>
                          <a:pt x="548" y="200"/>
                        </a:lnTo>
                        <a:lnTo>
                          <a:pt x="544" y="190"/>
                        </a:lnTo>
                        <a:lnTo>
                          <a:pt x="542" y="180"/>
                        </a:lnTo>
                        <a:lnTo>
                          <a:pt x="536" y="172"/>
                        </a:lnTo>
                        <a:lnTo>
                          <a:pt x="530" y="162"/>
                        </a:lnTo>
                        <a:lnTo>
                          <a:pt x="522" y="156"/>
                        </a:lnTo>
                        <a:lnTo>
                          <a:pt x="514" y="150"/>
                        </a:lnTo>
                        <a:lnTo>
                          <a:pt x="504" y="144"/>
                        </a:lnTo>
                        <a:lnTo>
                          <a:pt x="504" y="144"/>
                        </a:lnTo>
                        <a:lnTo>
                          <a:pt x="506" y="136"/>
                        </a:lnTo>
                        <a:lnTo>
                          <a:pt x="506" y="136"/>
                        </a:lnTo>
                        <a:lnTo>
                          <a:pt x="504" y="120"/>
                        </a:lnTo>
                        <a:lnTo>
                          <a:pt x="500" y="106"/>
                        </a:lnTo>
                        <a:lnTo>
                          <a:pt x="492" y="94"/>
                        </a:lnTo>
                        <a:lnTo>
                          <a:pt x="482" y="82"/>
                        </a:lnTo>
                        <a:lnTo>
                          <a:pt x="470" y="74"/>
                        </a:lnTo>
                        <a:lnTo>
                          <a:pt x="458" y="66"/>
                        </a:lnTo>
                        <a:lnTo>
                          <a:pt x="444" y="62"/>
                        </a:lnTo>
                        <a:lnTo>
                          <a:pt x="428" y="62"/>
                        </a:lnTo>
                        <a:lnTo>
                          <a:pt x="428" y="62"/>
                        </a:lnTo>
                        <a:lnTo>
                          <a:pt x="412" y="62"/>
                        </a:lnTo>
                        <a:lnTo>
                          <a:pt x="412" y="62"/>
                        </a:lnTo>
                        <a:lnTo>
                          <a:pt x="412" y="60"/>
                        </a:lnTo>
                        <a:lnTo>
                          <a:pt x="412" y="60"/>
                        </a:lnTo>
                        <a:lnTo>
                          <a:pt x="410" y="48"/>
                        </a:lnTo>
                        <a:lnTo>
                          <a:pt x="406" y="38"/>
                        </a:lnTo>
                        <a:lnTo>
                          <a:pt x="400" y="26"/>
                        </a:lnTo>
                        <a:lnTo>
                          <a:pt x="390" y="18"/>
                        </a:lnTo>
                        <a:lnTo>
                          <a:pt x="378" y="10"/>
                        </a:lnTo>
                        <a:lnTo>
                          <a:pt x="364" y="4"/>
                        </a:lnTo>
                        <a:lnTo>
                          <a:pt x="350" y="0"/>
                        </a:lnTo>
                        <a:lnTo>
                          <a:pt x="334" y="0"/>
                        </a:lnTo>
                        <a:lnTo>
                          <a:pt x="334" y="0"/>
                        </a:lnTo>
                        <a:lnTo>
                          <a:pt x="318" y="2"/>
                        </a:lnTo>
                        <a:lnTo>
                          <a:pt x="302" y="4"/>
                        </a:lnTo>
                        <a:lnTo>
                          <a:pt x="288" y="10"/>
                        </a:lnTo>
                        <a:lnTo>
                          <a:pt x="276" y="18"/>
                        </a:lnTo>
                        <a:lnTo>
                          <a:pt x="276" y="18"/>
                        </a:lnTo>
                        <a:lnTo>
                          <a:pt x="264" y="10"/>
                        </a:lnTo>
                        <a:lnTo>
                          <a:pt x="250" y="4"/>
                        </a:lnTo>
                        <a:lnTo>
                          <a:pt x="236" y="2"/>
                        </a:lnTo>
                        <a:lnTo>
                          <a:pt x="220" y="0"/>
                        </a:lnTo>
                        <a:lnTo>
                          <a:pt x="220" y="0"/>
                        </a:lnTo>
                        <a:lnTo>
                          <a:pt x="204" y="0"/>
                        </a:lnTo>
                        <a:lnTo>
                          <a:pt x="188" y="4"/>
                        </a:lnTo>
                        <a:lnTo>
                          <a:pt x="174" y="10"/>
                        </a:lnTo>
                        <a:lnTo>
                          <a:pt x="164" y="18"/>
                        </a:lnTo>
                        <a:lnTo>
                          <a:pt x="154" y="26"/>
                        </a:lnTo>
                        <a:lnTo>
                          <a:pt x="146" y="38"/>
                        </a:lnTo>
                        <a:lnTo>
                          <a:pt x="142" y="48"/>
                        </a:lnTo>
                        <a:lnTo>
                          <a:pt x="140" y="60"/>
                        </a:lnTo>
                        <a:lnTo>
                          <a:pt x="140" y="60"/>
                        </a:lnTo>
                        <a:lnTo>
                          <a:pt x="140" y="64"/>
                        </a:lnTo>
                        <a:lnTo>
                          <a:pt x="140" y="64"/>
                        </a:lnTo>
                        <a:lnTo>
                          <a:pt x="130" y="62"/>
                        </a:lnTo>
                        <a:lnTo>
                          <a:pt x="120" y="62"/>
                        </a:lnTo>
                        <a:lnTo>
                          <a:pt x="120" y="62"/>
                        </a:lnTo>
                        <a:lnTo>
                          <a:pt x="104" y="62"/>
                        </a:lnTo>
                        <a:lnTo>
                          <a:pt x="90" y="66"/>
                        </a:lnTo>
                        <a:lnTo>
                          <a:pt x="76" y="74"/>
                        </a:lnTo>
                        <a:lnTo>
                          <a:pt x="66" y="82"/>
                        </a:lnTo>
                        <a:lnTo>
                          <a:pt x="56" y="94"/>
                        </a:lnTo>
                        <a:lnTo>
                          <a:pt x="48" y="106"/>
                        </a:lnTo>
                        <a:lnTo>
                          <a:pt x="44" y="120"/>
                        </a:lnTo>
                        <a:lnTo>
                          <a:pt x="42" y="136"/>
                        </a:lnTo>
                        <a:lnTo>
                          <a:pt x="42" y="136"/>
                        </a:lnTo>
                        <a:lnTo>
                          <a:pt x="44" y="144"/>
                        </a:lnTo>
                        <a:lnTo>
                          <a:pt x="44" y="144"/>
                        </a:lnTo>
                        <a:lnTo>
                          <a:pt x="34" y="150"/>
                        </a:lnTo>
                        <a:lnTo>
                          <a:pt x="26" y="156"/>
                        </a:lnTo>
                        <a:lnTo>
                          <a:pt x="18" y="162"/>
                        </a:lnTo>
                        <a:lnTo>
                          <a:pt x="12" y="172"/>
                        </a:lnTo>
                        <a:lnTo>
                          <a:pt x="6" y="180"/>
                        </a:lnTo>
                        <a:lnTo>
                          <a:pt x="2" y="190"/>
                        </a:lnTo>
                        <a:lnTo>
                          <a:pt x="0" y="200"/>
                        </a:lnTo>
                        <a:lnTo>
                          <a:pt x="0" y="210"/>
                        </a:lnTo>
                        <a:lnTo>
                          <a:pt x="0" y="210"/>
                        </a:lnTo>
                        <a:lnTo>
                          <a:pt x="2" y="226"/>
                        </a:lnTo>
                        <a:lnTo>
                          <a:pt x="6" y="238"/>
                        </a:lnTo>
                        <a:lnTo>
                          <a:pt x="12" y="252"/>
                        </a:lnTo>
                        <a:lnTo>
                          <a:pt x="22" y="262"/>
                        </a:lnTo>
                        <a:lnTo>
                          <a:pt x="32" y="272"/>
                        </a:lnTo>
                        <a:lnTo>
                          <a:pt x="44" y="278"/>
                        </a:lnTo>
                        <a:lnTo>
                          <a:pt x="58" y="282"/>
                        </a:lnTo>
                        <a:lnTo>
                          <a:pt x="74" y="284"/>
                        </a:lnTo>
                        <a:lnTo>
                          <a:pt x="74" y="284"/>
                        </a:lnTo>
                        <a:lnTo>
                          <a:pt x="74" y="286"/>
                        </a:lnTo>
                        <a:lnTo>
                          <a:pt x="74" y="286"/>
                        </a:lnTo>
                        <a:lnTo>
                          <a:pt x="74" y="302"/>
                        </a:lnTo>
                        <a:lnTo>
                          <a:pt x="80" y="316"/>
                        </a:lnTo>
                        <a:lnTo>
                          <a:pt x="86" y="328"/>
                        </a:lnTo>
                        <a:lnTo>
                          <a:pt x="96" y="338"/>
                        </a:lnTo>
                        <a:lnTo>
                          <a:pt x="108" y="348"/>
                        </a:lnTo>
                        <a:lnTo>
                          <a:pt x="120" y="354"/>
                        </a:lnTo>
                        <a:lnTo>
                          <a:pt x="134" y="360"/>
                        </a:lnTo>
                        <a:lnTo>
                          <a:pt x="150" y="360"/>
                        </a:lnTo>
                        <a:lnTo>
                          <a:pt x="150" y="360"/>
                        </a:lnTo>
                        <a:lnTo>
                          <a:pt x="156" y="360"/>
                        </a:lnTo>
                        <a:lnTo>
                          <a:pt x="156" y="360"/>
                        </a:lnTo>
                        <a:lnTo>
                          <a:pt x="160" y="368"/>
                        </a:lnTo>
                        <a:lnTo>
                          <a:pt x="166" y="376"/>
                        </a:lnTo>
                        <a:lnTo>
                          <a:pt x="174" y="382"/>
                        </a:lnTo>
                        <a:lnTo>
                          <a:pt x="182" y="386"/>
                        </a:lnTo>
                        <a:lnTo>
                          <a:pt x="192" y="392"/>
                        </a:lnTo>
                        <a:lnTo>
                          <a:pt x="202" y="394"/>
                        </a:lnTo>
                        <a:lnTo>
                          <a:pt x="214" y="396"/>
                        </a:lnTo>
                        <a:lnTo>
                          <a:pt x="226" y="398"/>
                        </a:lnTo>
                        <a:lnTo>
                          <a:pt x="226" y="398"/>
                        </a:lnTo>
                        <a:lnTo>
                          <a:pt x="242" y="396"/>
                        </a:lnTo>
                        <a:lnTo>
                          <a:pt x="256" y="392"/>
                        </a:lnTo>
                        <a:lnTo>
                          <a:pt x="270" y="386"/>
                        </a:lnTo>
                        <a:lnTo>
                          <a:pt x="282" y="380"/>
                        </a:lnTo>
                        <a:lnTo>
                          <a:pt x="282" y="380"/>
                        </a:lnTo>
                        <a:lnTo>
                          <a:pt x="292" y="386"/>
                        </a:lnTo>
                        <a:lnTo>
                          <a:pt x="306" y="392"/>
                        </a:lnTo>
                        <a:lnTo>
                          <a:pt x="320" y="396"/>
                        </a:lnTo>
                        <a:lnTo>
                          <a:pt x="336" y="398"/>
                        </a:lnTo>
                        <a:lnTo>
                          <a:pt x="336" y="398"/>
                        </a:lnTo>
                        <a:lnTo>
                          <a:pt x="348" y="396"/>
                        </a:lnTo>
                        <a:lnTo>
                          <a:pt x="360" y="394"/>
                        </a:lnTo>
                        <a:lnTo>
                          <a:pt x="370" y="392"/>
                        </a:lnTo>
                        <a:lnTo>
                          <a:pt x="380" y="386"/>
                        </a:lnTo>
                        <a:lnTo>
                          <a:pt x="388" y="382"/>
                        </a:lnTo>
                        <a:lnTo>
                          <a:pt x="396" y="376"/>
                        </a:lnTo>
                        <a:lnTo>
                          <a:pt x="402" y="368"/>
                        </a:lnTo>
                        <a:lnTo>
                          <a:pt x="406" y="360"/>
                        </a:lnTo>
                        <a:lnTo>
                          <a:pt x="406" y="360"/>
                        </a:lnTo>
                        <a:lnTo>
                          <a:pt x="420" y="358"/>
                        </a:lnTo>
                        <a:lnTo>
                          <a:pt x="432" y="352"/>
                        </a:lnTo>
                        <a:lnTo>
                          <a:pt x="444" y="346"/>
                        </a:lnTo>
                        <a:lnTo>
                          <a:pt x="454" y="336"/>
                        </a:lnTo>
                        <a:lnTo>
                          <a:pt x="464" y="326"/>
                        </a:lnTo>
                        <a:lnTo>
                          <a:pt x="470" y="314"/>
                        </a:lnTo>
                        <a:lnTo>
                          <a:pt x="474" y="300"/>
                        </a:lnTo>
                        <a:lnTo>
                          <a:pt x="474" y="286"/>
                        </a:lnTo>
                        <a:lnTo>
                          <a:pt x="474" y="286"/>
                        </a:lnTo>
                        <a:lnTo>
                          <a:pt x="474" y="284"/>
                        </a:lnTo>
                        <a:lnTo>
                          <a:pt x="474" y="284"/>
                        </a:lnTo>
                        <a:lnTo>
                          <a:pt x="490" y="282"/>
                        </a:lnTo>
                        <a:lnTo>
                          <a:pt x="504" y="278"/>
                        </a:lnTo>
                        <a:lnTo>
                          <a:pt x="516" y="272"/>
                        </a:lnTo>
                        <a:lnTo>
                          <a:pt x="526" y="262"/>
                        </a:lnTo>
                        <a:lnTo>
                          <a:pt x="536" y="252"/>
                        </a:lnTo>
                        <a:lnTo>
                          <a:pt x="542" y="238"/>
                        </a:lnTo>
                        <a:lnTo>
                          <a:pt x="546" y="226"/>
                        </a:lnTo>
                        <a:lnTo>
                          <a:pt x="548" y="210"/>
                        </a:lnTo>
                        <a:lnTo>
                          <a:pt x="548" y="210"/>
                        </a:lnTo>
                        <a:close/>
                      </a:path>
                    </a:pathLst>
                  </a:custGeom>
                  <a:solidFill>
                    <a:srgbClr val="BFCBE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3" name="Freeform 78"/>
                  <p:cNvSpPr>
                    <a:spLocks/>
                  </p:cNvSpPr>
                  <p:nvPr/>
                </p:nvSpPr>
                <p:spPr bwMode="auto">
                  <a:xfrm>
                    <a:off x="2170113" y="2312988"/>
                    <a:ext cx="825500" cy="587375"/>
                  </a:xfrm>
                  <a:custGeom>
                    <a:avLst/>
                    <a:gdLst/>
                    <a:ahLst/>
                    <a:cxnLst>
                      <a:cxn ang="0">
                        <a:pos x="282" y="8"/>
                      </a:cxn>
                      <a:cxn ang="0">
                        <a:pos x="320" y="0"/>
                      </a:cxn>
                      <a:cxn ang="0">
                        <a:pos x="344" y="4"/>
                      </a:cxn>
                      <a:cxn ang="0">
                        <a:pos x="374" y="20"/>
                      </a:cxn>
                      <a:cxn ang="0">
                        <a:pos x="384" y="46"/>
                      </a:cxn>
                      <a:cxn ang="0">
                        <a:pos x="384" y="66"/>
                      </a:cxn>
                      <a:cxn ang="0">
                        <a:pos x="414" y="60"/>
                      </a:cxn>
                      <a:cxn ang="0">
                        <a:pos x="438" y="66"/>
                      </a:cxn>
                      <a:cxn ang="0">
                        <a:pos x="466" y="88"/>
                      </a:cxn>
                      <a:cxn ang="0">
                        <a:pos x="478" y="122"/>
                      </a:cxn>
                      <a:cxn ang="0">
                        <a:pos x="484" y="142"/>
                      </a:cxn>
                      <a:cxn ang="0">
                        <a:pos x="510" y="164"/>
                      </a:cxn>
                      <a:cxn ang="0">
                        <a:pos x="520" y="188"/>
                      </a:cxn>
                      <a:cxn ang="0">
                        <a:pos x="520" y="208"/>
                      </a:cxn>
                      <a:cxn ang="0">
                        <a:pos x="502" y="238"/>
                      </a:cxn>
                      <a:cxn ang="0">
                        <a:pos x="472" y="256"/>
                      </a:cxn>
                      <a:cxn ang="0">
                        <a:pos x="448" y="272"/>
                      </a:cxn>
                      <a:cxn ang="0">
                        <a:pos x="442" y="294"/>
                      </a:cxn>
                      <a:cxn ang="0">
                        <a:pos x="422" y="320"/>
                      </a:cxn>
                      <a:cxn ang="0">
                        <a:pos x="390" y="332"/>
                      </a:cxn>
                      <a:cxn ang="0">
                        <a:pos x="378" y="342"/>
                      </a:cxn>
                      <a:cxn ang="0">
                        <a:pos x="366" y="358"/>
                      </a:cxn>
                      <a:cxn ang="0">
                        <a:pos x="322" y="370"/>
                      </a:cxn>
                      <a:cxn ang="0">
                        <a:pos x="296" y="366"/>
                      </a:cxn>
                      <a:cxn ang="0">
                        <a:pos x="268" y="348"/>
                      </a:cxn>
                      <a:cxn ang="0">
                        <a:pos x="248" y="362"/>
                      </a:cxn>
                      <a:cxn ang="0">
                        <a:pos x="212" y="370"/>
                      </a:cxn>
                      <a:cxn ang="0">
                        <a:pos x="176" y="362"/>
                      </a:cxn>
                      <a:cxn ang="0">
                        <a:pos x="158" y="348"/>
                      </a:cxn>
                      <a:cxn ang="0">
                        <a:pos x="136" y="334"/>
                      </a:cxn>
                      <a:cxn ang="0">
                        <a:pos x="112" y="328"/>
                      </a:cxn>
                      <a:cxn ang="0">
                        <a:pos x="84" y="306"/>
                      </a:cxn>
                      <a:cxn ang="0">
                        <a:pos x="72" y="272"/>
                      </a:cxn>
                      <a:cxn ang="0">
                        <a:pos x="74" y="258"/>
                      </a:cxn>
                      <a:cxn ang="0">
                        <a:pos x="48" y="256"/>
                      </a:cxn>
                      <a:cxn ang="0">
                        <a:pos x="16" y="238"/>
                      </a:cxn>
                      <a:cxn ang="0">
                        <a:pos x="0" y="208"/>
                      </a:cxn>
                      <a:cxn ang="0">
                        <a:pos x="0" y="188"/>
                      </a:cxn>
                      <a:cxn ang="0">
                        <a:pos x="8" y="164"/>
                      </a:cxn>
                      <a:cxn ang="0">
                        <a:pos x="34" y="142"/>
                      </a:cxn>
                      <a:cxn ang="0">
                        <a:pos x="42" y="122"/>
                      </a:cxn>
                      <a:cxn ang="0">
                        <a:pos x="48" y="98"/>
                      </a:cxn>
                      <a:cxn ang="0">
                        <a:pos x="70" y="72"/>
                      </a:cxn>
                      <a:cxn ang="0">
                        <a:pos x="106" y="60"/>
                      </a:cxn>
                      <a:cxn ang="0">
                        <a:pos x="142" y="68"/>
                      </a:cxn>
                      <a:cxn ang="0">
                        <a:pos x="142" y="38"/>
                      </a:cxn>
                      <a:cxn ang="0">
                        <a:pos x="158" y="14"/>
                      </a:cxn>
                      <a:cxn ang="0">
                        <a:pos x="192" y="0"/>
                      </a:cxn>
                      <a:cxn ang="0">
                        <a:pos x="218" y="0"/>
                      </a:cxn>
                      <a:cxn ang="0">
                        <a:pos x="254" y="16"/>
                      </a:cxn>
                    </a:cxnLst>
                    <a:rect l="0" t="0" r="r" b="b"/>
                    <a:pathLst>
                      <a:path w="520" h="370">
                        <a:moveTo>
                          <a:pt x="270" y="16"/>
                        </a:moveTo>
                        <a:lnTo>
                          <a:pt x="270" y="16"/>
                        </a:lnTo>
                        <a:lnTo>
                          <a:pt x="282" y="8"/>
                        </a:lnTo>
                        <a:lnTo>
                          <a:pt x="292" y="4"/>
                        </a:lnTo>
                        <a:lnTo>
                          <a:pt x="306" y="0"/>
                        </a:lnTo>
                        <a:lnTo>
                          <a:pt x="320" y="0"/>
                        </a:lnTo>
                        <a:lnTo>
                          <a:pt x="320" y="0"/>
                        </a:lnTo>
                        <a:lnTo>
                          <a:pt x="332" y="0"/>
                        </a:lnTo>
                        <a:lnTo>
                          <a:pt x="344" y="4"/>
                        </a:lnTo>
                        <a:lnTo>
                          <a:pt x="356" y="8"/>
                        </a:lnTo>
                        <a:lnTo>
                          <a:pt x="366" y="14"/>
                        </a:lnTo>
                        <a:lnTo>
                          <a:pt x="374" y="20"/>
                        </a:lnTo>
                        <a:lnTo>
                          <a:pt x="380" y="28"/>
                        </a:lnTo>
                        <a:lnTo>
                          <a:pt x="384" y="38"/>
                        </a:lnTo>
                        <a:lnTo>
                          <a:pt x="384" y="46"/>
                        </a:lnTo>
                        <a:lnTo>
                          <a:pt x="384" y="46"/>
                        </a:lnTo>
                        <a:lnTo>
                          <a:pt x="384" y="48"/>
                        </a:lnTo>
                        <a:lnTo>
                          <a:pt x="384" y="66"/>
                        </a:lnTo>
                        <a:lnTo>
                          <a:pt x="402" y="62"/>
                        </a:lnTo>
                        <a:lnTo>
                          <a:pt x="402" y="62"/>
                        </a:lnTo>
                        <a:lnTo>
                          <a:pt x="414" y="60"/>
                        </a:lnTo>
                        <a:lnTo>
                          <a:pt x="414" y="60"/>
                        </a:lnTo>
                        <a:lnTo>
                          <a:pt x="426" y="62"/>
                        </a:lnTo>
                        <a:lnTo>
                          <a:pt x="438" y="66"/>
                        </a:lnTo>
                        <a:lnTo>
                          <a:pt x="450" y="72"/>
                        </a:lnTo>
                        <a:lnTo>
                          <a:pt x="458" y="78"/>
                        </a:lnTo>
                        <a:lnTo>
                          <a:pt x="466" y="88"/>
                        </a:lnTo>
                        <a:lnTo>
                          <a:pt x="472" y="98"/>
                        </a:lnTo>
                        <a:lnTo>
                          <a:pt x="476" y="110"/>
                        </a:lnTo>
                        <a:lnTo>
                          <a:pt x="478" y="122"/>
                        </a:lnTo>
                        <a:lnTo>
                          <a:pt x="476" y="138"/>
                        </a:lnTo>
                        <a:lnTo>
                          <a:pt x="484" y="142"/>
                        </a:lnTo>
                        <a:lnTo>
                          <a:pt x="484" y="142"/>
                        </a:lnTo>
                        <a:lnTo>
                          <a:pt x="492" y="146"/>
                        </a:lnTo>
                        <a:lnTo>
                          <a:pt x="500" y="152"/>
                        </a:lnTo>
                        <a:lnTo>
                          <a:pt x="510" y="164"/>
                        </a:lnTo>
                        <a:lnTo>
                          <a:pt x="514" y="172"/>
                        </a:lnTo>
                        <a:lnTo>
                          <a:pt x="518" y="180"/>
                        </a:lnTo>
                        <a:lnTo>
                          <a:pt x="520" y="188"/>
                        </a:lnTo>
                        <a:lnTo>
                          <a:pt x="520" y="196"/>
                        </a:lnTo>
                        <a:lnTo>
                          <a:pt x="520" y="196"/>
                        </a:lnTo>
                        <a:lnTo>
                          <a:pt x="520" y="208"/>
                        </a:lnTo>
                        <a:lnTo>
                          <a:pt x="516" y="220"/>
                        </a:lnTo>
                        <a:lnTo>
                          <a:pt x="510" y="230"/>
                        </a:lnTo>
                        <a:lnTo>
                          <a:pt x="502" y="238"/>
                        </a:lnTo>
                        <a:lnTo>
                          <a:pt x="494" y="246"/>
                        </a:lnTo>
                        <a:lnTo>
                          <a:pt x="484" y="252"/>
                        </a:lnTo>
                        <a:lnTo>
                          <a:pt x="472" y="256"/>
                        </a:lnTo>
                        <a:lnTo>
                          <a:pt x="460" y="258"/>
                        </a:lnTo>
                        <a:lnTo>
                          <a:pt x="446" y="258"/>
                        </a:lnTo>
                        <a:lnTo>
                          <a:pt x="448" y="272"/>
                        </a:lnTo>
                        <a:lnTo>
                          <a:pt x="448" y="272"/>
                        </a:lnTo>
                        <a:lnTo>
                          <a:pt x="446" y="284"/>
                        </a:lnTo>
                        <a:lnTo>
                          <a:pt x="442" y="294"/>
                        </a:lnTo>
                        <a:lnTo>
                          <a:pt x="438" y="304"/>
                        </a:lnTo>
                        <a:lnTo>
                          <a:pt x="430" y="312"/>
                        </a:lnTo>
                        <a:lnTo>
                          <a:pt x="422" y="320"/>
                        </a:lnTo>
                        <a:lnTo>
                          <a:pt x="412" y="326"/>
                        </a:lnTo>
                        <a:lnTo>
                          <a:pt x="402" y="330"/>
                        </a:lnTo>
                        <a:lnTo>
                          <a:pt x="390" y="332"/>
                        </a:lnTo>
                        <a:lnTo>
                          <a:pt x="382" y="334"/>
                        </a:lnTo>
                        <a:lnTo>
                          <a:pt x="378" y="342"/>
                        </a:lnTo>
                        <a:lnTo>
                          <a:pt x="378" y="342"/>
                        </a:lnTo>
                        <a:lnTo>
                          <a:pt x="376" y="348"/>
                        </a:lnTo>
                        <a:lnTo>
                          <a:pt x="372" y="352"/>
                        </a:lnTo>
                        <a:lnTo>
                          <a:pt x="366" y="358"/>
                        </a:lnTo>
                        <a:lnTo>
                          <a:pt x="358" y="362"/>
                        </a:lnTo>
                        <a:lnTo>
                          <a:pt x="342" y="368"/>
                        </a:lnTo>
                        <a:lnTo>
                          <a:pt x="322" y="370"/>
                        </a:lnTo>
                        <a:lnTo>
                          <a:pt x="322" y="370"/>
                        </a:lnTo>
                        <a:lnTo>
                          <a:pt x="310" y="368"/>
                        </a:lnTo>
                        <a:lnTo>
                          <a:pt x="296" y="366"/>
                        </a:lnTo>
                        <a:lnTo>
                          <a:pt x="286" y="362"/>
                        </a:lnTo>
                        <a:lnTo>
                          <a:pt x="276" y="354"/>
                        </a:lnTo>
                        <a:lnTo>
                          <a:pt x="268" y="348"/>
                        </a:lnTo>
                        <a:lnTo>
                          <a:pt x="258" y="354"/>
                        </a:lnTo>
                        <a:lnTo>
                          <a:pt x="258" y="354"/>
                        </a:lnTo>
                        <a:lnTo>
                          <a:pt x="248" y="362"/>
                        </a:lnTo>
                        <a:lnTo>
                          <a:pt x="238" y="366"/>
                        </a:lnTo>
                        <a:lnTo>
                          <a:pt x="226" y="368"/>
                        </a:lnTo>
                        <a:lnTo>
                          <a:pt x="212" y="370"/>
                        </a:lnTo>
                        <a:lnTo>
                          <a:pt x="212" y="370"/>
                        </a:lnTo>
                        <a:lnTo>
                          <a:pt x="192" y="368"/>
                        </a:lnTo>
                        <a:lnTo>
                          <a:pt x="176" y="362"/>
                        </a:lnTo>
                        <a:lnTo>
                          <a:pt x="170" y="358"/>
                        </a:lnTo>
                        <a:lnTo>
                          <a:pt x="164" y="352"/>
                        </a:lnTo>
                        <a:lnTo>
                          <a:pt x="158" y="348"/>
                        </a:lnTo>
                        <a:lnTo>
                          <a:pt x="156" y="342"/>
                        </a:lnTo>
                        <a:lnTo>
                          <a:pt x="152" y="332"/>
                        </a:lnTo>
                        <a:lnTo>
                          <a:pt x="136" y="334"/>
                        </a:lnTo>
                        <a:lnTo>
                          <a:pt x="136" y="334"/>
                        </a:lnTo>
                        <a:lnTo>
                          <a:pt x="124" y="332"/>
                        </a:lnTo>
                        <a:lnTo>
                          <a:pt x="112" y="328"/>
                        </a:lnTo>
                        <a:lnTo>
                          <a:pt x="100" y="322"/>
                        </a:lnTo>
                        <a:lnTo>
                          <a:pt x="92" y="316"/>
                        </a:lnTo>
                        <a:lnTo>
                          <a:pt x="84" y="306"/>
                        </a:lnTo>
                        <a:lnTo>
                          <a:pt x="78" y="296"/>
                        </a:lnTo>
                        <a:lnTo>
                          <a:pt x="74" y="284"/>
                        </a:lnTo>
                        <a:lnTo>
                          <a:pt x="72" y="272"/>
                        </a:lnTo>
                        <a:lnTo>
                          <a:pt x="72" y="272"/>
                        </a:lnTo>
                        <a:lnTo>
                          <a:pt x="72" y="272"/>
                        </a:lnTo>
                        <a:lnTo>
                          <a:pt x="74" y="258"/>
                        </a:lnTo>
                        <a:lnTo>
                          <a:pt x="60" y="258"/>
                        </a:lnTo>
                        <a:lnTo>
                          <a:pt x="60" y="258"/>
                        </a:lnTo>
                        <a:lnTo>
                          <a:pt x="48" y="256"/>
                        </a:lnTo>
                        <a:lnTo>
                          <a:pt x="36" y="252"/>
                        </a:lnTo>
                        <a:lnTo>
                          <a:pt x="26" y="246"/>
                        </a:lnTo>
                        <a:lnTo>
                          <a:pt x="16" y="238"/>
                        </a:lnTo>
                        <a:lnTo>
                          <a:pt x="10" y="230"/>
                        </a:lnTo>
                        <a:lnTo>
                          <a:pt x="4" y="220"/>
                        </a:lnTo>
                        <a:lnTo>
                          <a:pt x="0" y="208"/>
                        </a:lnTo>
                        <a:lnTo>
                          <a:pt x="0" y="196"/>
                        </a:lnTo>
                        <a:lnTo>
                          <a:pt x="0" y="196"/>
                        </a:lnTo>
                        <a:lnTo>
                          <a:pt x="0" y="188"/>
                        </a:lnTo>
                        <a:lnTo>
                          <a:pt x="2" y="180"/>
                        </a:lnTo>
                        <a:lnTo>
                          <a:pt x="4" y="172"/>
                        </a:lnTo>
                        <a:lnTo>
                          <a:pt x="8" y="164"/>
                        </a:lnTo>
                        <a:lnTo>
                          <a:pt x="20" y="152"/>
                        </a:lnTo>
                        <a:lnTo>
                          <a:pt x="28" y="146"/>
                        </a:lnTo>
                        <a:lnTo>
                          <a:pt x="34" y="142"/>
                        </a:lnTo>
                        <a:lnTo>
                          <a:pt x="44" y="138"/>
                        </a:lnTo>
                        <a:lnTo>
                          <a:pt x="42" y="128"/>
                        </a:lnTo>
                        <a:lnTo>
                          <a:pt x="42" y="122"/>
                        </a:lnTo>
                        <a:lnTo>
                          <a:pt x="42" y="122"/>
                        </a:lnTo>
                        <a:lnTo>
                          <a:pt x="44" y="110"/>
                        </a:lnTo>
                        <a:lnTo>
                          <a:pt x="48" y="98"/>
                        </a:lnTo>
                        <a:lnTo>
                          <a:pt x="54" y="88"/>
                        </a:lnTo>
                        <a:lnTo>
                          <a:pt x="60" y="78"/>
                        </a:lnTo>
                        <a:lnTo>
                          <a:pt x="70" y="72"/>
                        </a:lnTo>
                        <a:lnTo>
                          <a:pt x="82" y="66"/>
                        </a:lnTo>
                        <a:lnTo>
                          <a:pt x="94" y="62"/>
                        </a:lnTo>
                        <a:lnTo>
                          <a:pt x="106" y="60"/>
                        </a:lnTo>
                        <a:lnTo>
                          <a:pt x="106" y="60"/>
                        </a:lnTo>
                        <a:lnTo>
                          <a:pt x="122" y="62"/>
                        </a:lnTo>
                        <a:lnTo>
                          <a:pt x="142" y="68"/>
                        </a:lnTo>
                        <a:lnTo>
                          <a:pt x="140" y="46"/>
                        </a:lnTo>
                        <a:lnTo>
                          <a:pt x="140" y="46"/>
                        </a:lnTo>
                        <a:lnTo>
                          <a:pt x="142" y="38"/>
                        </a:lnTo>
                        <a:lnTo>
                          <a:pt x="144" y="28"/>
                        </a:lnTo>
                        <a:lnTo>
                          <a:pt x="150" y="20"/>
                        </a:lnTo>
                        <a:lnTo>
                          <a:pt x="158" y="14"/>
                        </a:lnTo>
                        <a:lnTo>
                          <a:pt x="168" y="8"/>
                        </a:lnTo>
                        <a:lnTo>
                          <a:pt x="180" y="4"/>
                        </a:lnTo>
                        <a:lnTo>
                          <a:pt x="192" y="0"/>
                        </a:lnTo>
                        <a:lnTo>
                          <a:pt x="206" y="0"/>
                        </a:lnTo>
                        <a:lnTo>
                          <a:pt x="206" y="0"/>
                        </a:lnTo>
                        <a:lnTo>
                          <a:pt x="218" y="0"/>
                        </a:lnTo>
                        <a:lnTo>
                          <a:pt x="232" y="4"/>
                        </a:lnTo>
                        <a:lnTo>
                          <a:pt x="244" y="8"/>
                        </a:lnTo>
                        <a:lnTo>
                          <a:pt x="254" y="16"/>
                        </a:lnTo>
                        <a:lnTo>
                          <a:pt x="262" y="22"/>
                        </a:lnTo>
                        <a:lnTo>
                          <a:pt x="27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43" name="그룹 183"/>
                <p:cNvGrpSpPr/>
                <p:nvPr/>
              </p:nvGrpSpPr>
              <p:grpSpPr>
                <a:xfrm>
                  <a:off x="2795588" y="2735263"/>
                  <a:ext cx="222250" cy="225425"/>
                  <a:chOff x="2795588" y="2735263"/>
                  <a:chExt cx="222250" cy="225425"/>
                </a:xfrm>
              </p:grpSpPr>
              <p:sp>
                <p:nvSpPr>
                  <p:cNvPr id="44" name="Freeform 79"/>
                  <p:cNvSpPr>
                    <a:spLocks/>
                  </p:cNvSpPr>
                  <p:nvPr/>
                </p:nvSpPr>
                <p:spPr bwMode="auto">
                  <a:xfrm>
                    <a:off x="2811463" y="2751138"/>
                    <a:ext cx="187325" cy="127000"/>
                  </a:xfrm>
                  <a:custGeom>
                    <a:avLst/>
                    <a:gdLst/>
                    <a:ahLst/>
                    <a:cxnLst>
                      <a:cxn ang="0">
                        <a:pos x="118" y="40"/>
                      </a:cxn>
                      <a:cxn ang="0">
                        <a:pos x="118" y="40"/>
                      </a:cxn>
                      <a:cxn ang="0">
                        <a:pos x="116" y="48"/>
                      </a:cxn>
                      <a:cxn ang="0">
                        <a:pos x="114" y="56"/>
                      </a:cxn>
                      <a:cxn ang="0">
                        <a:pos x="108" y="62"/>
                      </a:cxn>
                      <a:cxn ang="0">
                        <a:pos x="100" y="68"/>
                      </a:cxn>
                      <a:cxn ang="0">
                        <a:pos x="92" y="72"/>
                      </a:cxn>
                      <a:cxn ang="0">
                        <a:pos x="82" y="76"/>
                      </a:cxn>
                      <a:cxn ang="0">
                        <a:pos x="70" y="78"/>
                      </a:cxn>
                      <a:cxn ang="0">
                        <a:pos x="58" y="80"/>
                      </a:cxn>
                      <a:cxn ang="0">
                        <a:pos x="58" y="80"/>
                      </a:cxn>
                      <a:cxn ang="0">
                        <a:pos x="46" y="78"/>
                      </a:cxn>
                      <a:cxn ang="0">
                        <a:pos x="36" y="76"/>
                      </a:cxn>
                      <a:cxn ang="0">
                        <a:pos x="26" y="72"/>
                      </a:cxn>
                      <a:cxn ang="0">
                        <a:pos x="16" y="68"/>
                      </a:cxn>
                      <a:cxn ang="0">
                        <a:pos x="10" y="62"/>
                      </a:cxn>
                      <a:cxn ang="0">
                        <a:pos x="4" y="56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0" y="40"/>
                      </a:cxn>
                      <a:cxn ang="0">
                        <a:pos x="0" y="32"/>
                      </a:cxn>
                      <a:cxn ang="0">
                        <a:pos x="4" y="24"/>
                      </a:cxn>
                      <a:cxn ang="0">
                        <a:pos x="10" y="18"/>
                      </a:cxn>
                      <a:cxn ang="0">
                        <a:pos x="16" y="12"/>
                      </a:cxn>
                      <a:cxn ang="0">
                        <a:pos x="26" y="6"/>
                      </a:cxn>
                      <a:cxn ang="0">
                        <a:pos x="36" y="2"/>
                      </a:cxn>
                      <a:cxn ang="0">
                        <a:pos x="46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70" y="0"/>
                      </a:cxn>
                      <a:cxn ang="0">
                        <a:pos x="82" y="2"/>
                      </a:cxn>
                      <a:cxn ang="0">
                        <a:pos x="92" y="6"/>
                      </a:cxn>
                      <a:cxn ang="0">
                        <a:pos x="100" y="12"/>
                      </a:cxn>
                      <a:cxn ang="0">
                        <a:pos x="108" y="18"/>
                      </a:cxn>
                      <a:cxn ang="0">
                        <a:pos x="114" y="24"/>
                      </a:cxn>
                      <a:cxn ang="0">
                        <a:pos x="116" y="32"/>
                      </a:cxn>
                      <a:cxn ang="0">
                        <a:pos x="118" y="40"/>
                      </a:cxn>
                      <a:cxn ang="0">
                        <a:pos x="118" y="40"/>
                      </a:cxn>
                    </a:cxnLst>
                    <a:rect l="0" t="0" r="r" b="b"/>
                    <a:pathLst>
                      <a:path w="118" h="80">
                        <a:moveTo>
                          <a:pt x="118" y="40"/>
                        </a:moveTo>
                        <a:lnTo>
                          <a:pt x="118" y="40"/>
                        </a:lnTo>
                        <a:lnTo>
                          <a:pt x="116" y="48"/>
                        </a:lnTo>
                        <a:lnTo>
                          <a:pt x="114" y="56"/>
                        </a:lnTo>
                        <a:lnTo>
                          <a:pt x="108" y="62"/>
                        </a:lnTo>
                        <a:lnTo>
                          <a:pt x="100" y="68"/>
                        </a:lnTo>
                        <a:lnTo>
                          <a:pt x="92" y="72"/>
                        </a:lnTo>
                        <a:lnTo>
                          <a:pt x="82" y="76"/>
                        </a:lnTo>
                        <a:lnTo>
                          <a:pt x="70" y="78"/>
                        </a:lnTo>
                        <a:lnTo>
                          <a:pt x="58" y="80"/>
                        </a:lnTo>
                        <a:lnTo>
                          <a:pt x="58" y="80"/>
                        </a:lnTo>
                        <a:lnTo>
                          <a:pt x="46" y="78"/>
                        </a:lnTo>
                        <a:lnTo>
                          <a:pt x="36" y="76"/>
                        </a:lnTo>
                        <a:lnTo>
                          <a:pt x="26" y="72"/>
                        </a:lnTo>
                        <a:lnTo>
                          <a:pt x="16" y="68"/>
                        </a:lnTo>
                        <a:lnTo>
                          <a:pt x="10" y="62"/>
                        </a:lnTo>
                        <a:lnTo>
                          <a:pt x="4" y="56"/>
                        </a:ln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0" y="40"/>
                        </a:lnTo>
                        <a:lnTo>
                          <a:pt x="0" y="32"/>
                        </a:lnTo>
                        <a:lnTo>
                          <a:pt x="4" y="24"/>
                        </a:lnTo>
                        <a:lnTo>
                          <a:pt x="10" y="18"/>
                        </a:lnTo>
                        <a:lnTo>
                          <a:pt x="16" y="12"/>
                        </a:lnTo>
                        <a:lnTo>
                          <a:pt x="26" y="6"/>
                        </a:lnTo>
                        <a:lnTo>
                          <a:pt x="36" y="2"/>
                        </a:lnTo>
                        <a:lnTo>
                          <a:pt x="46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70" y="0"/>
                        </a:lnTo>
                        <a:lnTo>
                          <a:pt x="82" y="2"/>
                        </a:lnTo>
                        <a:lnTo>
                          <a:pt x="92" y="6"/>
                        </a:lnTo>
                        <a:lnTo>
                          <a:pt x="100" y="12"/>
                        </a:lnTo>
                        <a:lnTo>
                          <a:pt x="108" y="18"/>
                        </a:lnTo>
                        <a:lnTo>
                          <a:pt x="114" y="24"/>
                        </a:lnTo>
                        <a:lnTo>
                          <a:pt x="116" y="32"/>
                        </a:lnTo>
                        <a:lnTo>
                          <a:pt x="118" y="40"/>
                        </a:lnTo>
                        <a:lnTo>
                          <a:pt x="118" y="4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5" name="Freeform 80"/>
                  <p:cNvSpPr>
                    <a:spLocks noEditPoints="1"/>
                  </p:cNvSpPr>
                  <p:nvPr/>
                </p:nvSpPr>
                <p:spPr bwMode="auto">
                  <a:xfrm>
                    <a:off x="2795588" y="2735263"/>
                    <a:ext cx="219075" cy="155575"/>
                  </a:xfrm>
                  <a:custGeom>
                    <a:avLst/>
                    <a:gdLst/>
                    <a:ahLst/>
                    <a:cxnLst>
                      <a:cxn ang="0">
                        <a:pos x="0" y="50"/>
                      </a:cxn>
                      <a:cxn ang="0">
                        <a:pos x="6" y="70"/>
                      </a:cxn>
                      <a:cxn ang="0">
                        <a:pos x="20" y="84"/>
                      </a:cxn>
                      <a:cxn ang="0">
                        <a:pos x="42" y="96"/>
                      </a:cxn>
                      <a:cxn ang="0">
                        <a:pos x="68" y="98"/>
                      </a:cxn>
                      <a:cxn ang="0">
                        <a:pos x="82" y="98"/>
                      </a:cxn>
                      <a:cxn ang="0">
                        <a:pos x="108" y="90"/>
                      </a:cxn>
                      <a:cxn ang="0">
                        <a:pos x="126" y="78"/>
                      </a:cxn>
                      <a:cxn ang="0">
                        <a:pos x="136" y="60"/>
                      </a:cxn>
                      <a:cxn ang="0">
                        <a:pos x="138" y="50"/>
                      </a:cxn>
                      <a:cxn ang="0">
                        <a:pos x="132" y="30"/>
                      </a:cxn>
                      <a:cxn ang="0">
                        <a:pos x="118" y="14"/>
                      </a:cxn>
                      <a:cxn ang="0">
                        <a:pos x="96" y="4"/>
                      </a:cxn>
                      <a:cxn ang="0">
                        <a:pos x="68" y="0"/>
                      </a:cxn>
                      <a:cxn ang="0">
                        <a:pos x="54" y="2"/>
                      </a:cxn>
                      <a:cxn ang="0">
                        <a:pos x="30" y="8"/>
                      </a:cxn>
                      <a:cxn ang="0">
                        <a:pos x="12" y="22"/>
                      </a:cxn>
                      <a:cxn ang="0">
                        <a:pos x="2" y="40"/>
                      </a:cxn>
                      <a:cxn ang="0">
                        <a:pos x="0" y="50"/>
                      </a:cxn>
                      <a:cxn ang="0">
                        <a:pos x="18" y="50"/>
                      </a:cxn>
                      <a:cxn ang="0">
                        <a:pos x="22" y="38"/>
                      </a:cxn>
                      <a:cxn ang="0">
                        <a:pos x="34" y="28"/>
                      </a:cxn>
                      <a:cxn ang="0">
                        <a:pos x="50" y="22"/>
                      </a:cxn>
                      <a:cxn ang="0">
                        <a:pos x="68" y="18"/>
                      </a:cxn>
                      <a:cxn ang="0">
                        <a:pos x="78" y="20"/>
                      </a:cxn>
                      <a:cxn ang="0">
                        <a:pos x="96" y="24"/>
                      </a:cxn>
                      <a:cxn ang="0">
                        <a:pos x="110" y="32"/>
                      </a:cxn>
                      <a:cxn ang="0">
                        <a:pos x="118" y="44"/>
                      </a:cxn>
                      <a:cxn ang="0">
                        <a:pos x="120" y="50"/>
                      </a:cxn>
                      <a:cxn ang="0">
                        <a:pos x="116" y="62"/>
                      </a:cxn>
                      <a:cxn ang="0">
                        <a:pos x="104" y="72"/>
                      </a:cxn>
                      <a:cxn ang="0">
                        <a:pos x="88" y="78"/>
                      </a:cxn>
                      <a:cxn ang="0">
                        <a:pos x="68" y="80"/>
                      </a:cxn>
                      <a:cxn ang="0">
                        <a:pos x="58" y="80"/>
                      </a:cxn>
                      <a:cxn ang="0">
                        <a:pos x="40" y="76"/>
                      </a:cxn>
                      <a:cxn ang="0">
                        <a:pos x="26" y="66"/>
                      </a:cxn>
                      <a:cxn ang="0">
                        <a:pos x="20" y="56"/>
                      </a:cxn>
                      <a:cxn ang="0">
                        <a:pos x="18" y="50"/>
                      </a:cxn>
                    </a:cxnLst>
                    <a:rect l="0" t="0" r="r" b="b"/>
                    <a:pathLst>
                      <a:path w="138" h="98">
                        <a:moveTo>
                          <a:pt x="0" y="50"/>
                        </a:moveTo>
                        <a:lnTo>
                          <a:pt x="0" y="50"/>
                        </a:lnTo>
                        <a:lnTo>
                          <a:pt x="2" y="60"/>
                        </a:lnTo>
                        <a:lnTo>
                          <a:pt x="6" y="70"/>
                        </a:lnTo>
                        <a:lnTo>
                          <a:pt x="12" y="78"/>
                        </a:lnTo>
                        <a:lnTo>
                          <a:pt x="20" y="84"/>
                        </a:lnTo>
                        <a:lnTo>
                          <a:pt x="30" y="90"/>
                        </a:lnTo>
                        <a:lnTo>
                          <a:pt x="42" y="96"/>
                        </a:lnTo>
                        <a:lnTo>
                          <a:pt x="54" y="98"/>
                        </a:lnTo>
                        <a:lnTo>
                          <a:pt x="68" y="98"/>
                        </a:lnTo>
                        <a:lnTo>
                          <a:pt x="68" y="98"/>
                        </a:lnTo>
                        <a:lnTo>
                          <a:pt x="82" y="98"/>
                        </a:lnTo>
                        <a:lnTo>
                          <a:pt x="96" y="96"/>
                        </a:lnTo>
                        <a:lnTo>
                          <a:pt x="108" y="90"/>
                        </a:lnTo>
                        <a:lnTo>
                          <a:pt x="118" y="84"/>
                        </a:lnTo>
                        <a:lnTo>
                          <a:pt x="126" y="78"/>
                        </a:lnTo>
                        <a:lnTo>
                          <a:pt x="132" y="70"/>
                        </a:lnTo>
                        <a:lnTo>
                          <a:pt x="136" y="60"/>
                        </a:lnTo>
                        <a:lnTo>
                          <a:pt x="138" y="50"/>
                        </a:lnTo>
                        <a:lnTo>
                          <a:pt x="138" y="50"/>
                        </a:lnTo>
                        <a:lnTo>
                          <a:pt x="136" y="40"/>
                        </a:lnTo>
                        <a:lnTo>
                          <a:pt x="132" y="30"/>
                        </a:lnTo>
                        <a:lnTo>
                          <a:pt x="126" y="22"/>
                        </a:lnTo>
                        <a:lnTo>
                          <a:pt x="118" y="14"/>
                        </a:lnTo>
                        <a:lnTo>
                          <a:pt x="108" y="8"/>
                        </a:lnTo>
                        <a:lnTo>
                          <a:pt x="96" y="4"/>
                        </a:lnTo>
                        <a:lnTo>
                          <a:pt x="82" y="2"/>
                        </a:lnTo>
                        <a:lnTo>
                          <a:pt x="68" y="0"/>
                        </a:lnTo>
                        <a:lnTo>
                          <a:pt x="68" y="0"/>
                        </a:lnTo>
                        <a:lnTo>
                          <a:pt x="54" y="2"/>
                        </a:lnTo>
                        <a:lnTo>
                          <a:pt x="42" y="4"/>
                        </a:lnTo>
                        <a:lnTo>
                          <a:pt x="30" y="8"/>
                        </a:lnTo>
                        <a:lnTo>
                          <a:pt x="20" y="14"/>
                        </a:lnTo>
                        <a:lnTo>
                          <a:pt x="12" y="22"/>
                        </a:lnTo>
                        <a:lnTo>
                          <a:pt x="6" y="30"/>
                        </a:lnTo>
                        <a:lnTo>
                          <a:pt x="2" y="40"/>
                        </a:lnTo>
                        <a:lnTo>
                          <a:pt x="0" y="50"/>
                        </a:lnTo>
                        <a:lnTo>
                          <a:pt x="0" y="50"/>
                        </a:lnTo>
                        <a:close/>
                        <a:moveTo>
                          <a:pt x="18" y="50"/>
                        </a:moveTo>
                        <a:lnTo>
                          <a:pt x="18" y="50"/>
                        </a:lnTo>
                        <a:lnTo>
                          <a:pt x="20" y="44"/>
                        </a:lnTo>
                        <a:lnTo>
                          <a:pt x="22" y="38"/>
                        </a:lnTo>
                        <a:lnTo>
                          <a:pt x="26" y="32"/>
                        </a:lnTo>
                        <a:lnTo>
                          <a:pt x="34" y="28"/>
                        </a:lnTo>
                        <a:lnTo>
                          <a:pt x="40" y="24"/>
                        </a:lnTo>
                        <a:lnTo>
                          <a:pt x="50" y="22"/>
                        </a:lnTo>
                        <a:lnTo>
                          <a:pt x="58" y="20"/>
                        </a:lnTo>
                        <a:lnTo>
                          <a:pt x="68" y="18"/>
                        </a:lnTo>
                        <a:lnTo>
                          <a:pt x="68" y="18"/>
                        </a:lnTo>
                        <a:lnTo>
                          <a:pt x="78" y="20"/>
                        </a:lnTo>
                        <a:lnTo>
                          <a:pt x="88" y="22"/>
                        </a:lnTo>
                        <a:lnTo>
                          <a:pt x="96" y="24"/>
                        </a:lnTo>
                        <a:lnTo>
                          <a:pt x="104" y="28"/>
                        </a:lnTo>
                        <a:lnTo>
                          <a:pt x="110" y="32"/>
                        </a:lnTo>
                        <a:lnTo>
                          <a:pt x="116" y="38"/>
                        </a:lnTo>
                        <a:lnTo>
                          <a:pt x="118" y="44"/>
                        </a:lnTo>
                        <a:lnTo>
                          <a:pt x="120" y="50"/>
                        </a:lnTo>
                        <a:lnTo>
                          <a:pt x="120" y="50"/>
                        </a:lnTo>
                        <a:lnTo>
                          <a:pt x="118" y="56"/>
                        </a:lnTo>
                        <a:lnTo>
                          <a:pt x="116" y="62"/>
                        </a:lnTo>
                        <a:lnTo>
                          <a:pt x="110" y="66"/>
                        </a:lnTo>
                        <a:lnTo>
                          <a:pt x="104" y="72"/>
                        </a:lnTo>
                        <a:lnTo>
                          <a:pt x="96" y="76"/>
                        </a:lnTo>
                        <a:lnTo>
                          <a:pt x="88" y="78"/>
                        </a:lnTo>
                        <a:lnTo>
                          <a:pt x="78" y="80"/>
                        </a:lnTo>
                        <a:lnTo>
                          <a:pt x="68" y="80"/>
                        </a:lnTo>
                        <a:lnTo>
                          <a:pt x="68" y="80"/>
                        </a:lnTo>
                        <a:lnTo>
                          <a:pt x="58" y="80"/>
                        </a:lnTo>
                        <a:lnTo>
                          <a:pt x="50" y="78"/>
                        </a:lnTo>
                        <a:lnTo>
                          <a:pt x="40" y="76"/>
                        </a:lnTo>
                        <a:lnTo>
                          <a:pt x="34" y="72"/>
                        </a:lnTo>
                        <a:lnTo>
                          <a:pt x="26" y="66"/>
                        </a:lnTo>
                        <a:lnTo>
                          <a:pt x="22" y="62"/>
                        </a:lnTo>
                        <a:lnTo>
                          <a:pt x="20" y="56"/>
                        </a:lnTo>
                        <a:lnTo>
                          <a:pt x="18" y="50"/>
                        </a:lnTo>
                        <a:lnTo>
                          <a:pt x="18" y="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6" name="Freeform 81"/>
                  <p:cNvSpPr>
                    <a:spLocks/>
                  </p:cNvSpPr>
                  <p:nvPr/>
                </p:nvSpPr>
                <p:spPr bwMode="auto">
                  <a:xfrm>
                    <a:off x="2811463" y="2751138"/>
                    <a:ext cx="187325" cy="127000"/>
                  </a:xfrm>
                  <a:custGeom>
                    <a:avLst/>
                    <a:gdLst/>
                    <a:ahLst/>
                    <a:cxnLst>
                      <a:cxn ang="0">
                        <a:pos x="118" y="40"/>
                      </a:cxn>
                      <a:cxn ang="0">
                        <a:pos x="118" y="40"/>
                      </a:cxn>
                      <a:cxn ang="0">
                        <a:pos x="116" y="48"/>
                      </a:cxn>
                      <a:cxn ang="0">
                        <a:pos x="114" y="56"/>
                      </a:cxn>
                      <a:cxn ang="0">
                        <a:pos x="108" y="62"/>
                      </a:cxn>
                      <a:cxn ang="0">
                        <a:pos x="100" y="68"/>
                      </a:cxn>
                      <a:cxn ang="0">
                        <a:pos x="92" y="72"/>
                      </a:cxn>
                      <a:cxn ang="0">
                        <a:pos x="82" y="76"/>
                      </a:cxn>
                      <a:cxn ang="0">
                        <a:pos x="70" y="78"/>
                      </a:cxn>
                      <a:cxn ang="0">
                        <a:pos x="58" y="80"/>
                      </a:cxn>
                      <a:cxn ang="0">
                        <a:pos x="58" y="80"/>
                      </a:cxn>
                      <a:cxn ang="0">
                        <a:pos x="46" y="78"/>
                      </a:cxn>
                      <a:cxn ang="0">
                        <a:pos x="36" y="76"/>
                      </a:cxn>
                      <a:cxn ang="0">
                        <a:pos x="26" y="72"/>
                      </a:cxn>
                      <a:cxn ang="0">
                        <a:pos x="16" y="68"/>
                      </a:cxn>
                      <a:cxn ang="0">
                        <a:pos x="10" y="62"/>
                      </a:cxn>
                      <a:cxn ang="0">
                        <a:pos x="4" y="56"/>
                      </a:cxn>
                      <a:cxn ang="0">
                        <a:pos x="0" y="48"/>
                      </a:cxn>
                      <a:cxn ang="0">
                        <a:pos x="0" y="40"/>
                      </a:cxn>
                      <a:cxn ang="0">
                        <a:pos x="0" y="40"/>
                      </a:cxn>
                      <a:cxn ang="0">
                        <a:pos x="0" y="32"/>
                      </a:cxn>
                      <a:cxn ang="0">
                        <a:pos x="4" y="24"/>
                      </a:cxn>
                      <a:cxn ang="0">
                        <a:pos x="10" y="18"/>
                      </a:cxn>
                      <a:cxn ang="0">
                        <a:pos x="16" y="12"/>
                      </a:cxn>
                      <a:cxn ang="0">
                        <a:pos x="26" y="6"/>
                      </a:cxn>
                      <a:cxn ang="0">
                        <a:pos x="36" y="2"/>
                      </a:cxn>
                      <a:cxn ang="0">
                        <a:pos x="46" y="0"/>
                      </a:cxn>
                      <a:cxn ang="0">
                        <a:pos x="58" y="0"/>
                      </a:cxn>
                      <a:cxn ang="0">
                        <a:pos x="58" y="0"/>
                      </a:cxn>
                      <a:cxn ang="0">
                        <a:pos x="70" y="0"/>
                      </a:cxn>
                      <a:cxn ang="0">
                        <a:pos x="82" y="2"/>
                      </a:cxn>
                      <a:cxn ang="0">
                        <a:pos x="92" y="6"/>
                      </a:cxn>
                      <a:cxn ang="0">
                        <a:pos x="100" y="12"/>
                      </a:cxn>
                      <a:cxn ang="0">
                        <a:pos x="108" y="18"/>
                      </a:cxn>
                      <a:cxn ang="0">
                        <a:pos x="114" y="24"/>
                      </a:cxn>
                      <a:cxn ang="0">
                        <a:pos x="116" y="32"/>
                      </a:cxn>
                      <a:cxn ang="0">
                        <a:pos x="118" y="40"/>
                      </a:cxn>
                      <a:cxn ang="0">
                        <a:pos x="118" y="40"/>
                      </a:cxn>
                    </a:cxnLst>
                    <a:rect l="0" t="0" r="r" b="b"/>
                    <a:pathLst>
                      <a:path w="118" h="80">
                        <a:moveTo>
                          <a:pt x="118" y="40"/>
                        </a:moveTo>
                        <a:lnTo>
                          <a:pt x="118" y="40"/>
                        </a:lnTo>
                        <a:lnTo>
                          <a:pt x="116" y="48"/>
                        </a:lnTo>
                        <a:lnTo>
                          <a:pt x="114" y="56"/>
                        </a:lnTo>
                        <a:lnTo>
                          <a:pt x="108" y="62"/>
                        </a:lnTo>
                        <a:lnTo>
                          <a:pt x="100" y="68"/>
                        </a:lnTo>
                        <a:lnTo>
                          <a:pt x="92" y="72"/>
                        </a:lnTo>
                        <a:lnTo>
                          <a:pt x="82" y="76"/>
                        </a:lnTo>
                        <a:lnTo>
                          <a:pt x="70" y="78"/>
                        </a:lnTo>
                        <a:lnTo>
                          <a:pt x="58" y="80"/>
                        </a:lnTo>
                        <a:lnTo>
                          <a:pt x="58" y="80"/>
                        </a:lnTo>
                        <a:lnTo>
                          <a:pt x="46" y="78"/>
                        </a:lnTo>
                        <a:lnTo>
                          <a:pt x="36" y="76"/>
                        </a:lnTo>
                        <a:lnTo>
                          <a:pt x="26" y="72"/>
                        </a:lnTo>
                        <a:lnTo>
                          <a:pt x="16" y="68"/>
                        </a:lnTo>
                        <a:lnTo>
                          <a:pt x="10" y="62"/>
                        </a:lnTo>
                        <a:lnTo>
                          <a:pt x="4" y="56"/>
                        </a:lnTo>
                        <a:lnTo>
                          <a:pt x="0" y="48"/>
                        </a:lnTo>
                        <a:lnTo>
                          <a:pt x="0" y="40"/>
                        </a:lnTo>
                        <a:lnTo>
                          <a:pt x="0" y="40"/>
                        </a:lnTo>
                        <a:lnTo>
                          <a:pt x="0" y="32"/>
                        </a:lnTo>
                        <a:lnTo>
                          <a:pt x="4" y="24"/>
                        </a:lnTo>
                        <a:lnTo>
                          <a:pt x="10" y="18"/>
                        </a:lnTo>
                        <a:lnTo>
                          <a:pt x="16" y="12"/>
                        </a:lnTo>
                        <a:lnTo>
                          <a:pt x="26" y="6"/>
                        </a:lnTo>
                        <a:lnTo>
                          <a:pt x="36" y="2"/>
                        </a:lnTo>
                        <a:lnTo>
                          <a:pt x="46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70" y="0"/>
                        </a:lnTo>
                        <a:lnTo>
                          <a:pt x="82" y="2"/>
                        </a:lnTo>
                        <a:lnTo>
                          <a:pt x="92" y="6"/>
                        </a:lnTo>
                        <a:lnTo>
                          <a:pt x="100" y="12"/>
                        </a:lnTo>
                        <a:lnTo>
                          <a:pt x="108" y="18"/>
                        </a:lnTo>
                        <a:lnTo>
                          <a:pt x="114" y="24"/>
                        </a:lnTo>
                        <a:lnTo>
                          <a:pt x="116" y="32"/>
                        </a:lnTo>
                        <a:lnTo>
                          <a:pt x="118" y="40"/>
                        </a:lnTo>
                        <a:lnTo>
                          <a:pt x="118" y="4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7" name="Freeform 82"/>
                  <p:cNvSpPr>
                    <a:spLocks/>
                  </p:cNvSpPr>
                  <p:nvPr/>
                </p:nvSpPr>
                <p:spPr bwMode="auto">
                  <a:xfrm>
                    <a:off x="2817813" y="2773363"/>
                    <a:ext cx="180975" cy="104775"/>
                  </a:xfrm>
                  <a:custGeom>
                    <a:avLst/>
                    <a:gdLst/>
                    <a:ahLst/>
                    <a:cxnLst>
                      <a:cxn ang="0">
                        <a:pos x="102" y="0"/>
                      </a:cxn>
                      <a:cxn ang="0">
                        <a:pos x="102" y="0"/>
                      </a:cxn>
                      <a:cxn ang="0">
                        <a:pos x="104" y="8"/>
                      </a:cxn>
                      <a:cxn ang="0">
                        <a:pos x="106" y="16"/>
                      </a:cxn>
                      <a:cxn ang="0">
                        <a:pos x="106" y="16"/>
                      </a:cxn>
                      <a:cxn ang="0">
                        <a:pos x="104" y="24"/>
                      </a:cxn>
                      <a:cxn ang="0">
                        <a:pos x="102" y="32"/>
                      </a:cxn>
                      <a:cxn ang="0">
                        <a:pos x="96" y="38"/>
                      </a:cxn>
                      <a:cxn ang="0">
                        <a:pos x="88" y="44"/>
                      </a:cxn>
                      <a:cxn ang="0">
                        <a:pos x="80" y="50"/>
                      </a:cxn>
                      <a:cxn ang="0">
                        <a:pos x="70" y="52"/>
                      </a:cxn>
                      <a:cxn ang="0">
                        <a:pos x="58" y="56"/>
                      </a:cxn>
                      <a:cxn ang="0">
                        <a:pos x="46" y="56"/>
                      </a:cxn>
                      <a:cxn ang="0">
                        <a:pos x="46" y="56"/>
                      </a:cxn>
                      <a:cxn ang="0">
                        <a:pos x="32" y="54"/>
                      </a:cxn>
                      <a:cxn ang="0">
                        <a:pos x="20" y="52"/>
                      </a:cxn>
                      <a:cxn ang="0">
                        <a:pos x="8" y="48"/>
                      </a:cxn>
                      <a:cxn ang="0">
                        <a:pos x="0" y="40"/>
                      </a:cxn>
                      <a:cxn ang="0">
                        <a:pos x="0" y="40"/>
                      </a:cxn>
                      <a:cxn ang="0">
                        <a:pos x="8" y="50"/>
                      </a:cxn>
                      <a:cxn ang="0">
                        <a:pos x="22" y="58"/>
                      </a:cxn>
                      <a:cxn ang="0">
                        <a:pos x="36" y="64"/>
                      </a:cxn>
                      <a:cxn ang="0">
                        <a:pos x="54" y="66"/>
                      </a:cxn>
                      <a:cxn ang="0">
                        <a:pos x="54" y="66"/>
                      </a:cxn>
                      <a:cxn ang="0">
                        <a:pos x="66" y="64"/>
                      </a:cxn>
                      <a:cxn ang="0">
                        <a:pos x="78" y="62"/>
                      </a:cxn>
                      <a:cxn ang="0">
                        <a:pos x="88" y="58"/>
                      </a:cxn>
                      <a:cxn ang="0">
                        <a:pos x="96" y="54"/>
                      </a:cxn>
                      <a:cxn ang="0">
                        <a:pos x="104" y="48"/>
                      </a:cxn>
                      <a:cxn ang="0">
                        <a:pos x="110" y="42"/>
                      </a:cxn>
                      <a:cxn ang="0">
                        <a:pos x="112" y="34"/>
                      </a:cxn>
                      <a:cxn ang="0">
                        <a:pos x="114" y="26"/>
                      </a:cxn>
                      <a:cxn ang="0">
                        <a:pos x="114" y="26"/>
                      </a:cxn>
                      <a:cxn ang="0">
                        <a:pos x="114" y="18"/>
                      </a:cxn>
                      <a:cxn ang="0">
                        <a:pos x="110" y="12"/>
                      </a:cxn>
                      <a:cxn ang="0">
                        <a:pos x="106" y="6"/>
                      </a:cxn>
                      <a:cxn ang="0">
                        <a:pos x="102" y="0"/>
                      </a:cxn>
                      <a:cxn ang="0">
                        <a:pos x="102" y="0"/>
                      </a:cxn>
                    </a:cxnLst>
                    <a:rect l="0" t="0" r="r" b="b"/>
                    <a:pathLst>
                      <a:path w="114" h="66">
                        <a:moveTo>
                          <a:pt x="102" y="0"/>
                        </a:moveTo>
                        <a:lnTo>
                          <a:pt x="102" y="0"/>
                        </a:lnTo>
                        <a:lnTo>
                          <a:pt x="104" y="8"/>
                        </a:lnTo>
                        <a:lnTo>
                          <a:pt x="106" y="16"/>
                        </a:lnTo>
                        <a:lnTo>
                          <a:pt x="106" y="16"/>
                        </a:lnTo>
                        <a:lnTo>
                          <a:pt x="104" y="24"/>
                        </a:lnTo>
                        <a:lnTo>
                          <a:pt x="102" y="32"/>
                        </a:lnTo>
                        <a:lnTo>
                          <a:pt x="96" y="38"/>
                        </a:lnTo>
                        <a:lnTo>
                          <a:pt x="88" y="44"/>
                        </a:lnTo>
                        <a:lnTo>
                          <a:pt x="80" y="50"/>
                        </a:lnTo>
                        <a:lnTo>
                          <a:pt x="70" y="52"/>
                        </a:lnTo>
                        <a:lnTo>
                          <a:pt x="58" y="56"/>
                        </a:lnTo>
                        <a:lnTo>
                          <a:pt x="46" y="56"/>
                        </a:lnTo>
                        <a:lnTo>
                          <a:pt x="46" y="56"/>
                        </a:lnTo>
                        <a:lnTo>
                          <a:pt x="32" y="54"/>
                        </a:lnTo>
                        <a:lnTo>
                          <a:pt x="20" y="52"/>
                        </a:lnTo>
                        <a:lnTo>
                          <a:pt x="8" y="48"/>
                        </a:lnTo>
                        <a:lnTo>
                          <a:pt x="0" y="40"/>
                        </a:lnTo>
                        <a:lnTo>
                          <a:pt x="0" y="40"/>
                        </a:lnTo>
                        <a:lnTo>
                          <a:pt x="8" y="50"/>
                        </a:lnTo>
                        <a:lnTo>
                          <a:pt x="22" y="58"/>
                        </a:lnTo>
                        <a:lnTo>
                          <a:pt x="36" y="64"/>
                        </a:lnTo>
                        <a:lnTo>
                          <a:pt x="54" y="66"/>
                        </a:lnTo>
                        <a:lnTo>
                          <a:pt x="54" y="66"/>
                        </a:lnTo>
                        <a:lnTo>
                          <a:pt x="66" y="64"/>
                        </a:lnTo>
                        <a:lnTo>
                          <a:pt x="78" y="62"/>
                        </a:lnTo>
                        <a:lnTo>
                          <a:pt x="88" y="58"/>
                        </a:lnTo>
                        <a:lnTo>
                          <a:pt x="96" y="54"/>
                        </a:lnTo>
                        <a:lnTo>
                          <a:pt x="104" y="48"/>
                        </a:lnTo>
                        <a:lnTo>
                          <a:pt x="110" y="42"/>
                        </a:lnTo>
                        <a:lnTo>
                          <a:pt x="112" y="34"/>
                        </a:lnTo>
                        <a:lnTo>
                          <a:pt x="114" y="26"/>
                        </a:lnTo>
                        <a:lnTo>
                          <a:pt x="114" y="26"/>
                        </a:lnTo>
                        <a:lnTo>
                          <a:pt x="114" y="18"/>
                        </a:lnTo>
                        <a:lnTo>
                          <a:pt x="110" y="12"/>
                        </a:lnTo>
                        <a:lnTo>
                          <a:pt x="106" y="6"/>
                        </a:lnTo>
                        <a:lnTo>
                          <a:pt x="102" y="0"/>
                        </a:lnTo>
                        <a:lnTo>
                          <a:pt x="102" y="0"/>
                        </a:lnTo>
                        <a:close/>
                      </a:path>
                    </a:pathLst>
                  </a:custGeom>
                  <a:solidFill>
                    <a:srgbClr val="BFCBE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8" name="Freeform 83"/>
                  <p:cNvSpPr>
                    <a:spLocks noEditPoints="1"/>
                  </p:cNvSpPr>
                  <p:nvPr/>
                </p:nvSpPr>
                <p:spPr bwMode="auto">
                  <a:xfrm>
                    <a:off x="2881313" y="2855913"/>
                    <a:ext cx="136525" cy="104775"/>
                  </a:xfrm>
                  <a:custGeom>
                    <a:avLst/>
                    <a:gdLst/>
                    <a:ahLst/>
                    <a:cxnLst>
                      <a:cxn ang="0">
                        <a:pos x="0" y="32"/>
                      </a:cxn>
                      <a:cxn ang="0">
                        <a:pos x="0" y="32"/>
                      </a:cxn>
                      <a:cxn ang="0">
                        <a:pos x="0" y="40"/>
                      </a:cxn>
                      <a:cxn ang="0">
                        <a:pos x="4" y="46"/>
                      </a:cxn>
                      <a:cxn ang="0">
                        <a:pos x="8" y="52"/>
                      </a:cxn>
                      <a:cxn ang="0">
                        <a:pos x="12" y="56"/>
                      </a:cxn>
                      <a:cxn ang="0">
                        <a:pos x="18" y="60"/>
                      </a:cxn>
                      <a:cxn ang="0">
                        <a:pos x="26" y="64"/>
                      </a:cxn>
                      <a:cxn ang="0">
                        <a:pos x="34" y="66"/>
                      </a:cxn>
                      <a:cxn ang="0">
                        <a:pos x="44" y="66"/>
                      </a:cxn>
                      <a:cxn ang="0">
                        <a:pos x="44" y="66"/>
                      </a:cxn>
                      <a:cxn ang="0">
                        <a:pos x="52" y="66"/>
                      </a:cxn>
                      <a:cxn ang="0">
                        <a:pos x="60" y="64"/>
                      </a:cxn>
                      <a:cxn ang="0">
                        <a:pos x="68" y="60"/>
                      </a:cxn>
                      <a:cxn ang="0">
                        <a:pos x="74" y="56"/>
                      </a:cxn>
                      <a:cxn ang="0">
                        <a:pos x="80" y="52"/>
                      </a:cxn>
                      <a:cxn ang="0">
                        <a:pos x="84" y="46"/>
                      </a:cxn>
                      <a:cxn ang="0">
                        <a:pos x="86" y="40"/>
                      </a:cxn>
                      <a:cxn ang="0">
                        <a:pos x="86" y="32"/>
                      </a:cxn>
                      <a:cxn ang="0">
                        <a:pos x="86" y="32"/>
                      </a:cxn>
                      <a:cxn ang="0">
                        <a:pos x="86" y="26"/>
                      </a:cxn>
                      <a:cxn ang="0">
                        <a:pos x="84" y="20"/>
                      </a:cxn>
                      <a:cxn ang="0">
                        <a:pos x="80" y="14"/>
                      </a:cxn>
                      <a:cxn ang="0">
                        <a:pos x="74" y="8"/>
                      </a:cxn>
                      <a:cxn ang="0">
                        <a:pos x="68" y="4"/>
                      </a:cxn>
                      <a:cxn ang="0">
                        <a:pos x="60" y="2"/>
                      </a:cxn>
                      <a:cxn ang="0">
                        <a:pos x="52" y="0"/>
                      </a:cxn>
                      <a:cxn ang="0">
                        <a:pos x="44" y="0"/>
                      </a:cxn>
                      <a:cxn ang="0">
                        <a:pos x="44" y="0"/>
                      </a:cxn>
                      <a:cxn ang="0">
                        <a:pos x="34" y="0"/>
                      </a:cxn>
                      <a:cxn ang="0">
                        <a:pos x="26" y="2"/>
                      </a:cxn>
                      <a:cxn ang="0">
                        <a:pos x="18" y="4"/>
                      </a:cxn>
                      <a:cxn ang="0">
                        <a:pos x="12" y="8"/>
                      </a:cxn>
                      <a:cxn ang="0">
                        <a:pos x="8" y="14"/>
                      </a:cxn>
                      <a:cxn ang="0">
                        <a:pos x="4" y="20"/>
                      </a:cxn>
                      <a:cxn ang="0">
                        <a:pos x="0" y="26"/>
                      </a:cxn>
                      <a:cxn ang="0">
                        <a:pos x="0" y="32"/>
                      </a:cxn>
                      <a:cxn ang="0">
                        <a:pos x="0" y="32"/>
                      </a:cxn>
                      <a:cxn ang="0">
                        <a:pos x="18" y="32"/>
                      </a:cxn>
                      <a:cxn ang="0">
                        <a:pos x="18" y="32"/>
                      </a:cxn>
                      <a:cxn ang="0">
                        <a:pos x="20" y="28"/>
                      </a:cxn>
                      <a:cxn ang="0">
                        <a:pos x="26" y="22"/>
                      </a:cxn>
                      <a:cxn ang="0">
                        <a:pos x="34" y="18"/>
                      </a:cxn>
                      <a:cxn ang="0">
                        <a:pos x="44" y="18"/>
                      </a:cxn>
                      <a:cxn ang="0">
                        <a:pos x="44" y="18"/>
                      </a:cxn>
                      <a:cxn ang="0">
                        <a:pos x="54" y="18"/>
                      </a:cxn>
                      <a:cxn ang="0">
                        <a:pos x="62" y="22"/>
                      </a:cxn>
                      <a:cxn ang="0">
                        <a:pos x="66" y="28"/>
                      </a:cxn>
                      <a:cxn ang="0">
                        <a:pos x="68" y="32"/>
                      </a:cxn>
                      <a:cxn ang="0">
                        <a:pos x="68" y="32"/>
                      </a:cxn>
                      <a:cxn ang="0">
                        <a:pos x="66" y="38"/>
                      </a:cxn>
                      <a:cxn ang="0">
                        <a:pos x="62" y="44"/>
                      </a:cxn>
                      <a:cxn ang="0">
                        <a:pos x="54" y="46"/>
                      </a:cxn>
                      <a:cxn ang="0">
                        <a:pos x="44" y="48"/>
                      </a:cxn>
                      <a:cxn ang="0">
                        <a:pos x="44" y="48"/>
                      </a:cxn>
                      <a:cxn ang="0">
                        <a:pos x="34" y="46"/>
                      </a:cxn>
                      <a:cxn ang="0">
                        <a:pos x="26" y="44"/>
                      </a:cxn>
                      <a:cxn ang="0">
                        <a:pos x="20" y="38"/>
                      </a:cxn>
                      <a:cxn ang="0">
                        <a:pos x="18" y="32"/>
                      </a:cxn>
                      <a:cxn ang="0">
                        <a:pos x="18" y="32"/>
                      </a:cxn>
                    </a:cxnLst>
                    <a:rect l="0" t="0" r="r" b="b"/>
                    <a:pathLst>
                      <a:path w="86" h="66">
                        <a:moveTo>
                          <a:pt x="0" y="32"/>
                        </a:moveTo>
                        <a:lnTo>
                          <a:pt x="0" y="32"/>
                        </a:lnTo>
                        <a:lnTo>
                          <a:pt x="0" y="40"/>
                        </a:lnTo>
                        <a:lnTo>
                          <a:pt x="4" y="46"/>
                        </a:lnTo>
                        <a:lnTo>
                          <a:pt x="8" y="52"/>
                        </a:lnTo>
                        <a:lnTo>
                          <a:pt x="12" y="56"/>
                        </a:lnTo>
                        <a:lnTo>
                          <a:pt x="18" y="60"/>
                        </a:lnTo>
                        <a:lnTo>
                          <a:pt x="26" y="64"/>
                        </a:lnTo>
                        <a:lnTo>
                          <a:pt x="34" y="66"/>
                        </a:lnTo>
                        <a:lnTo>
                          <a:pt x="44" y="66"/>
                        </a:lnTo>
                        <a:lnTo>
                          <a:pt x="44" y="66"/>
                        </a:lnTo>
                        <a:lnTo>
                          <a:pt x="52" y="66"/>
                        </a:lnTo>
                        <a:lnTo>
                          <a:pt x="60" y="64"/>
                        </a:lnTo>
                        <a:lnTo>
                          <a:pt x="68" y="60"/>
                        </a:lnTo>
                        <a:lnTo>
                          <a:pt x="74" y="56"/>
                        </a:lnTo>
                        <a:lnTo>
                          <a:pt x="80" y="52"/>
                        </a:lnTo>
                        <a:lnTo>
                          <a:pt x="84" y="46"/>
                        </a:lnTo>
                        <a:lnTo>
                          <a:pt x="86" y="40"/>
                        </a:lnTo>
                        <a:lnTo>
                          <a:pt x="86" y="32"/>
                        </a:lnTo>
                        <a:lnTo>
                          <a:pt x="86" y="32"/>
                        </a:lnTo>
                        <a:lnTo>
                          <a:pt x="86" y="26"/>
                        </a:lnTo>
                        <a:lnTo>
                          <a:pt x="84" y="20"/>
                        </a:lnTo>
                        <a:lnTo>
                          <a:pt x="80" y="14"/>
                        </a:lnTo>
                        <a:lnTo>
                          <a:pt x="74" y="8"/>
                        </a:lnTo>
                        <a:lnTo>
                          <a:pt x="68" y="4"/>
                        </a:lnTo>
                        <a:lnTo>
                          <a:pt x="60" y="2"/>
                        </a:lnTo>
                        <a:lnTo>
                          <a:pt x="52" y="0"/>
                        </a:lnTo>
                        <a:lnTo>
                          <a:pt x="44" y="0"/>
                        </a:lnTo>
                        <a:lnTo>
                          <a:pt x="44" y="0"/>
                        </a:lnTo>
                        <a:lnTo>
                          <a:pt x="34" y="0"/>
                        </a:lnTo>
                        <a:lnTo>
                          <a:pt x="26" y="2"/>
                        </a:lnTo>
                        <a:lnTo>
                          <a:pt x="18" y="4"/>
                        </a:lnTo>
                        <a:lnTo>
                          <a:pt x="12" y="8"/>
                        </a:lnTo>
                        <a:lnTo>
                          <a:pt x="8" y="14"/>
                        </a:lnTo>
                        <a:lnTo>
                          <a:pt x="4" y="20"/>
                        </a:lnTo>
                        <a:lnTo>
                          <a:pt x="0" y="26"/>
                        </a:lnTo>
                        <a:lnTo>
                          <a:pt x="0" y="32"/>
                        </a:lnTo>
                        <a:lnTo>
                          <a:pt x="0" y="32"/>
                        </a:lnTo>
                        <a:close/>
                        <a:moveTo>
                          <a:pt x="18" y="32"/>
                        </a:moveTo>
                        <a:lnTo>
                          <a:pt x="18" y="32"/>
                        </a:lnTo>
                        <a:lnTo>
                          <a:pt x="20" y="28"/>
                        </a:lnTo>
                        <a:lnTo>
                          <a:pt x="26" y="22"/>
                        </a:lnTo>
                        <a:lnTo>
                          <a:pt x="34" y="18"/>
                        </a:lnTo>
                        <a:lnTo>
                          <a:pt x="44" y="18"/>
                        </a:lnTo>
                        <a:lnTo>
                          <a:pt x="44" y="18"/>
                        </a:lnTo>
                        <a:lnTo>
                          <a:pt x="54" y="18"/>
                        </a:lnTo>
                        <a:lnTo>
                          <a:pt x="62" y="22"/>
                        </a:lnTo>
                        <a:lnTo>
                          <a:pt x="66" y="28"/>
                        </a:lnTo>
                        <a:lnTo>
                          <a:pt x="68" y="32"/>
                        </a:lnTo>
                        <a:lnTo>
                          <a:pt x="68" y="32"/>
                        </a:lnTo>
                        <a:lnTo>
                          <a:pt x="66" y="38"/>
                        </a:lnTo>
                        <a:lnTo>
                          <a:pt x="62" y="44"/>
                        </a:lnTo>
                        <a:lnTo>
                          <a:pt x="54" y="46"/>
                        </a:lnTo>
                        <a:lnTo>
                          <a:pt x="44" y="48"/>
                        </a:lnTo>
                        <a:lnTo>
                          <a:pt x="44" y="48"/>
                        </a:lnTo>
                        <a:lnTo>
                          <a:pt x="34" y="46"/>
                        </a:lnTo>
                        <a:lnTo>
                          <a:pt x="26" y="44"/>
                        </a:lnTo>
                        <a:lnTo>
                          <a:pt x="20" y="38"/>
                        </a:lnTo>
                        <a:lnTo>
                          <a:pt x="18" y="32"/>
                        </a:lnTo>
                        <a:lnTo>
                          <a:pt x="18" y="3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9" name="Freeform 84"/>
                  <p:cNvSpPr>
                    <a:spLocks/>
                  </p:cNvSpPr>
                  <p:nvPr/>
                </p:nvSpPr>
                <p:spPr bwMode="auto">
                  <a:xfrm>
                    <a:off x="2894013" y="2868613"/>
                    <a:ext cx="111125" cy="79375"/>
                  </a:xfrm>
                  <a:custGeom>
                    <a:avLst/>
                    <a:gdLst/>
                    <a:ahLst/>
                    <a:cxnLst>
                      <a:cxn ang="0">
                        <a:pos x="70" y="24"/>
                      </a:cxn>
                      <a:cxn ang="0">
                        <a:pos x="70" y="24"/>
                      </a:cxn>
                      <a:cxn ang="0">
                        <a:pos x="68" y="30"/>
                      </a:cxn>
                      <a:cxn ang="0">
                        <a:pos x="66" y="34"/>
                      </a:cxn>
                      <a:cxn ang="0">
                        <a:pos x="60" y="42"/>
                      </a:cxn>
                      <a:cxn ang="0">
                        <a:pos x="48" y="48"/>
                      </a:cxn>
                      <a:cxn ang="0">
                        <a:pos x="36" y="50"/>
                      </a:cxn>
                      <a:cxn ang="0">
                        <a:pos x="36" y="50"/>
                      </a:cxn>
                      <a:cxn ang="0">
                        <a:pos x="22" y="48"/>
                      </a:cxn>
                      <a:cxn ang="0">
                        <a:pos x="12" y="42"/>
                      </a:cxn>
                      <a:cxn ang="0">
                        <a:pos x="4" y="34"/>
                      </a:cxn>
                      <a:cxn ang="0">
                        <a:pos x="2" y="30"/>
                      </a:cxn>
                      <a:cxn ang="0">
                        <a:pos x="0" y="24"/>
                      </a:cxn>
                      <a:cxn ang="0">
                        <a:pos x="0" y="24"/>
                      </a:cxn>
                      <a:cxn ang="0">
                        <a:pos x="2" y="20"/>
                      </a:cxn>
                      <a:cxn ang="0">
                        <a:pos x="4" y="16"/>
                      </a:cxn>
                      <a:cxn ang="0">
                        <a:pos x="12" y="8"/>
                      </a:cxn>
                      <a:cxn ang="0">
                        <a:pos x="22" y="2"/>
                      </a:cxn>
                      <a:cxn ang="0">
                        <a:pos x="36" y="0"/>
                      </a:cxn>
                      <a:cxn ang="0">
                        <a:pos x="36" y="0"/>
                      </a:cxn>
                      <a:cxn ang="0">
                        <a:pos x="48" y="2"/>
                      </a:cxn>
                      <a:cxn ang="0">
                        <a:pos x="60" y="8"/>
                      </a:cxn>
                      <a:cxn ang="0">
                        <a:pos x="66" y="16"/>
                      </a:cxn>
                      <a:cxn ang="0">
                        <a:pos x="68" y="20"/>
                      </a:cxn>
                      <a:cxn ang="0">
                        <a:pos x="70" y="24"/>
                      </a:cxn>
                      <a:cxn ang="0">
                        <a:pos x="70" y="24"/>
                      </a:cxn>
                    </a:cxnLst>
                    <a:rect l="0" t="0" r="r" b="b"/>
                    <a:pathLst>
                      <a:path w="70" h="50">
                        <a:moveTo>
                          <a:pt x="70" y="24"/>
                        </a:moveTo>
                        <a:lnTo>
                          <a:pt x="70" y="24"/>
                        </a:lnTo>
                        <a:lnTo>
                          <a:pt x="68" y="30"/>
                        </a:lnTo>
                        <a:lnTo>
                          <a:pt x="66" y="34"/>
                        </a:lnTo>
                        <a:lnTo>
                          <a:pt x="60" y="42"/>
                        </a:lnTo>
                        <a:lnTo>
                          <a:pt x="48" y="48"/>
                        </a:lnTo>
                        <a:lnTo>
                          <a:pt x="36" y="50"/>
                        </a:lnTo>
                        <a:lnTo>
                          <a:pt x="36" y="50"/>
                        </a:lnTo>
                        <a:lnTo>
                          <a:pt x="22" y="48"/>
                        </a:lnTo>
                        <a:lnTo>
                          <a:pt x="12" y="42"/>
                        </a:lnTo>
                        <a:lnTo>
                          <a:pt x="4" y="34"/>
                        </a:lnTo>
                        <a:lnTo>
                          <a:pt x="2" y="30"/>
                        </a:lnTo>
                        <a:lnTo>
                          <a:pt x="0" y="24"/>
                        </a:lnTo>
                        <a:lnTo>
                          <a:pt x="0" y="24"/>
                        </a:lnTo>
                        <a:lnTo>
                          <a:pt x="2" y="20"/>
                        </a:lnTo>
                        <a:lnTo>
                          <a:pt x="4" y="16"/>
                        </a:lnTo>
                        <a:lnTo>
                          <a:pt x="12" y="8"/>
                        </a:lnTo>
                        <a:lnTo>
                          <a:pt x="22" y="2"/>
                        </a:lnTo>
                        <a:lnTo>
                          <a:pt x="36" y="0"/>
                        </a:lnTo>
                        <a:lnTo>
                          <a:pt x="36" y="0"/>
                        </a:lnTo>
                        <a:lnTo>
                          <a:pt x="48" y="2"/>
                        </a:lnTo>
                        <a:lnTo>
                          <a:pt x="60" y="8"/>
                        </a:lnTo>
                        <a:lnTo>
                          <a:pt x="66" y="16"/>
                        </a:lnTo>
                        <a:lnTo>
                          <a:pt x="68" y="20"/>
                        </a:lnTo>
                        <a:lnTo>
                          <a:pt x="70" y="24"/>
                        </a:lnTo>
                        <a:lnTo>
                          <a:pt x="70" y="2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0" name="Freeform 85"/>
                  <p:cNvSpPr>
                    <a:spLocks/>
                  </p:cNvSpPr>
                  <p:nvPr/>
                </p:nvSpPr>
                <p:spPr bwMode="auto">
                  <a:xfrm>
                    <a:off x="2900363" y="2878138"/>
                    <a:ext cx="104775" cy="69850"/>
                  </a:xfrm>
                  <a:custGeom>
                    <a:avLst/>
                    <a:gdLst/>
                    <a:ahLst/>
                    <a:cxnLst>
                      <a:cxn ang="0">
                        <a:pos x="54" y="0"/>
                      </a:cxn>
                      <a:cxn ang="0">
                        <a:pos x="54" y="0"/>
                      </a:cxn>
                      <a:cxn ang="0">
                        <a:pos x="56" y="6"/>
                      </a:cxn>
                      <a:cxn ang="0">
                        <a:pos x="58" y="10"/>
                      </a:cxn>
                      <a:cxn ang="0">
                        <a:pos x="58" y="10"/>
                      </a:cxn>
                      <a:cxn ang="0">
                        <a:pos x="56" y="16"/>
                      </a:cxn>
                      <a:cxn ang="0">
                        <a:pos x="54" y="20"/>
                      </a:cxn>
                      <a:cxn ang="0">
                        <a:pos x="46" y="28"/>
                      </a:cxn>
                      <a:cxn ang="0">
                        <a:pos x="36" y="32"/>
                      </a:cxn>
                      <a:cxn ang="0">
                        <a:pos x="22" y="34"/>
                      </a:cxn>
                      <a:cxn ang="0">
                        <a:pos x="22" y="34"/>
                      </a:cxn>
                      <a:cxn ang="0">
                        <a:pos x="10" y="32"/>
                      </a:cxn>
                      <a:cxn ang="0">
                        <a:pos x="0" y="28"/>
                      </a:cxn>
                      <a:cxn ang="0">
                        <a:pos x="0" y="28"/>
                      </a:cxn>
                      <a:cxn ang="0">
                        <a:pos x="4" y="34"/>
                      </a:cxn>
                      <a:cxn ang="0">
                        <a:pos x="12" y="38"/>
                      </a:cxn>
                      <a:cxn ang="0">
                        <a:pos x="22" y="42"/>
                      </a:cxn>
                      <a:cxn ang="0">
                        <a:pos x="32" y="44"/>
                      </a:cxn>
                      <a:cxn ang="0">
                        <a:pos x="32" y="44"/>
                      </a:cxn>
                      <a:cxn ang="0">
                        <a:pos x="44" y="42"/>
                      </a:cxn>
                      <a:cxn ang="0">
                        <a:pos x="56" y="36"/>
                      </a:cxn>
                      <a:cxn ang="0">
                        <a:pos x="62" y="28"/>
                      </a:cxn>
                      <a:cxn ang="0">
                        <a:pos x="64" y="24"/>
                      </a:cxn>
                      <a:cxn ang="0">
                        <a:pos x="66" y="18"/>
                      </a:cxn>
                      <a:cxn ang="0">
                        <a:pos x="66" y="18"/>
                      </a:cxn>
                      <a:cxn ang="0">
                        <a:pos x="64" y="14"/>
                      </a:cxn>
                      <a:cxn ang="0">
                        <a:pos x="62" y="8"/>
                      </a:cxn>
                      <a:cxn ang="0">
                        <a:pos x="58" y="4"/>
                      </a:cxn>
                      <a:cxn ang="0">
                        <a:pos x="54" y="0"/>
                      </a:cxn>
                      <a:cxn ang="0">
                        <a:pos x="54" y="0"/>
                      </a:cxn>
                    </a:cxnLst>
                    <a:rect l="0" t="0" r="r" b="b"/>
                    <a:pathLst>
                      <a:path w="66" h="44">
                        <a:moveTo>
                          <a:pt x="54" y="0"/>
                        </a:moveTo>
                        <a:lnTo>
                          <a:pt x="54" y="0"/>
                        </a:lnTo>
                        <a:lnTo>
                          <a:pt x="56" y="6"/>
                        </a:lnTo>
                        <a:lnTo>
                          <a:pt x="58" y="10"/>
                        </a:lnTo>
                        <a:lnTo>
                          <a:pt x="58" y="10"/>
                        </a:lnTo>
                        <a:lnTo>
                          <a:pt x="56" y="16"/>
                        </a:lnTo>
                        <a:lnTo>
                          <a:pt x="54" y="20"/>
                        </a:lnTo>
                        <a:lnTo>
                          <a:pt x="46" y="28"/>
                        </a:lnTo>
                        <a:lnTo>
                          <a:pt x="36" y="32"/>
                        </a:lnTo>
                        <a:lnTo>
                          <a:pt x="22" y="34"/>
                        </a:lnTo>
                        <a:lnTo>
                          <a:pt x="22" y="34"/>
                        </a:lnTo>
                        <a:lnTo>
                          <a:pt x="10" y="32"/>
                        </a:lnTo>
                        <a:lnTo>
                          <a:pt x="0" y="28"/>
                        </a:lnTo>
                        <a:lnTo>
                          <a:pt x="0" y="28"/>
                        </a:lnTo>
                        <a:lnTo>
                          <a:pt x="4" y="34"/>
                        </a:lnTo>
                        <a:lnTo>
                          <a:pt x="12" y="38"/>
                        </a:lnTo>
                        <a:lnTo>
                          <a:pt x="22" y="42"/>
                        </a:lnTo>
                        <a:lnTo>
                          <a:pt x="32" y="44"/>
                        </a:lnTo>
                        <a:lnTo>
                          <a:pt x="32" y="44"/>
                        </a:lnTo>
                        <a:lnTo>
                          <a:pt x="44" y="42"/>
                        </a:lnTo>
                        <a:lnTo>
                          <a:pt x="56" y="36"/>
                        </a:lnTo>
                        <a:lnTo>
                          <a:pt x="62" y="28"/>
                        </a:lnTo>
                        <a:lnTo>
                          <a:pt x="64" y="24"/>
                        </a:lnTo>
                        <a:lnTo>
                          <a:pt x="66" y="18"/>
                        </a:lnTo>
                        <a:lnTo>
                          <a:pt x="66" y="18"/>
                        </a:lnTo>
                        <a:lnTo>
                          <a:pt x="64" y="14"/>
                        </a:lnTo>
                        <a:lnTo>
                          <a:pt x="62" y="8"/>
                        </a:lnTo>
                        <a:lnTo>
                          <a:pt x="58" y="4"/>
                        </a:lnTo>
                        <a:lnTo>
                          <a:pt x="54" y="0"/>
                        </a:lnTo>
                        <a:lnTo>
                          <a:pt x="54" y="0"/>
                        </a:lnTo>
                        <a:close/>
                      </a:path>
                    </a:pathLst>
                  </a:custGeom>
                  <a:solidFill>
                    <a:srgbClr val="BFCBE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41" name="TextBox 40"/>
              <p:cNvSpPr txBox="1"/>
              <p:nvPr/>
            </p:nvSpPr>
            <p:spPr>
              <a:xfrm>
                <a:off x="1460191" y="813898"/>
                <a:ext cx="14401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휴먼편지체" pitchFamily="18" charset="-127"/>
                    <a:ea typeface="휴먼편지체" pitchFamily="18" charset="-127"/>
                  </a:rPr>
                  <a:t>너</a:t>
                </a:r>
                <a:r>
                  <a:rPr kumimoji="0" lang="en-US" altLang="ko-KR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휴먼편지체" pitchFamily="18" charset="-127"/>
                    <a:ea typeface="휴먼편지체" pitchFamily="18" charset="-127"/>
                  </a:rPr>
                  <a:t>(</a:t>
                </a:r>
                <a:r>
                  <a:rPr kumimoji="0" lang="en-US" altLang="ko-KR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휴먼편지체" pitchFamily="18" charset="-127"/>
                    <a:ea typeface="휴먼편지체" pitchFamily="18" charset="-127"/>
                  </a:rPr>
                  <a:t>View</a:t>
                </a:r>
                <a:r>
                  <a:rPr kumimoji="0" lang="en-US" altLang="ko-KR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휴먼편지체" pitchFamily="18" charset="-127"/>
                    <a:ea typeface="휴먼편지체" pitchFamily="18" charset="-127"/>
                  </a:rPr>
                  <a:t>)</a:t>
                </a:r>
                <a:r>
                  <a:rPr kumimoji="0" lang="ko-KR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휴먼편지체" pitchFamily="18" charset="-127"/>
                    <a:ea typeface="휴먼편지체" pitchFamily="18" charset="-127"/>
                  </a:rPr>
                  <a:t>는 이쪽</a:t>
                </a:r>
                <a:endPara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휴먼편지체" pitchFamily="18" charset="-127"/>
                  <a:ea typeface="휴먼편지체" pitchFamily="18" charset="-127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휴먼편지체" pitchFamily="18" charset="-127"/>
                    <a:ea typeface="휴먼편지체" pitchFamily="18" charset="-127"/>
                  </a:rPr>
                  <a:t>너</a:t>
                </a:r>
                <a:r>
                  <a:rPr kumimoji="0" lang="en-US" altLang="ko-KR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휴먼편지체" pitchFamily="18" charset="-127"/>
                    <a:ea typeface="휴먼편지체" pitchFamily="18" charset="-127"/>
                  </a:rPr>
                  <a:t> (</a:t>
                </a:r>
                <a:r>
                  <a:rPr kumimoji="0" lang="en-US" altLang="ko-KR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휴먼편지체" pitchFamily="18" charset="-127"/>
                    <a:ea typeface="휴먼편지체" pitchFamily="18" charset="-127"/>
                  </a:rPr>
                  <a:t>View</a:t>
                </a:r>
                <a:r>
                  <a:rPr kumimoji="0" lang="en-US" altLang="ko-KR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휴먼편지체" pitchFamily="18" charset="-127"/>
                    <a:ea typeface="휴먼편지체" pitchFamily="18" charset="-127"/>
                  </a:rPr>
                  <a:t>) </a:t>
                </a:r>
                <a:r>
                  <a:rPr kumimoji="0" lang="ko-KR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휴먼편지체" pitchFamily="18" charset="-127"/>
                    <a:ea typeface="휴먼편지체" pitchFamily="18" charset="-127"/>
                  </a:rPr>
                  <a:t>는 저쪽</a:t>
                </a:r>
                <a:endPara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휴먼편지체" pitchFamily="18" charset="-127"/>
                  <a:ea typeface="휴먼편지체" pitchFamily="18" charset="-127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휴먼편지체" pitchFamily="18" charset="-127"/>
                    <a:ea typeface="휴먼편지체" pitchFamily="18" charset="-127"/>
                  </a:rPr>
                  <a:t>그리고 너는 </a:t>
                </a:r>
                <a:r>
                  <a:rPr kumimoji="0" lang="en-US" altLang="ko-KR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휴먼편지체" pitchFamily="18" charset="-127"/>
                    <a:ea typeface="휴먼편지체" pitchFamily="18" charset="-127"/>
                  </a:rPr>
                  <a:t>…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휴먼편지체" pitchFamily="18" charset="-127"/>
                  <a:ea typeface="휴먼편지체" pitchFamily="18" charset="-127"/>
                </a:endParaRPr>
              </a:p>
            </p:txBody>
          </p:sp>
        </p:grpSp>
        <p:sp>
          <p:nvSpPr>
            <p:cNvPr id="57" name="모서리가 둥근 직사각형 56"/>
            <p:cNvSpPr/>
            <p:nvPr/>
          </p:nvSpPr>
          <p:spPr bwMode="auto">
            <a:xfrm>
              <a:off x="3823990" y="900740"/>
              <a:ext cx="1143008" cy="285752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ViewGroup</a:t>
              </a:r>
              <a:endParaRPr kumimoji="1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pic>
          <p:nvPicPr>
            <p:cNvPr id="62" name="Picture 5" descr="C:\Users\pmystory\Desktop\인물 아이콘\5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20578025">
              <a:off x="2898621" y="1644085"/>
              <a:ext cx="691853" cy="392232"/>
            </a:xfrm>
            <a:prstGeom prst="rect">
              <a:avLst/>
            </a:prstGeom>
            <a:noFill/>
          </p:spPr>
        </p:pic>
        <p:pic>
          <p:nvPicPr>
            <p:cNvPr id="63" name="Picture 2" descr="C:\Users\superdroid\Desktop\갈매기\9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20700000">
              <a:off x="3398659" y="1051471"/>
              <a:ext cx="751294" cy="751294"/>
            </a:xfrm>
            <a:prstGeom prst="rect">
              <a:avLst/>
            </a:prstGeom>
            <a:noFill/>
          </p:spPr>
        </p:pic>
      </p:grpSp>
      <p:sp>
        <p:nvSpPr>
          <p:cNvPr id="106" name="모서리가 둥근 직사각형 105"/>
          <p:cNvSpPr/>
          <p:nvPr/>
        </p:nvSpPr>
        <p:spPr>
          <a:xfrm>
            <a:off x="5074916" y="2059709"/>
            <a:ext cx="500066" cy="214314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View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7003742" y="2059709"/>
            <a:ext cx="552998" cy="214314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View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7003742" y="2345461"/>
            <a:ext cx="552998" cy="214314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View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7003742" y="2631213"/>
            <a:ext cx="552998" cy="214314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View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5074916" y="2345461"/>
            <a:ext cx="1643074" cy="485246"/>
            <a:chOff x="5074916" y="2345461"/>
            <a:chExt cx="1643074" cy="485246"/>
          </a:xfrm>
        </p:grpSpPr>
        <p:sp>
          <p:nvSpPr>
            <p:cNvPr id="110" name="왼쪽/오른쪽 화살표 109"/>
            <p:cNvSpPr/>
            <p:nvPr/>
          </p:nvSpPr>
          <p:spPr bwMode="auto">
            <a:xfrm>
              <a:off x="5074916" y="2345461"/>
              <a:ext cx="1643074" cy="285752"/>
            </a:xfrm>
            <a:prstGeom prst="leftRightArrow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40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074916" y="2584486"/>
              <a:ext cx="16430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수평으로 배치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7646684" y="2059709"/>
            <a:ext cx="957269" cy="785818"/>
            <a:chOff x="7646684" y="2059709"/>
            <a:chExt cx="957269" cy="785818"/>
          </a:xfrm>
        </p:grpSpPr>
        <p:sp>
          <p:nvSpPr>
            <p:cNvPr id="111" name="위쪽/아래쪽 화살표 110"/>
            <p:cNvSpPr/>
            <p:nvPr/>
          </p:nvSpPr>
          <p:spPr bwMode="auto">
            <a:xfrm>
              <a:off x="7646684" y="2059709"/>
              <a:ext cx="285752" cy="785818"/>
            </a:xfrm>
            <a:prstGeom prst="upDownArrow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75259" y="2221635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수직으로</a:t>
              </a:r>
              <a:endPara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배치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4" name="모서리가 둥근 직사각형 113"/>
          <p:cNvSpPr/>
          <p:nvPr/>
        </p:nvSpPr>
        <p:spPr>
          <a:xfrm>
            <a:off x="5646420" y="2059709"/>
            <a:ext cx="500066" cy="214314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View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6217924" y="2059709"/>
            <a:ext cx="500066" cy="214314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View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395536" y="3717032"/>
            <a:ext cx="2000264" cy="1343046"/>
            <a:chOff x="395536" y="3717032"/>
            <a:chExt cx="2000264" cy="1343046"/>
          </a:xfrm>
        </p:grpSpPr>
        <p:sp>
          <p:nvSpPr>
            <p:cNvPr id="103" name="모서리가 둥근 직사각형 102"/>
            <p:cNvSpPr/>
            <p:nvPr/>
          </p:nvSpPr>
          <p:spPr bwMode="auto">
            <a:xfrm>
              <a:off x="395536" y="3717032"/>
              <a:ext cx="1504962" cy="457203"/>
            </a:xfrm>
            <a:prstGeom prst="roundRect">
              <a:avLst/>
            </a:prstGeom>
            <a:solidFill>
              <a:srgbClr val="B9E1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TableLayout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17" name="모서리가 둥근 직사각형 116"/>
            <p:cNvSpPr/>
            <p:nvPr/>
          </p:nvSpPr>
          <p:spPr bwMode="auto">
            <a:xfrm>
              <a:off x="395536" y="3998021"/>
              <a:ext cx="2000264" cy="1062057"/>
            </a:xfrm>
            <a:prstGeom prst="roundRect">
              <a:avLst>
                <a:gd name="adj" fmla="val 8040"/>
              </a:avLst>
            </a:prstGeom>
            <a:solidFill>
              <a:sysClr val="window" lastClr="FFFFFF"/>
            </a:solidFill>
            <a:ln w="28575">
              <a:solidFill>
                <a:srgbClr val="B9E1FF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438399" y="4807652"/>
            <a:ext cx="1928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표 형태의 배치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466974" y="4140898"/>
            <a:ext cx="552998" cy="214314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View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466974" y="4498088"/>
            <a:ext cx="552998" cy="214314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View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1114679" y="4140898"/>
            <a:ext cx="552998" cy="214314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View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114679" y="4498088"/>
            <a:ext cx="552998" cy="214314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View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757077" y="4140898"/>
            <a:ext cx="552998" cy="214314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View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757621" y="4498088"/>
            <a:ext cx="552998" cy="214314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View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76499" y="4070254"/>
            <a:ext cx="1857388" cy="642942"/>
            <a:chOff x="476499" y="4070254"/>
            <a:chExt cx="1857388" cy="642942"/>
          </a:xfrm>
        </p:grpSpPr>
        <p:cxnSp>
          <p:nvCxnSpPr>
            <p:cNvPr id="125" name="직선 연결선 124"/>
            <p:cNvCxnSpPr/>
            <p:nvPr/>
          </p:nvCxnSpPr>
          <p:spPr>
            <a:xfrm rot="5400000">
              <a:off x="736057" y="4390931"/>
              <a:ext cx="642942" cy="1588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75000"/>
                </a:sysClr>
              </a:solidFill>
              <a:prstDash val="sysDash"/>
            </a:ln>
            <a:effectLst/>
          </p:spPr>
        </p:cxnSp>
        <p:cxnSp>
          <p:nvCxnSpPr>
            <p:cNvPr id="126" name="직선 연결선 125"/>
            <p:cNvCxnSpPr/>
            <p:nvPr/>
          </p:nvCxnSpPr>
          <p:spPr>
            <a:xfrm rot="5400000">
              <a:off x="1384556" y="4390931"/>
              <a:ext cx="642942" cy="1588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75000"/>
                </a:sysClr>
              </a:solidFill>
              <a:prstDash val="sysDash"/>
            </a:ln>
            <a:effectLst/>
          </p:spPr>
        </p:cxnSp>
        <p:cxnSp>
          <p:nvCxnSpPr>
            <p:cNvPr id="127" name="직선 연결선 126"/>
            <p:cNvCxnSpPr/>
            <p:nvPr/>
          </p:nvCxnSpPr>
          <p:spPr>
            <a:xfrm>
              <a:off x="476499" y="4426650"/>
              <a:ext cx="1857388" cy="1588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75000"/>
                </a:sysClr>
              </a:solidFill>
              <a:prstDash val="sysDash"/>
            </a:ln>
            <a:effectLst/>
          </p:spPr>
        </p:cxnSp>
      </p:grpSp>
      <p:grpSp>
        <p:nvGrpSpPr>
          <p:cNvPr id="88" name="그룹 87"/>
          <p:cNvGrpSpPr/>
          <p:nvPr/>
        </p:nvGrpSpPr>
        <p:grpSpPr>
          <a:xfrm>
            <a:off x="2699792" y="4797152"/>
            <a:ext cx="2000264" cy="1343046"/>
            <a:chOff x="2699792" y="4797152"/>
            <a:chExt cx="2000264" cy="1343046"/>
          </a:xfrm>
        </p:grpSpPr>
        <p:sp>
          <p:nvSpPr>
            <p:cNvPr id="130" name="모서리가 둥근 직사각형 129"/>
            <p:cNvSpPr/>
            <p:nvPr/>
          </p:nvSpPr>
          <p:spPr bwMode="auto">
            <a:xfrm>
              <a:off x="2699792" y="4797152"/>
              <a:ext cx="1504962" cy="457203"/>
            </a:xfrm>
            <a:prstGeom prst="roundRect">
              <a:avLst/>
            </a:prstGeom>
            <a:solidFill>
              <a:srgbClr val="B9E1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FrameLayout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31" name="모서리가 둥근 직사각형 130"/>
            <p:cNvSpPr/>
            <p:nvPr/>
          </p:nvSpPr>
          <p:spPr bwMode="auto">
            <a:xfrm>
              <a:off x="2699792" y="5078141"/>
              <a:ext cx="2000264" cy="1062057"/>
            </a:xfrm>
            <a:prstGeom prst="roundRect">
              <a:avLst>
                <a:gd name="adj" fmla="val 8040"/>
              </a:avLst>
            </a:prstGeom>
            <a:solidFill>
              <a:sysClr val="window" lastClr="FFFFFF"/>
            </a:solidFill>
            <a:ln w="28575">
              <a:solidFill>
                <a:srgbClr val="B9E1FF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sp>
        <p:nvSpPr>
          <p:cNvPr id="132" name="모서리가 둥근 직사각형 131"/>
          <p:cNvSpPr/>
          <p:nvPr/>
        </p:nvSpPr>
        <p:spPr>
          <a:xfrm>
            <a:off x="2771230" y="5225780"/>
            <a:ext cx="1857388" cy="571504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                   View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2771230" y="5225780"/>
            <a:ext cx="1071570" cy="357190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          View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2771230" y="5225780"/>
            <a:ext cx="500066" cy="214314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View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752180" y="5883009"/>
            <a:ext cx="1928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겹쳐서 배치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950445" y="3151798"/>
            <a:ext cx="3509987" cy="1357322"/>
            <a:chOff x="4922515" y="4122785"/>
            <a:chExt cx="3509987" cy="1357322"/>
          </a:xfrm>
        </p:grpSpPr>
        <p:grpSp>
          <p:nvGrpSpPr>
            <p:cNvPr id="80" name="그룹 79"/>
            <p:cNvGrpSpPr/>
            <p:nvPr/>
          </p:nvGrpSpPr>
          <p:grpSpPr>
            <a:xfrm>
              <a:off x="4922515" y="4122785"/>
              <a:ext cx="3509987" cy="1357322"/>
              <a:chOff x="4922515" y="3148011"/>
              <a:chExt cx="3509987" cy="1357322"/>
            </a:xfrm>
          </p:grpSpPr>
          <p:sp>
            <p:nvSpPr>
              <p:cNvPr id="128" name="모서리가 둥근 직사각형 127"/>
              <p:cNvSpPr/>
              <p:nvPr/>
            </p:nvSpPr>
            <p:spPr bwMode="auto">
              <a:xfrm>
                <a:off x="4922515" y="3148011"/>
                <a:ext cx="1504962" cy="457203"/>
              </a:xfrm>
              <a:prstGeom prst="roundRect">
                <a:avLst/>
              </a:prstGeom>
              <a:solidFill>
                <a:srgbClr val="B9E1FF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RelativeLayout</a:t>
                </a:r>
              </a:p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129" name="모서리가 둥근 직사각형 128"/>
              <p:cNvSpPr/>
              <p:nvPr/>
            </p:nvSpPr>
            <p:spPr bwMode="auto">
              <a:xfrm>
                <a:off x="4932040" y="3429000"/>
                <a:ext cx="3500462" cy="1076333"/>
              </a:xfrm>
              <a:prstGeom prst="roundRect">
                <a:avLst>
                  <a:gd name="adj" fmla="val 8040"/>
                </a:avLst>
              </a:prstGeom>
              <a:solidFill>
                <a:sysClr val="window" lastClr="FFFFFF"/>
              </a:solidFill>
              <a:ln w="28575">
                <a:solidFill>
                  <a:srgbClr val="B9E1FF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</p:grpSp>
        <p:sp>
          <p:nvSpPr>
            <p:cNvPr id="136" name="모서리가 둥근 직사각형 135"/>
            <p:cNvSpPr/>
            <p:nvPr/>
          </p:nvSpPr>
          <p:spPr>
            <a:xfrm>
              <a:off x="5074916" y="4551413"/>
              <a:ext cx="1571636" cy="214314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View A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5102846" y="3805570"/>
            <a:ext cx="1571636" cy="560674"/>
            <a:chOff x="5074916" y="4776557"/>
            <a:chExt cx="1571636" cy="560674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5074916" y="4908603"/>
              <a:ext cx="1571636" cy="42862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View B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나는 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 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아래 배치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38" name="직선 화살표 연결선 137"/>
            <p:cNvCxnSpPr>
              <a:stCxn id="136" idx="2"/>
              <a:endCxn id="137" idx="0"/>
            </p:cNvCxnSpPr>
            <p:nvPr/>
          </p:nvCxnSpPr>
          <p:spPr>
            <a:xfrm>
              <a:off x="5860734" y="4776557"/>
              <a:ext cx="0" cy="132046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oval" w="med" len="med"/>
              <a:tailEnd type="triangle" w="med" len="med"/>
            </a:ln>
            <a:effectLst/>
          </p:spPr>
        </p:cxnSp>
      </p:grpSp>
      <p:grpSp>
        <p:nvGrpSpPr>
          <p:cNvPr id="83" name="그룹 82"/>
          <p:cNvGrpSpPr/>
          <p:nvPr/>
        </p:nvGrpSpPr>
        <p:grpSpPr>
          <a:xfrm>
            <a:off x="6674482" y="3937616"/>
            <a:ext cx="1643074" cy="428628"/>
            <a:chOff x="6646552" y="4908603"/>
            <a:chExt cx="1643074" cy="428628"/>
          </a:xfrm>
        </p:grpSpPr>
        <p:sp>
          <p:nvSpPr>
            <p:cNvPr id="139" name="모서리가 둥근 직사각형 138"/>
            <p:cNvSpPr/>
            <p:nvPr/>
          </p:nvSpPr>
          <p:spPr>
            <a:xfrm>
              <a:off x="6860866" y="4908603"/>
              <a:ext cx="1428760" cy="42862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View C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나는 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B 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우측에 배치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40" name="직선 화살표 연결선 139"/>
            <p:cNvCxnSpPr>
              <a:stCxn id="137" idx="3"/>
              <a:endCxn id="139" idx="1"/>
            </p:cNvCxnSpPr>
            <p:nvPr/>
          </p:nvCxnSpPr>
          <p:spPr>
            <a:xfrm flipV="1">
              <a:off x="6646552" y="5122917"/>
              <a:ext cx="214314" cy="1083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oval" w="med" len="med"/>
              <a:tailEnd type="triangle" w="med" len="med"/>
            </a:ln>
            <a:effectLst/>
          </p:spPr>
        </p:cxnSp>
      </p:grpSp>
      <p:sp>
        <p:nvSpPr>
          <p:cNvPr id="141" name="TextBox 140"/>
          <p:cNvSpPr txBox="1"/>
          <p:nvPr/>
        </p:nvSpPr>
        <p:spPr>
          <a:xfrm>
            <a:off x="6993572" y="3466125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각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뷰들의 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관계에 따라 배치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39552" y="3068960"/>
            <a:ext cx="3357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뷰의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배치를 담당하는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뷰그룹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99792" y="273944"/>
            <a:ext cx="67835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뷰그룹은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여러 자식 뷰를 담을 수 있으며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뷰는 반드시 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뷰그룹에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6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포함되어야지만 화면에 그려진다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09" grpId="0" animBg="1"/>
      <p:bldP spid="114" grpId="0" animBg="1"/>
      <p:bldP spid="115" grpId="0" animBg="1"/>
      <p:bldP spid="118" grpId="0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32" grpId="0" animBg="1"/>
      <p:bldP spid="133" grpId="0" animBg="1"/>
      <p:bldP spid="134" grpId="0" animBg="1"/>
      <p:bldP spid="135" grpId="0"/>
      <p:bldP spid="1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뷰그룹에</a:t>
            </a:r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대해서</a:t>
            </a:r>
            <a:endParaRPr lang="ko-KR" altLang="en-US" baseline="0" dirty="0" smtClean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95536" y="531262"/>
            <a:ext cx="1762547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277976" y="2204864"/>
            <a:ext cx="1214446" cy="998437"/>
            <a:chOff x="214282" y="928670"/>
            <a:chExt cx="1214446" cy="998437"/>
          </a:xfrm>
        </p:grpSpPr>
        <p:cxnSp>
          <p:nvCxnSpPr>
            <p:cNvPr id="88" name="직선 연결선 87"/>
            <p:cNvCxnSpPr>
              <a:stCxn id="97" idx="3"/>
            </p:cNvCxnSpPr>
            <p:nvPr/>
          </p:nvCxnSpPr>
          <p:spPr>
            <a:xfrm rot="16200000" flipH="1">
              <a:off x="607053" y="1710274"/>
              <a:ext cx="428904" cy="4762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</a:ln>
            <a:effectLst/>
          </p:spPr>
        </p:cxnSp>
        <p:grpSp>
          <p:nvGrpSpPr>
            <p:cNvPr id="48" name="그룹 47"/>
            <p:cNvGrpSpPr/>
            <p:nvPr/>
          </p:nvGrpSpPr>
          <p:grpSpPr>
            <a:xfrm>
              <a:off x="214282" y="928670"/>
              <a:ext cx="1214446" cy="569533"/>
              <a:chOff x="214282" y="928670"/>
              <a:chExt cx="1214446" cy="569533"/>
            </a:xfrm>
          </p:grpSpPr>
          <p:sp>
            <p:nvSpPr>
              <p:cNvPr id="96" name="모서리가 둥근 직사각형 95"/>
              <p:cNvSpPr/>
              <p:nvPr/>
            </p:nvSpPr>
            <p:spPr bwMode="auto">
              <a:xfrm>
                <a:off x="214282" y="928670"/>
                <a:ext cx="1214446" cy="428628"/>
              </a:xfrm>
              <a:prstGeom prst="round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public Class</a:t>
                </a:r>
              </a:p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3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View</a:t>
                </a:r>
                <a:endParaRPr kumimoji="1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97" name="이등변 삼각형 96"/>
              <p:cNvSpPr/>
              <p:nvPr/>
            </p:nvSpPr>
            <p:spPr bwMode="auto">
              <a:xfrm>
                <a:off x="742923" y="1366823"/>
                <a:ext cx="152401" cy="131380"/>
              </a:xfrm>
              <a:prstGeom prst="triangl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</p:grpSp>
      </p:grpSp>
      <p:cxnSp>
        <p:nvCxnSpPr>
          <p:cNvPr id="89" name="직선 연결선 88"/>
          <p:cNvCxnSpPr/>
          <p:nvPr/>
        </p:nvCxnSpPr>
        <p:spPr>
          <a:xfrm>
            <a:off x="3349810" y="2419178"/>
            <a:ext cx="428628" cy="1588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90" name="모서리가 둥근 직사각형 89"/>
          <p:cNvSpPr/>
          <p:nvPr/>
        </p:nvSpPr>
        <p:spPr bwMode="auto">
          <a:xfrm>
            <a:off x="277976" y="2919244"/>
            <a:ext cx="1214446" cy="428628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abstract Class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ViewGroup</a:t>
            </a:r>
            <a:endParaRPr kumimoji="1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1" name="모서리가 둥근 직사각형 90"/>
          <p:cNvSpPr/>
          <p:nvPr/>
        </p:nvSpPr>
        <p:spPr bwMode="auto">
          <a:xfrm>
            <a:off x="1849612" y="2204864"/>
            <a:ext cx="1357322" cy="428628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public Class</a:t>
            </a: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LinearLayout</a:t>
            </a:r>
            <a:endParaRPr kumimoji="1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2" name="이등변 삼각형 91"/>
          <p:cNvSpPr/>
          <p:nvPr/>
        </p:nvSpPr>
        <p:spPr bwMode="auto">
          <a:xfrm>
            <a:off x="768517" y="3366922"/>
            <a:ext cx="152401" cy="131380"/>
          </a:xfrm>
          <a:prstGeom prst="triangle">
            <a:avLst/>
          </a:prstGeom>
          <a:solidFill>
            <a:sysClr val="windowText" lastClr="000000"/>
          </a:solidFill>
          <a:ln w="19050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93" name="Shape 92"/>
          <p:cNvCxnSpPr>
            <a:stCxn id="92" idx="3"/>
            <a:endCxn id="91" idx="1"/>
          </p:cNvCxnSpPr>
          <p:nvPr/>
        </p:nvCxnSpPr>
        <p:spPr>
          <a:xfrm rot="5400000" flipH="1" flipV="1">
            <a:off x="807603" y="2456293"/>
            <a:ext cx="1079124" cy="1004894"/>
          </a:xfrm>
          <a:prstGeom prst="bentConnector4">
            <a:avLst>
              <a:gd name="adj1" fmla="val -12357"/>
              <a:gd name="adj2" fmla="val 79383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4" name="Shape 43"/>
          <p:cNvCxnSpPr>
            <a:stCxn id="95" idx="3"/>
            <a:endCxn id="102" idx="1"/>
          </p:cNvCxnSpPr>
          <p:nvPr/>
        </p:nvCxnSpPr>
        <p:spPr>
          <a:xfrm>
            <a:off x="3349810" y="2423464"/>
            <a:ext cx="285752" cy="56721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95" name="이등변 삼각형 94"/>
          <p:cNvSpPr/>
          <p:nvPr/>
        </p:nvSpPr>
        <p:spPr bwMode="auto">
          <a:xfrm rot="16200000">
            <a:off x="3224768" y="2365574"/>
            <a:ext cx="134304" cy="115779"/>
          </a:xfrm>
          <a:prstGeom prst="triangle">
            <a:avLst/>
          </a:prstGeom>
          <a:solidFill>
            <a:sysClr val="windowText" lastClr="000000"/>
          </a:solidFill>
          <a:ln w="19050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8" name="모서리가 둥근 직사각형 97"/>
          <p:cNvSpPr/>
          <p:nvPr/>
        </p:nvSpPr>
        <p:spPr bwMode="auto">
          <a:xfrm>
            <a:off x="1849612" y="2847806"/>
            <a:ext cx="1357322" cy="428628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public Class</a:t>
            </a: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RelativeLayout</a:t>
            </a:r>
            <a:endParaRPr kumimoji="1" lang="ko-KR" altLang="en-US" sz="11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99" name="Shape 98"/>
          <p:cNvCxnSpPr>
            <a:stCxn id="92" idx="3"/>
            <a:endCxn id="98" idx="1"/>
          </p:cNvCxnSpPr>
          <p:nvPr/>
        </p:nvCxnSpPr>
        <p:spPr>
          <a:xfrm rot="5400000" flipH="1" flipV="1">
            <a:off x="1129074" y="2777764"/>
            <a:ext cx="436182" cy="1004894"/>
          </a:xfrm>
          <a:prstGeom prst="bentConnector4">
            <a:avLst>
              <a:gd name="adj1" fmla="val -30572"/>
              <a:gd name="adj2" fmla="val 79383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00" name="모서리가 둥근 직사각형 99"/>
          <p:cNvSpPr/>
          <p:nvPr/>
        </p:nvSpPr>
        <p:spPr bwMode="auto">
          <a:xfrm>
            <a:off x="1849612" y="3419310"/>
            <a:ext cx="1357322" cy="428628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public Class</a:t>
            </a: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FrameLayout</a:t>
            </a:r>
            <a:endParaRPr kumimoji="1" lang="ko-KR" altLang="en-US" sz="11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01" name="모서리가 둥근 직사각형 100"/>
          <p:cNvSpPr/>
          <p:nvPr/>
        </p:nvSpPr>
        <p:spPr bwMode="auto">
          <a:xfrm>
            <a:off x="3635562" y="2204864"/>
            <a:ext cx="1357322" cy="428628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public Class</a:t>
            </a: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TableLayout</a:t>
            </a:r>
            <a:endParaRPr kumimoji="1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02" name="모서리가 둥근 직사각형 101"/>
          <p:cNvSpPr/>
          <p:nvPr/>
        </p:nvSpPr>
        <p:spPr bwMode="auto">
          <a:xfrm>
            <a:off x="3635562" y="2776368"/>
            <a:ext cx="1357322" cy="428628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public Class</a:t>
            </a:r>
            <a:endParaRPr kumimoji="1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TableRow</a:t>
            </a:r>
            <a:endParaRPr kumimoji="1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142" name="Shape 141"/>
          <p:cNvCxnSpPr>
            <a:stCxn id="92" idx="3"/>
            <a:endCxn id="100" idx="1"/>
          </p:cNvCxnSpPr>
          <p:nvPr/>
        </p:nvCxnSpPr>
        <p:spPr>
          <a:xfrm rot="16200000" flipH="1">
            <a:off x="1279504" y="3063516"/>
            <a:ext cx="135322" cy="1004894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4995734" y="218491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결국 </a:t>
            </a:r>
            <a:r>
              <a:rPr lang="ko-KR" altLang="en-US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뷰그룹도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뷰다</a:t>
            </a: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168325" y="2732403"/>
            <a:ext cx="38164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이쯤에서 머리가 말끔해지는 한 줄의 정리가 필요하다</a:t>
            </a:r>
            <a:r>
              <a:rPr lang="x-none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14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x-none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 </a:t>
            </a:r>
            <a:endParaRPr lang="ko-KR" altLang="ko-KR" sz="14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/>
            <a:r>
              <a:rPr lang="ko-KR" altLang="ko-KR" sz="1400" i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결국 </a:t>
            </a:r>
            <a:r>
              <a:rPr lang="ko-KR" altLang="ko-KR" sz="1400" i="1" dirty="0" err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안드로이드에서의</a:t>
            </a:r>
            <a:r>
              <a:rPr lang="ko-KR" altLang="ko-KR" sz="1400" i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 화면은 오직 </a:t>
            </a:r>
            <a:r>
              <a:rPr lang="ko-KR" altLang="ko-KR" sz="1400" i="1" dirty="0" err="1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뷰만으로</a:t>
            </a:r>
            <a:r>
              <a:rPr lang="ko-KR" altLang="ko-KR" sz="1400" i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 구성되어 있다</a:t>
            </a:r>
            <a:r>
              <a:rPr lang="x-none" altLang="ko-KR" sz="1400" i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1400" dirty="0" smtClean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x-none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 </a:t>
            </a:r>
            <a:endParaRPr lang="ko-KR" altLang="ko-KR" sz="14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즉 화면에 관련해서 </a:t>
            </a:r>
            <a:r>
              <a:rPr lang="ko-KR" altLang="ko-KR" sz="14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뷰</a:t>
            </a:r>
            <a:r>
              <a:rPr lang="ko-KR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이외에는 더 이상 배울 것이 없으니</a:t>
            </a:r>
            <a:r>
              <a:rPr lang="x-none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신경 끄라는 의미다</a:t>
            </a:r>
            <a:r>
              <a:rPr lang="x-none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4644008" y="3366094"/>
            <a:ext cx="4214842" cy="2571768"/>
            <a:chOff x="4644008" y="3646164"/>
            <a:chExt cx="4214842" cy="2571768"/>
          </a:xfrm>
        </p:grpSpPr>
        <p:grpSp>
          <p:nvGrpSpPr>
            <p:cNvPr id="53" name="그룹 52"/>
            <p:cNvGrpSpPr/>
            <p:nvPr/>
          </p:nvGrpSpPr>
          <p:grpSpPr>
            <a:xfrm>
              <a:off x="4644008" y="3646164"/>
              <a:ext cx="4214842" cy="2571768"/>
              <a:chOff x="4644008" y="3646164"/>
              <a:chExt cx="4214842" cy="2571768"/>
            </a:xfrm>
          </p:grpSpPr>
          <p:sp>
            <p:nvSpPr>
              <p:cNvPr id="155" name="모서리가 둥근 직사각형 154"/>
              <p:cNvSpPr/>
              <p:nvPr/>
            </p:nvSpPr>
            <p:spPr bwMode="auto">
              <a:xfrm>
                <a:off x="4644008" y="3789040"/>
                <a:ext cx="4214842" cy="2428892"/>
              </a:xfrm>
              <a:prstGeom prst="roundRect">
                <a:avLst>
                  <a:gd name="adj" fmla="val 5295"/>
                </a:avLst>
              </a:prstGeom>
              <a:solidFill>
                <a:sysClr val="window" lastClr="FFFFFF">
                  <a:lumMod val="95000"/>
                </a:sysClr>
              </a:solidFill>
              <a:ln w="28575">
                <a:solidFill>
                  <a:schemeClr val="tx1">
                    <a:lumMod val="50000"/>
                  </a:schemeClr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158" name="모서리가 둥근 직사각형 157"/>
              <p:cNvSpPr/>
              <p:nvPr/>
            </p:nvSpPr>
            <p:spPr bwMode="auto">
              <a:xfrm>
                <a:off x="4644008" y="3646164"/>
                <a:ext cx="3000396" cy="285752"/>
              </a:xfrm>
              <a:prstGeom prst="roundRect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 w="19050">
                <a:solidFill>
                  <a:srgbClr val="00206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ViewGroup ( LinearLayout : </a:t>
                </a:r>
                <a:r>
                  <a:rPr kumimoji="1" lang="ko-KR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수직 배치 </a:t>
                </a:r>
                <a:r>
                  <a:rPr kumimoji="1" lang="en-US" altLang="ko-KR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)</a:t>
                </a:r>
                <a:endParaRPr kumimoji="1" lang="ko-KR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</p:grpSp>
        <p:sp>
          <p:nvSpPr>
            <p:cNvPr id="157" name="위쪽/아래쪽 화살표 156"/>
            <p:cNvSpPr/>
            <p:nvPr/>
          </p:nvSpPr>
          <p:spPr bwMode="auto">
            <a:xfrm>
              <a:off x="4786884" y="4074792"/>
              <a:ext cx="214314" cy="2000264"/>
            </a:xfrm>
            <a:prstGeom prst="upDownArrow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뷰그룹</a:t>
            </a:r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구성 예제</a:t>
            </a:r>
            <a:endParaRPr lang="ko-KR" altLang="en-US" baseline="0" dirty="0" smtClean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95536" y="531262"/>
            <a:ext cx="1762547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5144074" y="3866160"/>
            <a:ext cx="3643338" cy="1857388"/>
            <a:chOff x="5144074" y="4146230"/>
            <a:chExt cx="3643338" cy="1857388"/>
          </a:xfrm>
        </p:grpSpPr>
        <p:sp>
          <p:nvSpPr>
            <p:cNvPr id="156" name="모서리가 둥근 직사각형 155"/>
            <p:cNvSpPr/>
            <p:nvPr/>
          </p:nvSpPr>
          <p:spPr>
            <a:xfrm>
              <a:off x="5144074" y="4146230"/>
              <a:ext cx="642942" cy="312250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View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>
              <a:off x="5144074" y="5691368"/>
              <a:ext cx="642942" cy="312250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View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60" name="모서리가 둥근 직사각형 159"/>
            <p:cNvSpPr/>
            <p:nvPr/>
          </p:nvSpPr>
          <p:spPr bwMode="auto">
            <a:xfrm>
              <a:off x="5144074" y="4574858"/>
              <a:ext cx="3571900" cy="1000132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61" name="모서리가 둥근 직사각형 160"/>
            <p:cNvSpPr/>
            <p:nvPr/>
          </p:nvSpPr>
          <p:spPr bwMode="auto">
            <a:xfrm>
              <a:off x="6082292" y="4441507"/>
              <a:ext cx="2705120" cy="285752"/>
            </a:xfrm>
            <a:prstGeom prst="roundRect">
              <a:avLst/>
            </a:prstGeom>
            <a:solidFill>
              <a:srgbClr val="00B0F0"/>
            </a:solidFill>
            <a:ln w="19050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ViewGroup ( LinearLayout : </a:t>
              </a:r>
              <a:r>
                <a:rPr kumimoji="1" lang="ko-KR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수평 배치 </a:t>
              </a:r>
              <a:r>
                <a:rPr kumimoji="1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)</a:t>
              </a:r>
              <a:endPara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5290332" y="4551965"/>
            <a:ext cx="3354204" cy="600079"/>
            <a:chOff x="5290332" y="4832035"/>
            <a:chExt cx="3354204" cy="600079"/>
          </a:xfrm>
        </p:grpSpPr>
        <p:sp>
          <p:nvSpPr>
            <p:cNvPr id="162" name="모서리가 둥근 직사각형 161"/>
            <p:cNvSpPr/>
            <p:nvPr/>
          </p:nvSpPr>
          <p:spPr>
            <a:xfrm>
              <a:off x="5290332" y="4834112"/>
              <a:ext cx="642942" cy="312250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View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63" name="모서리가 둥근 직사각형 162"/>
            <p:cNvSpPr/>
            <p:nvPr/>
          </p:nvSpPr>
          <p:spPr>
            <a:xfrm>
              <a:off x="6144206" y="4832035"/>
              <a:ext cx="710998" cy="312250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View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64" name="모서리가 둥근 직사각형 163"/>
            <p:cNvSpPr/>
            <p:nvPr/>
          </p:nvSpPr>
          <p:spPr>
            <a:xfrm>
              <a:off x="7001462" y="4832035"/>
              <a:ext cx="710998" cy="312250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View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65" name="모서리가 둥근 직사각형 164"/>
            <p:cNvSpPr/>
            <p:nvPr/>
          </p:nvSpPr>
          <p:spPr>
            <a:xfrm>
              <a:off x="7858718" y="4832035"/>
              <a:ext cx="710998" cy="312250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View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66" name="왼쪽/오른쪽 화살표 165"/>
            <p:cNvSpPr/>
            <p:nvPr/>
          </p:nvSpPr>
          <p:spPr bwMode="auto">
            <a:xfrm>
              <a:off x="5429826" y="5217800"/>
              <a:ext cx="3214710" cy="214314"/>
            </a:xfrm>
            <a:prstGeom prst="leftRightArrow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sp>
        <p:nvSpPr>
          <p:cNvPr id="180" name="AutoShape 37"/>
          <p:cNvSpPr>
            <a:spLocks noChangeArrowheads="1"/>
          </p:cNvSpPr>
          <p:nvPr/>
        </p:nvSpPr>
        <p:spPr bwMode="auto">
          <a:xfrm>
            <a:off x="1661258" y="3826078"/>
            <a:ext cx="1200172" cy="33655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ViewGroup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608738" y="4896064"/>
            <a:ext cx="3286134" cy="765184"/>
            <a:chOff x="608738" y="4784738"/>
            <a:chExt cx="3286134" cy="765184"/>
          </a:xfrm>
        </p:grpSpPr>
        <p:sp>
          <p:nvSpPr>
            <p:cNvPr id="183" name="Freeform 49"/>
            <p:cNvSpPr>
              <a:spLocks/>
            </p:cNvSpPr>
            <p:nvPr/>
          </p:nvSpPr>
          <p:spPr bwMode="auto">
            <a:xfrm>
              <a:off x="1108804" y="5000638"/>
              <a:ext cx="2289186" cy="212728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0"/>
                </a:cxn>
                <a:cxn ang="0">
                  <a:pos x="2858" y="0"/>
                </a:cxn>
                <a:cxn ang="0">
                  <a:pos x="2858" y="136"/>
                </a:cxn>
              </a:cxnLst>
              <a:rect l="0" t="0" r="r" b="b"/>
              <a:pathLst>
                <a:path w="2858" h="136">
                  <a:moveTo>
                    <a:pt x="0" y="136"/>
                  </a:moveTo>
                  <a:lnTo>
                    <a:pt x="0" y="0"/>
                  </a:lnTo>
                  <a:lnTo>
                    <a:pt x="2858" y="0"/>
                  </a:lnTo>
                  <a:lnTo>
                    <a:pt x="2858" y="136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Line 50"/>
            <p:cNvSpPr>
              <a:spLocks noChangeShapeType="1"/>
            </p:cNvSpPr>
            <p:nvPr/>
          </p:nvSpPr>
          <p:spPr bwMode="auto">
            <a:xfrm>
              <a:off x="2245465" y="4784738"/>
              <a:ext cx="0" cy="4318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AutoShape 37"/>
            <p:cNvSpPr>
              <a:spLocks noChangeArrowheads="1"/>
            </p:cNvSpPr>
            <p:nvPr/>
          </p:nvSpPr>
          <p:spPr bwMode="auto">
            <a:xfrm>
              <a:off x="1751760" y="5213366"/>
              <a:ext cx="1000118" cy="33655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+mn-cs"/>
                </a:rPr>
                <a:t>View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endParaRPr>
            </a:p>
          </p:txBody>
        </p:sp>
        <p:sp>
          <p:nvSpPr>
            <p:cNvPr id="187" name="AutoShape 37"/>
            <p:cNvSpPr>
              <a:spLocks noChangeArrowheads="1"/>
            </p:cNvSpPr>
            <p:nvPr/>
          </p:nvSpPr>
          <p:spPr bwMode="auto">
            <a:xfrm>
              <a:off x="2894754" y="5213366"/>
              <a:ext cx="1000118" cy="33655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+mn-cs"/>
                </a:rPr>
                <a:t>View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endParaRPr>
            </a:p>
          </p:txBody>
        </p:sp>
        <p:sp>
          <p:nvSpPr>
            <p:cNvPr id="188" name="AutoShape 37"/>
            <p:cNvSpPr>
              <a:spLocks noChangeArrowheads="1"/>
            </p:cNvSpPr>
            <p:nvPr/>
          </p:nvSpPr>
          <p:spPr bwMode="auto">
            <a:xfrm>
              <a:off x="608738" y="5213366"/>
              <a:ext cx="1000118" cy="33655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+mn-cs"/>
                </a:rPr>
                <a:t>View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51520" y="4186443"/>
            <a:ext cx="4000556" cy="752484"/>
            <a:chOff x="251520" y="4075117"/>
            <a:chExt cx="4000556" cy="752484"/>
          </a:xfrm>
        </p:grpSpPr>
        <p:sp>
          <p:nvSpPr>
            <p:cNvPr id="181" name="Line 45"/>
            <p:cNvSpPr>
              <a:spLocks noChangeShapeType="1"/>
            </p:cNvSpPr>
            <p:nvPr/>
          </p:nvSpPr>
          <p:spPr bwMode="auto">
            <a:xfrm>
              <a:off x="2258156" y="4075117"/>
              <a:ext cx="0" cy="4318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Freeform 48"/>
            <p:cNvSpPr>
              <a:spLocks/>
            </p:cNvSpPr>
            <p:nvPr/>
          </p:nvSpPr>
          <p:spPr bwMode="auto">
            <a:xfrm>
              <a:off x="894504" y="4291016"/>
              <a:ext cx="2714616" cy="27940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0"/>
                </a:cxn>
                <a:cxn ang="0">
                  <a:pos x="2858" y="0"/>
                </a:cxn>
                <a:cxn ang="0">
                  <a:pos x="2858" y="136"/>
                </a:cxn>
              </a:cxnLst>
              <a:rect l="0" t="0" r="r" b="b"/>
              <a:pathLst>
                <a:path w="2858" h="136">
                  <a:moveTo>
                    <a:pt x="0" y="136"/>
                  </a:moveTo>
                  <a:lnTo>
                    <a:pt x="0" y="0"/>
                  </a:lnTo>
                  <a:lnTo>
                    <a:pt x="2858" y="0"/>
                  </a:lnTo>
                  <a:lnTo>
                    <a:pt x="2858" y="136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AutoShape 37"/>
            <p:cNvSpPr>
              <a:spLocks noChangeArrowheads="1"/>
            </p:cNvSpPr>
            <p:nvPr/>
          </p:nvSpPr>
          <p:spPr bwMode="auto">
            <a:xfrm>
              <a:off x="1661258" y="4491045"/>
              <a:ext cx="1200172" cy="33655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+mn-cs"/>
                </a:rPr>
                <a:t>ViewGroup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endParaRPr>
            </a:p>
          </p:txBody>
        </p:sp>
        <p:sp>
          <p:nvSpPr>
            <p:cNvPr id="189" name="AutoShape 37"/>
            <p:cNvSpPr>
              <a:spLocks noChangeArrowheads="1"/>
            </p:cNvSpPr>
            <p:nvPr/>
          </p:nvSpPr>
          <p:spPr bwMode="auto">
            <a:xfrm>
              <a:off x="2966178" y="4479936"/>
              <a:ext cx="1285898" cy="33655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+mn-cs"/>
                </a:rPr>
                <a:t>View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endParaRPr>
            </a:p>
          </p:txBody>
        </p:sp>
        <p:sp>
          <p:nvSpPr>
            <p:cNvPr id="190" name="AutoShape 37"/>
            <p:cNvSpPr>
              <a:spLocks noChangeArrowheads="1"/>
            </p:cNvSpPr>
            <p:nvPr/>
          </p:nvSpPr>
          <p:spPr bwMode="auto">
            <a:xfrm>
              <a:off x="251520" y="4479936"/>
              <a:ext cx="1285898" cy="33655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Y견고딕" pitchFamily="18" charset="-127"/>
                  <a:ea typeface="HY견고딕" pitchFamily="18" charset="-127"/>
                  <a:cs typeface="+mn-cs"/>
                </a:rPr>
                <a:t>View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07504" y="3284984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뷰와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뷰그룹의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관계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4629150" y="3364954"/>
            <a:ext cx="4238625" cy="2584326"/>
            <a:chOff x="4629150" y="3645024"/>
            <a:chExt cx="4238625" cy="2584326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4629150" y="3645024"/>
              <a:ext cx="4238625" cy="2584326"/>
            </a:xfrm>
            <a:prstGeom prst="roundRect">
              <a:avLst>
                <a:gd name="adj" fmla="val 2297"/>
              </a:avLst>
            </a:prstGeom>
            <a:solidFill>
              <a:schemeClr val="tx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3789040"/>
              <a:ext cx="1728192" cy="1160358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grpSp>
          <p:nvGrpSpPr>
            <p:cNvPr id="83" name="그룹 82"/>
            <p:cNvGrpSpPr/>
            <p:nvPr/>
          </p:nvGrpSpPr>
          <p:grpSpPr>
            <a:xfrm>
              <a:off x="6660232" y="4437112"/>
              <a:ext cx="2071702" cy="1643074"/>
              <a:chOff x="8242126" y="1556792"/>
              <a:chExt cx="2071702" cy="1643074"/>
            </a:xfrm>
          </p:grpSpPr>
          <p:pic>
            <p:nvPicPr>
              <p:cNvPr id="79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456440" y="1842544"/>
                <a:ext cx="1847850" cy="1314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1" name="모서리가 둥근 직사각형 80"/>
              <p:cNvSpPr/>
              <p:nvPr/>
            </p:nvSpPr>
            <p:spPr bwMode="auto">
              <a:xfrm>
                <a:off x="8242126" y="1556792"/>
                <a:ext cx="2071702" cy="1643074"/>
              </a:xfrm>
              <a:prstGeom prst="roundRect">
                <a:avLst>
                  <a:gd name="adj" fmla="val 7600"/>
                </a:avLst>
              </a:prstGeom>
              <a:noFill/>
              <a:ln w="3175">
                <a:solidFill>
                  <a:sysClr val="windowText" lastClr="000000">
                    <a:lumMod val="50000"/>
                    <a:lumOff val="50000"/>
                  </a:sysClr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8313564" y="1580605"/>
                <a:ext cx="12858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● 레이아웃 구조</a:t>
                </a:r>
                <a:endPara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85" name="TextBox 84"/>
          <p:cNvSpPr txBox="1"/>
          <p:nvPr/>
        </p:nvSpPr>
        <p:spPr>
          <a:xfrm>
            <a:off x="150937" y="5752306"/>
            <a:ext cx="4429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뷰그룹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자체도 부모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뷰그룹에</a:t>
            </a: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의해 배치되어야 하기 때문이다</a:t>
            </a:r>
            <a:r>
              <a:rPr lang="en-US" altLang="ko-KR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9" name="모서리가 둥근 직사각형 68"/>
          <p:cNvSpPr/>
          <p:nvPr/>
        </p:nvSpPr>
        <p:spPr bwMode="auto">
          <a:xfrm>
            <a:off x="938287" y="857463"/>
            <a:ext cx="4569817" cy="2335074"/>
          </a:xfrm>
          <a:prstGeom prst="roundRect">
            <a:avLst>
              <a:gd name="adj" fmla="val 8040"/>
            </a:avLst>
          </a:prstGeom>
          <a:solidFill>
            <a:sysClr val="window" lastClr="FFFFFF"/>
          </a:solidFill>
          <a:ln w="28575">
            <a:solidFill>
              <a:srgbClr val="B9E1FF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926636" y="623710"/>
            <a:ext cx="3069299" cy="292090"/>
          </a:xfrm>
          <a:prstGeom prst="roundRect">
            <a:avLst/>
          </a:prstGeom>
          <a:solidFill>
            <a:srgbClr val="B9E1FF"/>
          </a:solidFill>
          <a:ln w="1905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kern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ViewGroup</a:t>
            </a:r>
            <a:r>
              <a:rPr kumimoji="1" lang="en-US" altLang="ko-KR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kumimoji="1" lang="en-US" altLang="ko-KR" sz="1200" b="1" kern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LinearLayout</a:t>
            </a:r>
            <a:r>
              <a:rPr kumimoji="1"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: </a:t>
            </a:r>
            <a:r>
              <a:rPr kumimoji="1"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수직 배치</a:t>
            </a:r>
            <a:r>
              <a:rPr kumimoji="1"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</a:t>
            </a:r>
            <a:endParaRPr kumimoji="1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07" name="위쪽/아래쪽 화살표 106"/>
          <p:cNvSpPr/>
          <p:nvPr/>
        </p:nvSpPr>
        <p:spPr bwMode="auto">
          <a:xfrm>
            <a:off x="1108797" y="1008247"/>
            <a:ext cx="285752" cy="2043420"/>
          </a:xfrm>
          <a:prstGeom prst="upDownArrow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589922" y="1074575"/>
            <a:ext cx="589650" cy="281176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View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589922" y="2550220"/>
            <a:ext cx="589650" cy="281176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View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모서리가 둥근 직사각형 109"/>
          <p:cNvSpPr/>
          <p:nvPr/>
        </p:nvSpPr>
        <p:spPr bwMode="auto">
          <a:xfrm>
            <a:off x="1556550" y="1569050"/>
            <a:ext cx="3733781" cy="864791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11" name="모서리가 둥근 직사각형 110"/>
          <p:cNvSpPr/>
          <p:nvPr/>
        </p:nvSpPr>
        <p:spPr bwMode="auto">
          <a:xfrm>
            <a:off x="2199328" y="1404321"/>
            <a:ext cx="3069299" cy="292090"/>
          </a:xfrm>
          <a:prstGeom prst="roundRect">
            <a:avLst/>
          </a:prstGeom>
          <a:solidFill>
            <a:srgbClr val="B9E1FF"/>
          </a:solidFill>
          <a:ln w="1905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kern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ViewGroup</a:t>
            </a:r>
            <a:r>
              <a:rPr kumimoji="1" lang="en-US" altLang="ko-KR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kumimoji="1" lang="en-US" altLang="ko-KR" sz="1200" b="1" kern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LinearLayout</a:t>
            </a:r>
            <a:r>
              <a:rPr kumimoji="1"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: </a:t>
            </a:r>
            <a:r>
              <a:rPr kumimoji="1"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수평 배치</a:t>
            </a:r>
            <a:r>
              <a:rPr kumimoji="1"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</a:t>
            </a:r>
            <a:endParaRPr kumimoji="1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12" name="왼쪽/오른쪽 화살표 111"/>
          <p:cNvSpPr/>
          <p:nvPr/>
        </p:nvSpPr>
        <p:spPr bwMode="auto">
          <a:xfrm>
            <a:off x="1639748" y="2077109"/>
            <a:ext cx="3580324" cy="285752"/>
          </a:xfrm>
          <a:prstGeom prst="leftRightArrow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761278" y="1796915"/>
            <a:ext cx="500066" cy="214314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View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501845" y="1796915"/>
            <a:ext cx="500066" cy="214314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View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3242412" y="1796915"/>
            <a:ext cx="500066" cy="214314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View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3982979" y="1796915"/>
            <a:ext cx="500066" cy="214314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View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450390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  <p:bldP spid="50" grpId="0"/>
      <p:bldP spid="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9200" y="98072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화면 배치정보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LayoutParams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1547500"/>
            <a:ext cx="531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뷰가 가지는 다양한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LayoutParams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정보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9200" y="212356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최상위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뷰그룹의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LayoutParams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정보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2714620"/>
            <a:ext cx="653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뷰그룹의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파생된 클래스와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LayoutParams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정보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83568" y="2723912"/>
            <a:ext cx="144016" cy="2160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3568" y="2132856"/>
            <a:ext cx="144016" cy="2160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3568" y="1556792"/>
            <a:ext cx="144016" cy="2160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3568" y="980728"/>
            <a:ext cx="144016" cy="2160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721505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aseline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화면 배치정보 </a:t>
            </a:r>
            <a:r>
              <a:rPr lang="en-US" altLang="ko-KR" baseline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LayoutParams</a:t>
            </a:r>
            <a:endParaRPr lang="ko-KR" altLang="en-US" baseline="0" dirty="0" smtClean="0">
              <a:solidFill>
                <a:schemeClr val="bg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21970" y="531262"/>
            <a:ext cx="3390646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92710" y="457389"/>
            <a:ext cx="72008" cy="14401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4718" y="457389"/>
            <a:ext cx="72008" cy="1440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364718" y="2852936"/>
            <a:ext cx="5429288" cy="3347868"/>
            <a:chOff x="252382" y="642918"/>
            <a:chExt cx="5429288" cy="3347868"/>
          </a:xfrm>
        </p:grpSpPr>
        <p:grpSp>
          <p:nvGrpSpPr>
            <p:cNvPr id="66" name="그룹 65"/>
            <p:cNvGrpSpPr/>
            <p:nvPr/>
          </p:nvGrpSpPr>
          <p:grpSpPr>
            <a:xfrm>
              <a:off x="252382" y="642918"/>
              <a:ext cx="5429288" cy="3347868"/>
              <a:chOff x="252382" y="642918"/>
              <a:chExt cx="5429288" cy="3347868"/>
            </a:xfrm>
          </p:grpSpPr>
          <p:sp>
            <p:nvSpPr>
              <p:cNvPr id="38" name="모서리가 둥근 직사각형 37"/>
              <p:cNvSpPr/>
              <p:nvPr/>
            </p:nvSpPr>
            <p:spPr bwMode="auto">
              <a:xfrm>
                <a:off x="252382" y="1633332"/>
                <a:ext cx="5429288" cy="2357454"/>
              </a:xfrm>
              <a:prstGeom prst="round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grpSp>
            <p:nvGrpSpPr>
              <p:cNvPr id="39" name="그룹 38"/>
              <p:cNvGrpSpPr/>
              <p:nvPr/>
            </p:nvGrpSpPr>
            <p:grpSpPr>
              <a:xfrm>
                <a:off x="2123728" y="642918"/>
                <a:ext cx="2025208" cy="1133290"/>
                <a:chOff x="2189602" y="714356"/>
                <a:chExt cx="2025208" cy="1133290"/>
              </a:xfrm>
            </p:grpSpPr>
            <p:grpSp>
              <p:nvGrpSpPr>
                <p:cNvPr id="40" name="그룹 75"/>
                <p:cNvGrpSpPr/>
                <p:nvPr/>
              </p:nvGrpSpPr>
              <p:grpSpPr>
                <a:xfrm>
                  <a:off x="2189602" y="714356"/>
                  <a:ext cx="1883472" cy="1133290"/>
                  <a:chOff x="1204218" y="1749772"/>
                  <a:chExt cx="1927622" cy="1391196"/>
                </a:xfrm>
              </p:grpSpPr>
              <p:grpSp>
                <p:nvGrpSpPr>
                  <p:cNvPr id="42" name="그룹 184"/>
                  <p:cNvGrpSpPr/>
                  <p:nvPr/>
                </p:nvGrpSpPr>
                <p:grpSpPr>
                  <a:xfrm>
                    <a:off x="1204218" y="1749772"/>
                    <a:ext cx="1927622" cy="1391196"/>
                    <a:chOff x="2128838" y="2271713"/>
                    <a:chExt cx="914400" cy="676275"/>
                  </a:xfrm>
                </p:grpSpPr>
                <p:sp>
                  <p:nvSpPr>
                    <p:cNvPr id="51" name="Freeform 76"/>
                    <p:cNvSpPr>
                      <a:spLocks/>
                    </p:cNvSpPr>
                    <p:nvPr/>
                  </p:nvSpPr>
                  <p:spPr bwMode="auto">
                    <a:xfrm>
                      <a:off x="2128838" y="2271713"/>
                      <a:ext cx="914400" cy="676275"/>
                    </a:xfrm>
                    <a:custGeom>
                      <a:avLst/>
                      <a:gdLst/>
                      <a:ahLst/>
                      <a:cxnLst>
                        <a:cxn ang="0">
                          <a:pos x="278" y="10"/>
                        </a:cxn>
                        <a:cxn ang="0">
                          <a:pos x="234" y="0"/>
                        </a:cxn>
                        <a:cxn ang="0">
                          <a:pos x="202" y="6"/>
                        </a:cxn>
                        <a:cxn ang="0">
                          <a:pos x="162" y="28"/>
                        </a:cxn>
                        <a:cxn ang="0">
                          <a:pos x="142" y="62"/>
                        </a:cxn>
                        <a:cxn ang="0">
                          <a:pos x="134" y="62"/>
                        </a:cxn>
                        <a:cxn ang="0">
                          <a:pos x="84" y="76"/>
                        </a:cxn>
                        <a:cxn ang="0">
                          <a:pos x="50" y="116"/>
                        </a:cxn>
                        <a:cxn ang="0">
                          <a:pos x="44" y="150"/>
                        </a:cxn>
                        <a:cxn ang="0">
                          <a:pos x="34" y="158"/>
                        </a:cxn>
                        <a:cxn ang="0">
                          <a:pos x="12" y="182"/>
                        </a:cxn>
                        <a:cxn ang="0">
                          <a:pos x="2" y="214"/>
                        </a:cxn>
                        <a:cxn ang="0">
                          <a:pos x="2" y="240"/>
                        </a:cxn>
                        <a:cxn ang="0">
                          <a:pos x="22" y="282"/>
                        </a:cxn>
                        <a:cxn ang="0">
                          <a:pos x="60" y="308"/>
                        </a:cxn>
                        <a:cxn ang="0">
                          <a:pos x="78" y="326"/>
                        </a:cxn>
                        <a:cxn ang="0">
                          <a:pos x="104" y="366"/>
                        </a:cxn>
                        <a:cxn ang="0">
                          <a:pos x="146" y="386"/>
                        </a:cxn>
                        <a:cxn ang="0">
                          <a:pos x="168" y="396"/>
                        </a:cxn>
                        <a:cxn ang="0">
                          <a:pos x="194" y="416"/>
                        </a:cxn>
                        <a:cxn ang="0">
                          <a:pos x="228" y="424"/>
                        </a:cxn>
                        <a:cxn ang="0">
                          <a:pos x="256" y="424"/>
                        </a:cxn>
                        <a:cxn ang="0">
                          <a:pos x="296" y="410"/>
                        </a:cxn>
                        <a:cxn ang="0">
                          <a:pos x="322" y="422"/>
                        </a:cxn>
                        <a:cxn ang="0">
                          <a:pos x="350" y="426"/>
                        </a:cxn>
                        <a:cxn ang="0">
                          <a:pos x="388" y="420"/>
                        </a:cxn>
                        <a:cxn ang="0">
                          <a:pos x="416" y="402"/>
                        </a:cxn>
                        <a:cxn ang="0">
                          <a:pos x="430" y="386"/>
                        </a:cxn>
                        <a:cxn ang="0">
                          <a:pos x="468" y="370"/>
                        </a:cxn>
                        <a:cxn ang="0">
                          <a:pos x="494" y="338"/>
                        </a:cxn>
                        <a:cxn ang="0">
                          <a:pos x="502" y="312"/>
                        </a:cxn>
                        <a:cxn ang="0">
                          <a:pos x="544" y="292"/>
                        </a:cxn>
                        <a:cxn ang="0">
                          <a:pos x="570" y="256"/>
                        </a:cxn>
                        <a:cxn ang="0">
                          <a:pos x="576" y="226"/>
                        </a:cxn>
                        <a:cxn ang="0">
                          <a:pos x="570" y="192"/>
                        </a:cxn>
                        <a:cxn ang="0">
                          <a:pos x="552" y="166"/>
                        </a:cxn>
                        <a:cxn ang="0">
                          <a:pos x="534" y="152"/>
                        </a:cxn>
                        <a:cxn ang="0">
                          <a:pos x="532" y="132"/>
                        </a:cxn>
                        <a:cxn ang="0">
                          <a:pos x="506" y="88"/>
                        </a:cxn>
                        <a:cxn ang="0">
                          <a:pos x="460" y="64"/>
                        </a:cxn>
                        <a:cxn ang="0">
                          <a:pos x="438" y="62"/>
                        </a:cxn>
                        <a:cxn ang="0">
                          <a:pos x="428" y="38"/>
                        </a:cxn>
                        <a:cxn ang="0">
                          <a:pos x="394" y="10"/>
                        </a:cxn>
                        <a:cxn ang="0">
                          <a:pos x="348" y="0"/>
                        </a:cxn>
                        <a:cxn ang="0">
                          <a:pos x="318" y="4"/>
                        </a:cxn>
                        <a:cxn ang="0">
                          <a:pos x="290" y="16"/>
                        </a:cxn>
                      </a:cxnLst>
                      <a:rect l="0" t="0" r="r" b="b"/>
                      <a:pathLst>
                        <a:path w="576" h="426">
                          <a:moveTo>
                            <a:pt x="290" y="16"/>
                          </a:moveTo>
                          <a:lnTo>
                            <a:pt x="290" y="16"/>
                          </a:lnTo>
                          <a:lnTo>
                            <a:pt x="278" y="10"/>
                          </a:lnTo>
                          <a:lnTo>
                            <a:pt x="264" y="4"/>
                          </a:lnTo>
                          <a:lnTo>
                            <a:pt x="250" y="2"/>
                          </a:lnTo>
                          <a:lnTo>
                            <a:pt x="234" y="0"/>
                          </a:lnTo>
                          <a:lnTo>
                            <a:pt x="234" y="0"/>
                          </a:lnTo>
                          <a:lnTo>
                            <a:pt x="216" y="2"/>
                          </a:lnTo>
                          <a:lnTo>
                            <a:pt x="202" y="6"/>
                          </a:lnTo>
                          <a:lnTo>
                            <a:pt x="186" y="10"/>
                          </a:lnTo>
                          <a:lnTo>
                            <a:pt x="174" y="18"/>
                          </a:lnTo>
                          <a:lnTo>
                            <a:pt x="162" y="28"/>
                          </a:lnTo>
                          <a:lnTo>
                            <a:pt x="154" y="38"/>
                          </a:lnTo>
                          <a:lnTo>
                            <a:pt x="146" y="50"/>
                          </a:lnTo>
                          <a:lnTo>
                            <a:pt x="142" y="62"/>
                          </a:lnTo>
                          <a:lnTo>
                            <a:pt x="142" y="62"/>
                          </a:lnTo>
                          <a:lnTo>
                            <a:pt x="134" y="62"/>
                          </a:lnTo>
                          <a:lnTo>
                            <a:pt x="134" y="62"/>
                          </a:lnTo>
                          <a:lnTo>
                            <a:pt x="116" y="64"/>
                          </a:lnTo>
                          <a:lnTo>
                            <a:pt x="100" y="68"/>
                          </a:lnTo>
                          <a:lnTo>
                            <a:pt x="84" y="76"/>
                          </a:lnTo>
                          <a:lnTo>
                            <a:pt x="70" y="88"/>
                          </a:lnTo>
                          <a:lnTo>
                            <a:pt x="60" y="100"/>
                          </a:lnTo>
                          <a:lnTo>
                            <a:pt x="50" y="116"/>
                          </a:lnTo>
                          <a:lnTo>
                            <a:pt x="46" y="132"/>
                          </a:lnTo>
                          <a:lnTo>
                            <a:pt x="44" y="150"/>
                          </a:lnTo>
                          <a:lnTo>
                            <a:pt x="44" y="150"/>
                          </a:lnTo>
                          <a:lnTo>
                            <a:pt x="44" y="152"/>
                          </a:lnTo>
                          <a:lnTo>
                            <a:pt x="44" y="152"/>
                          </a:lnTo>
                          <a:lnTo>
                            <a:pt x="34" y="158"/>
                          </a:lnTo>
                          <a:lnTo>
                            <a:pt x="26" y="166"/>
                          </a:lnTo>
                          <a:lnTo>
                            <a:pt x="18" y="174"/>
                          </a:lnTo>
                          <a:lnTo>
                            <a:pt x="12" y="182"/>
                          </a:lnTo>
                          <a:lnTo>
                            <a:pt x="8" y="192"/>
                          </a:lnTo>
                          <a:lnTo>
                            <a:pt x="4" y="204"/>
                          </a:lnTo>
                          <a:lnTo>
                            <a:pt x="2" y="214"/>
                          </a:lnTo>
                          <a:lnTo>
                            <a:pt x="0" y="226"/>
                          </a:lnTo>
                          <a:lnTo>
                            <a:pt x="0" y="226"/>
                          </a:lnTo>
                          <a:lnTo>
                            <a:pt x="2" y="240"/>
                          </a:lnTo>
                          <a:lnTo>
                            <a:pt x="6" y="256"/>
                          </a:lnTo>
                          <a:lnTo>
                            <a:pt x="12" y="270"/>
                          </a:lnTo>
                          <a:lnTo>
                            <a:pt x="22" y="282"/>
                          </a:lnTo>
                          <a:lnTo>
                            <a:pt x="32" y="292"/>
                          </a:lnTo>
                          <a:lnTo>
                            <a:pt x="46" y="300"/>
                          </a:lnTo>
                          <a:lnTo>
                            <a:pt x="60" y="308"/>
                          </a:lnTo>
                          <a:lnTo>
                            <a:pt x="74" y="312"/>
                          </a:lnTo>
                          <a:lnTo>
                            <a:pt x="74" y="312"/>
                          </a:lnTo>
                          <a:lnTo>
                            <a:pt x="78" y="326"/>
                          </a:lnTo>
                          <a:lnTo>
                            <a:pt x="84" y="342"/>
                          </a:lnTo>
                          <a:lnTo>
                            <a:pt x="94" y="354"/>
                          </a:lnTo>
                          <a:lnTo>
                            <a:pt x="104" y="366"/>
                          </a:lnTo>
                          <a:lnTo>
                            <a:pt x="116" y="374"/>
                          </a:lnTo>
                          <a:lnTo>
                            <a:pt x="130" y="382"/>
                          </a:lnTo>
                          <a:lnTo>
                            <a:pt x="146" y="386"/>
                          </a:lnTo>
                          <a:lnTo>
                            <a:pt x="162" y="388"/>
                          </a:lnTo>
                          <a:lnTo>
                            <a:pt x="162" y="388"/>
                          </a:lnTo>
                          <a:lnTo>
                            <a:pt x="168" y="396"/>
                          </a:lnTo>
                          <a:lnTo>
                            <a:pt x="176" y="404"/>
                          </a:lnTo>
                          <a:lnTo>
                            <a:pt x="184" y="410"/>
                          </a:lnTo>
                          <a:lnTo>
                            <a:pt x="194" y="416"/>
                          </a:lnTo>
                          <a:lnTo>
                            <a:pt x="204" y="420"/>
                          </a:lnTo>
                          <a:lnTo>
                            <a:pt x="216" y="422"/>
                          </a:lnTo>
                          <a:lnTo>
                            <a:pt x="228" y="424"/>
                          </a:lnTo>
                          <a:lnTo>
                            <a:pt x="240" y="426"/>
                          </a:lnTo>
                          <a:lnTo>
                            <a:pt x="240" y="426"/>
                          </a:lnTo>
                          <a:lnTo>
                            <a:pt x="256" y="424"/>
                          </a:lnTo>
                          <a:lnTo>
                            <a:pt x="270" y="422"/>
                          </a:lnTo>
                          <a:lnTo>
                            <a:pt x="284" y="416"/>
                          </a:lnTo>
                          <a:lnTo>
                            <a:pt x="296" y="410"/>
                          </a:lnTo>
                          <a:lnTo>
                            <a:pt x="296" y="410"/>
                          </a:lnTo>
                          <a:lnTo>
                            <a:pt x="308" y="416"/>
                          </a:lnTo>
                          <a:lnTo>
                            <a:pt x="322" y="422"/>
                          </a:lnTo>
                          <a:lnTo>
                            <a:pt x="336" y="424"/>
                          </a:lnTo>
                          <a:lnTo>
                            <a:pt x="350" y="426"/>
                          </a:lnTo>
                          <a:lnTo>
                            <a:pt x="350" y="426"/>
                          </a:lnTo>
                          <a:lnTo>
                            <a:pt x="364" y="424"/>
                          </a:lnTo>
                          <a:lnTo>
                            <a:pt x="376" y="422"/>
                          </a:lnTo>
                          <a:lnTo>
                            <a:pt x="388" y="420"/>
                          </a:lnTo>
                          <a:lnTo>
                            <a:pt x="398" y="414"/>
                          </a:lnTo>
                          <a:lnTo>
                            <a:pt x="408" y="410"/>
                          </a:lnTo>
                          <a:lnTo>
                            <a:pt x="416" y="402"/>
                          </a:lnTo>
                          <a:lnTo>
                            <a:pt x="424" y="396"/>
                          </a:lnTo>
                          <a:lnTo>
                            <a:pt x="430" y="386"/>
                          </a:lnTo>
                          <a:lnTo>
                            <a:pt x="430" y="386"/>
                          </a:lnTo>
                          <a:lnTo>
                            <a:pt x="444" y="382"/>
                          </a:lnTo>
                          <a:lnTo>
                            <a:pt x="456" y="378"/>
                          </a:lnTo>
                          <a:lnTo>
                            <a:pt x="468" y="370"/>
                          </a:lnTo>
                          <a:lnTo>
                            <a:pt x="478" y="360"/>
                          </a:lnTo>
                          <a:lnTo>
                            <a:pt x="488" y="350"/>
                          </a:lnTo>
                          <a:lnTo>
                            <a:pt x="494" y="338"/>
                          </a:lnTo>
                          <a:lnTo>
                            <a:pt x="498" y="324"/>
                          </a:lnTo>
                          <a:lnTo>
                            <a:pt x="502" y="312"/>
                          </a:lnTo>
                          <a:lnTo>
                            <a:pt x="502" y="312"/>
                          </a:lnTo>
                          <a:lnTo>
                            <a:pt x="518" y="308"/>
                          </a:lnTo>
                          <a:lnTo>
                            <a:pt x="532" y="300"/>
                          </a:lnTo>
                          <a:lnTo>
                            <a:pt x="544" y="292"/>
                          </a:lnTo>
                          <a:lnTo>
                            <a:pt x="554" y="282"/>
                          </a:lnTo>
                          <a:lnTo>
                            <a:pt x="564" y="270"/>
                          </a:lnTo>
                          <a:lnTo>
                            <a:pt x="570" y="256"/>
                          </a:lnTo>
                          <a:lnTo>
                            <a:pt x="574" y="240"/>
                          </a:lnTo>
                          <a:lnTo>
                            <a:pt x="576" y="226"/>
                          </a:lnTo>
                          <a:lnTo>
                            <a:pt x="576" y="226"/>
                          </a:lnTo>
                          <a:lnTo>
                            <a:pt x="576" y="214"/>
                          </a:lnTo>
                          <a:lnTo>
                            <a:pt x="574" y="204"/>
                          </a:lnTo>
                          <a:lnTo>
                            <a:pt x="570" y="192"/>
                          </a:lnTo>
                          <a:lnTo>
                            <a:pt x="564" y="182"/>
                          </a:lnTo>
                          <a:lnTo>
                            <a:pt x="558" y="174"/>
                          </a:lnTo>
                          <a:lnTo>
                            <a:pt x="552" y="166"/>
                          </a:lnTo>
                          <a:lnTo>
                            <a:pt x="542" y="158"/>
                          </a:lnTo>
                          <a:lnTo>
                            <a:pt x="534" y="152"/>
                          </a:lnTo>
                          <a:lnTo>
                            <a:pt x="534" y="152"/>
                          </a:lnTo>
                          <a:lnTo>
                            <a:pt x="534" y="150"/>
                          </a:lnTo>
                          <a:lnTo>
                            <a:pt x="534" y="150"/>
                          </a:lnTo>
                          <a:lnTo>
                            <a:pt x="532" y="132"/>
                          </a:lnTo>
                          <a:lnTo>
                            <a:pt x="526" y="116"/>
                          </a:lnTo>
                          <a:lnTo>
                            <a:pt x="518" y="100"/>
                          </a:lnTo>
                          <a:lnTo>
                            <a:pt x="506" y="88"/>
                          </a:lnTo>
                          <a:lnTo>
                            <a:pt x="492" y="76"/>
                          </a:lnTo>
                          <a:lnTo>
                            <a:pt x="478" y="68"/>
                          </a:lnTo>
                          <a:lnTo>
                            <a:pt x="460" y="64"/>
                          </a:lnTo>
                          <a:lnTo>
                            <a:pt x="442" y="62"/>
                          </a:lnTo>
                          <a:lnTo>
                            <a:pt x="442" y="62"/>
                          </a:lnTo>
                          <a:lnTo>
                            <a:pt x="438" y="62"/>
                          </a:lnTo>
                          <a:lnTo>
                            <a:pt x="438" y="62"/>
                          </a:lnTo>
                          <a:lnTo>
                            <a:pt x="434" y="50"/>
                          </a:lnTo>
                          <a:lnTo>
                            <a:pt x="428" y="38"/>
                          </a:lnTo>
                          <a:lnTo>
                            <a:pt x="418" y="28"/>
                          </a:lnTo>
                          <a:lnTo>
                            <a:pt x="408" y="18"/>
                          </a:lnTo>
                          <a:lnTo>
                            <a:pt x="394" y="10"/>
                          </a:lnTo>
                          <a:lnTo>
                            <a:pt x="380" y="6"/>
                          </a:lnTo>
                          <a:lnTo>
                            <a:pt x="364" y="2"/>
                          </a:lnTo>
                          <a:lnTo>
                            <a:pt x="348" y="0"/>
                          </a:lnTo>
                          <a:lnTo>
                            <a:pt x="348" y="0"/>
                          </a:lnTo>
                          <a:lnTo>
                            <a:pt x="332" y="2"/>
                          </a:lnTo>
                          <a:lnTo>
                            <a:pt x="318" y="4"/>
                          </a:lnTo>
                          <a:lnTo>
                            <a:pt x="304" y="10"/>
                          </a:lnTo>
                          <a:lnTo>
                            <a:pt x="290" y="16"/>
                          </a:lnTo>
                          <a:lnTo>
                            <a:pt x="290" y="1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" name="Freeform 77"/>
                    <p:cNvSpPr>
                      <a:spLocks/>
                    </p:cNvSpPr>
                    <p:nvPr/>
                  </p:nvSpPr>
                  <p:spPr bwMode="auto">
                    <a:xfrm>
                      <a:off x="2147888" y="2290763"/>
                      <a:ext cx="869950" cy="631825"/>
                    </a:xfrm>
                    <a:custGeom>
                      <a:avLst/>
                      <a:gdLst/>
                      <a:ahLst/>
                      <a:cxnLst>
                        <a:cxn ang="0">
                          <a:pos x="548" y="200"/>
                        </a:cxn>
                        <a:cxn ang="0">
                          <a:pos x="536" y="172"/>
                        </a:cxn>
                        <a:cxn ang="0">
                          <a:pos x="514" y="150"/>
                        </a:cxn>
                        <a:cxn ang="0">
                          <a:pos x="506" y="136"/>
                        </a:cxn>
                        <a:cxn ang="0">
                          <a:pos x="500" y="106"/>
                        </a:cxn>
                        <a:cxn ang="0">
                          <a:pos x="470" y="74"/>
                        </a:cxn>
                        <a:cxn ang="0">
                          <a:pos x="428" y="62"/>
                        </a:cxn>
                        <a:cxn ang="0">
                          <a:pos x="412" y="62"/>
                        </a:cxn>
                        <a:cxn ang="0">
                          <a:pos x="410" y="48"/>
                        </a:cxn>
                        <a:cxn ang="0">
                          <a:pos x="390" y="18"/>
                        </a:cxn>
                        <a:cxn ang="0">
                          <a:pos x="350" y="0"/>
                        </a:cxn>
                        <a:cxn ang="0">
                          <a:pos x="318" y="2"/>
                        </a:cxn>
                        <a:cxn ang="0">
                          <a:pos x="276" y="18"/>
                        </a:cxn>
                        <a:cxn ang="0">
                          <a:pos x="250" y="4"/>
                        </a:cxn>
                        <a:cxn ang="0">
                          <a:pos x="220" y="0"/>
                        </a:cxn>
                        <a:cxn ang="0">
                          <a:pos x="174" y="10"/>
                        </a:cxn>
                        <a:cxn ang="0">
                          <a:pos x="146" y="38"/>
                        </a:cxn>
                        <a:cxn ang="0">
                          <a:pos x="140" y="60"/>
                        </a:cxn>
                        <a:cxn ang="0">
                          <a:pos x="130" y="62"/>
                        </a:cxn>
                        <a:cxn ang="0">
                          <a:pos x="104" y="62"/>
                        </a:cxn>
                        <a:cxn ang="0">
                          <a:pos x="66" y="82"/>
                        </a:cxn>
                        <a:cxn ang="0">
                          <a:pos x="44" y="120"/>
                        </a:cxn>
                        <a:cxn ang="0">
                          <a:pos x="44" y="144"/>
                        </a:cxn>
                        <a:cxn ang="0">
                          <a:pos x="26" y="156"/>
                        </a:cxn>
                        <a:cxn ang="0">
                          <a:pos x="6" y="180"/>
                        </a:cxn>
                        <a:cxn ang="0">
                          <a:pos x="0" y="210"/>
                        </a:cxn>
                        <a:cxn ang="0">
                          <a:pos x="6" y="238"/>
                        </a:cxn>
                        <a:cxn ang="0">
                          <a:pos x="32" y="272"/>
                        </a:cxn>
                        <a:cxn ang="0">
                          <a:pos x="74" y="284"/>
                        </a:cxn>
                        <a:cxn ang="0">
                          <a:pos x="74" y="286"/>
                        </a:cxn>
                        <a:cxn ang="0">
                          <a:pos x="86" y="328"/>
                        </a:cxn>
                        <a:cxn ang="0">
                          <a:pos x="120" y="354"/>
                        </a:cxn>
                        <a:cxn ang="0">
                          <a:pos x="150" y="360"/>
                        </a:cxn>
                        <a:cxn ang="0">
                          <a:pos x="160" y="368"/>
                        </a:cxn>
                        <a:cxn ang="0">
                          <a:pos x="182" y="386"/>
                        </a:cxn>
                        <a:cxn ang="0">
                          <a:pos x="214" y="396"/>
                        </a:cxn>
                        <a:cxn ang="0">
                          <a:pos x="242" y="396"/>
                        </a:cxn>
                        <a:cxn ang="0">
                          <a:pos x="282" y="380"/>
                        </a:cxn>
                        <a:cxn ang="0">
                          <a:pos x="306" y="392"/>
                        </a:cxn>
                        <a:cxn ang="0">
                          <a:pos x="336" y="398"/>
                        </a:cxn>
                        <a:cxn ang="0">
                          <a:pos x="370" y="392"/>
                        </a:cxn>
                        <a:cxn ang="0">
                          <a:pos x="396" y="376"/>
                        </a:cxn>
                        <a:cxn ang="0">
                          <a:pos x="406" y="360"/>
                        </a:cxn>
                        <a:cxn ang="0">
                          <a:pos x="444" y="346"/>
                        </a:cxn>
                        <a:cxn ang="0">
                          <a:pos x="470" y="314"/>
                        </a:cxn>
                        <a:cxn ang="0">
                          <a:pos x="474" y="286"/>
                        </a:cxn>
                        <a:cxn ang="0">
                          <a:pos x="490" y="282"/>
                        </a:cxn>
                        <a:cxn ang="0">
                          <a:pos x="526" y="262"/>
                        </a:cxn>
                        <a:cxn ang="0">
                          <a:pos x="546" y="226"/>
                        </a:cxn>
                      </a:cxnLst>
                      <a:rect l="0" t="0" r="r" b="b"/>
                      <a:pathLst>
                        <a:path w="548" h="398">
                          <a:moveTo>
                            <a:pt x="548" y="210"/>
                          </a:moveTo>
                          <a:lnTo>
                            <a:pt x="548" y="210"/>
                          </a:lnTo>
                          <a:lnTo>
                            <a:pt x="548" y="200"/>
                          </a:lnTo>
                          <a:lnTo>
                            <a:pt x="544" y="190"/>
                          </a:lnTo>
                          <a:lnTo>
                            <a:pt x="542" y="180"/>
                          </a:lnTo>
                          <a:lnTo>
                            <a:pt x="536" y="172"/>
                          </a:lnTo>
                          <a:lnTo>
                            <a:pt x="530" y="162"/>
                          </a:lnTo>
                          <a:lnTo>
                            <a:pt x="522" y="156"/>
                          </a:lnTo>
                          <a:lnTo>
                            <a:pt x="514" y="150"/>
                          </a:lnTo>
                          <a:lnTo>
                            <a:pt x="504" y="144"/>
                          </a:lnTo>
                          <a:lnTo>
                            <a:pt x="504" y="144"/>
                          </a:lnTo>
                          <a:lnTo>
                            <a:pt x="506" y="136"/>
                          </a:lnTo>
                          <a:lnTo>
                            <a:pt x="506" y="136"/>
                          </a:lnTo>
                          <a:lnTo>
                            <a:pt x="504" y="120"/>
                          </a:lnTo>
                          <a:lnTo>
                            <a:pt x="500" y="106"/>
                          </a:lnTo>
                          <a:lnTo>
                            <a:pt x="492" y="94"/>
                          </a:lnTo>
                          <a:lnTo>
                            <a:pt x="482" y="82"/>
                          </a:lnTo>
                          <a:lnTo>
                            <a:pt x="470" y="74"/>
                          </a:lnTo>
                          <a:lnTo>
                            <a:pt x="458" y="66"/>
                          </a:lnTo>
                          <a:lnTo>
                            <a:pt x="444" y="62"/>
                          </a:lnTo>
                          <a:lnTo>
                            <a:pt x="428" y="62"/>
                          </a:lnTo>
                          <a:lnTo>
                            <a:pt x="428" y="62"/>
                          </a:lnTo>
                          <a:lnTo>
                            <a:pt x="412" y="62"/>
                          </a:lnTo>
                          <a:lnTo>
                            <a:pt x="412" y="62"/>
                          </a:lnTo>
                          <a:lnTo>
                            <a:pt x="412" y="60"/>
                          </a:lnTo>
                          <a:lnTo>
                            <a:pt x="412" y="60"/>
                          </a:lnTo>
                          <a:lnTo>
                            <a:pt x="410" y="48"/>
                          </a:lnTo>
                          <a:lnTo>
                            <a:pt x="406" y="38"/>
                          </a:lnTo>
                          <a:lnTo>
                            <a:pt x="400" y="26"/>
                          </a:lnTo>
                          <a:lnTo>
                            <a:pt x="390" y="18"/>
                          </a:lnTo>
                          <a:lnTo>
                            <a:pt x="378" y="10"/>
                          </a:lnTo>
                          <a:lnTo>
                            <a:pt x="364" y="4"/>
                          </a:lnTo>
                          <a:lnTo>
                            <a:pt x="350" y="0"/>
                          </a:lnTo>
                          <a:lnTo>
                            <a:pt x="334" y="0"/>
                          </a:lnTo>
                          <a:lnTo>
                            <a:pt x="334" y="0"/>
                          </a:lnTo>
                          <a:lnTo>
                            <a:pt x="318" y="2"/>
                          </a:lnTo>
                          <a:lnTo>
                            <a:pt x="302" y="4"/>
                          </a:lnTo>
                          <a:lnTo>
                            <a:pt x="288" y="10"/>
                          </a:lnTo>
                          <a:lnTo>
                            <a:pt x="276" y="18"/>
                          </a:lnTo>
                          <a:lnTo>
                            <a:pt x="276" y="18"/>
                          </a:lnTo>
                          <a:lnTo>
                            <a:pt x="264" y="10"/>
                          </a:lnTo>
                          <a:lnTo>
                            <a:pt x="250" y="4"/>
                          </a:lnTo>
                          <a:lnTo>
                            <a:pt x="236" y="2"/>
                          </a:lnTo>
                          <a:lnTo>
                            <a:pt x="220" y="0"/>
                          </a:lnTo>
                          <a:lnTo>
                            <a:pt x="220" y="0"/>
                          </a:lnTo>
                          <a:lnTo>
                            <a:pt x="204" y="0"/>
                          </a:lnTo>
                          <a:lnTo>
                            <a:pt x="188" y="4"/>
                          </a:lnTo>
                          <a:lnTo>
                            <a:pt x="174" y="10"/>
                          </a:lnTo>
                          <a:lnTo>
                            <a:pt x="164" y="18"/>
                          </a:lnTo>
                          <a:lnTo>
                            <a:pt x="154" y="26"/>
                          </a:lnTo>
                          <a:lnTo>
                            <a:pt x="146" y="38"/>
                          </a:lnTo>
                          <a:lnTo>
                            <a:pt x="142" y="48"/>
                          </a:lnTo>
                          <a:lnTo>
                            <a:pt x="140" y="60"/>
                          </a:lnTo>
                          <a:lnTo>
                            <a:pt x="140" y="60"/>
                          </a:lnTo>
                          <a:lnTo>
                            <a:pt x="140" y="64"/>
                          </a:lnTo>
                          <a:lnTo>
                            <a:pt x="140" y="64"/>
                          </a:lnTo>
                          <a:lnTo>
                            <a:pt x="130" y="62"/>
                          </a:lnTo>
                          <a:lnTo>
                            <a:pt x="120" y="62"/>
                          </a:lnTo>
                          <a:lnTo>
                            <a:pt x="120" y="62"/>
                          </a:lnTo>
                          <a:lnTo>
                            <a:pt x="104" y="62"/>
                          </a:lnTo>
                          <a:lnTo>
                            <a:pt x="90" y="66"/>
                          </a:lnTo>
                          <a:lnTo>
                            <a:pt x="76" y="74"/>
                          </a:lnTo>
                          <a:lnTo>
                            <a:pt x="66" y="82"/>
                          </a:lnTo>
                          <a:lnTo>
                            <a:pt x="56" y="94"/>
                          </a:lnTo>
                          <a:lnTo>
                            <a:pt x="48" y="106"/>
                          </a:lnTo>
                          <a:lnTo>
                            <a:pt x="44" y="120"/>
                          </a:lnTo>
                          <a:lnTo>
                            <a:pt x="42" y="136"/>
                          </a:lnTo>
                          <a:lnTo>
                            <a:pt x="42" y="136"/>
                          </a:lnTo>
                          <a:lnTo>
                            <a:pt x="44" y="144"/>
                          </a:lnTo>
                          <a:lnTo>
                            <a:pt x="44" y="144"/>
                          </a:lnTo>
                          <a:lnTo>
                            <a:pt x="34" y="150"/>
                          </a:lnTo>
                          <a:lnTo>
                            <a:pt x="26" y="156"/>
                          </a:lnTo>
                          <a:lnTo>
                            <a:pt x="18" y="162"/>
                          </a:lnTo>
                          <a:lnTo>
                            <a:pt x="12" y="172"/>
                          </a:lnTo>
                          <a:lnTo>
                            <a:pt x="6" y="180"/>
                          </a:lnTo>
                          <a:lnTo>
                            <a:pt x="2" y="190"/>
                          </a:lnTo>
                          <a:lnTo>
                            <a:pt x="0" y="200"/>
                          </a:lnTo>
                          <a:lnTo>
                            <a:pt x="0" y="210"/>
                          </a:lnTo>
                          <a:lnTo>
                            <a:pt x="0" y="210"/>
                          </a:lnTo>
                          <a:lnTo>
                            <a:pt x="2" y="226"/>
                          </a:lnTo>
                          <a:lnTo>
                            <a:pt x="6" y="238"/>
                          </a:lnTo>
                          <a:lnTo>
                            <a:pt x="12" y="252"/>
                          </a:lnTo>
                          <a:lnTo>
                            <a:pt x="22" y="262"/>
                          </a:lnTo>
                          <a:lnTo>
                            <a:pt x="32" y="272"/>
                          </a:lnTo>
                          <a:lnTo>
                            <a:pt x="44" y="278"/>
                          </a:lnTo>
                          <a:lnTo>
                            <a:pt x="58" y="282"/>
                          </a:lnTo>
                          <a:lnTo>
                            <a:pt x="74" y="284"/>
                          </a:lnTo>
                          <a:lnTo>
                            <a:pt x="74" y="284"/>
                          </a:lnTo>
                          <a:lnTo>
                            <a:pt x="74" y="286"/>
                          </a:lnTo>
                          <a:lnTo>
                            <a:pt x="74" y="286"/>
                          </a:lnTo>
                          <a:lnTo>
                            <a:pt x="74" y="302"/>
                          </a:lnTo>
                          <a:lnTo>
                            <a:pt x="80" y="316"/>
                          </a:lnTo>
                          <a:lnTo>
                            <a:pt x="86" y="328"/>
                          </a:lnTo>
                          <a:lnTo>
                            <a:pt x="96" y="338"/>
                          </a:lnTo>
                          <a:lnTo>
                            <a:pt x="108" y="348"/>
                          </a:lnTo>
                          <a:lnTo>
                            <a:pt x="120" y="354"/>
                          </a:lnTo>
                          <a:lnTo>
                            <a:pt x="134" y="360"/>
                          </a:lnTo>
                          <a:lnTo>
                            <a:pt x="150" y="360"/>
                          </a:lnTo>
                          <a:lnTo>
                            <a:pt x="150" y="360"/>
                          </a:lnTo>
                          <a:lnTo>
                            <a:pt x="156" y="360"/>
                          </a:lnTo>
                          <a:lnTo>
                            <a:pt x="156" y="360"/>
                          </a:lnTo>
                          <a:lnTo>
                            <a:pt x="160" y="368"/>
                          </a:lnTo>
                          <a:lnTo>
                            <a:pt x="166" y="376"/>
                          </a:lnTo>
                          <a:lnTo>
                            <a:pt x="174" y="382"/>
                          </a:lnTo>
                          <a:lnTo>
                            <a:pt x="182" y="386"/>
                          </a:lnTo>
                          <a:lnTo>
                            <a:pt x="192" y="392"/>
                          </a:lnTo>
                          <a:lnTo>
                            <a:pt x="202" y="394"/>
                          </a:lnTo>
                          <a:lnTo>
                            <a:pt x="214" y="396"/>
                          </a:lnTo>
                          <a:lnTo>
                            <a:pt x="226" y="398"/>
                          </a:lnTo>
                          <a:lnTo>
                            <a:pt x="226" y="398"/>
                          </a:lnTo>
                          <a:lnTo>
                            <a:pt x="242" y="396"/>
                          </a:lnTo>
                          <a:lnTo>
                            <a:pt x="256" y="392"/>
                          </a:lnTo>
                          <a:lnTo>
                            <a:pt x="270" y="386"/>
                          </a:lnTo>
                          <a:lnTo>
                            <a:pt x="282" y="380"/>
                          </a:lnTo>
                          <a:lnTo>
                            <a:pt x="282" y="380"/>
                          </a:lnTo>
                          <a:lnTo>
                            <a:pt x="292" y="386"/>
                          </a:lnTo>
                          <a:lnTo>
                            <a:pt x="306" y="392"/>
                          </a:lnTo>
                          <a:lnTo>
                            <a:pt x="320" y="396"/>
                          </a:lnTo>
                          <a:lnTo>
                            <a:pt x="336" y="398"/>
                          </a:lnTo>
                          <a:lnTo>
                            <a:pt x="336" y="398"/>
                          </a:lnTo>
                          <a:lnTo>
                            <a:pt x="348" y="396"/>
                          </a:lnTo>
                          <a:lnTo>
                            <a:pt x="360" y="394"/>
                          </a:lnTo>
                          <a:lnTo>
                            <a:pt x="370" y="392"/>
                          </a:lnTo>
                          <a:lnTo>
                            <a:pt x="380" y="386"/>
                          </a:lnTo>
                          <a:lnTo>
                            <a:pt x="388" y="382"/>
                          </a:lnTo>
                          <a:lnTo>
                            <a:pt x="396" y="376"/>
                          </a:lnTo>
                          <a:lnTo>
                            <a:pt x="402" y="368"/>
                          </a:lnTo>
                          <a:lnTo>
                            <a:pt x="406" y="360"/>
                          </a:lnTo>
                          <a:lnTo>
                            <a:pt x="406" y="360"/>
                          </a:lnTo>
                          <a:lnTo>
                            <a:pt x="420" y="358"/>
                          </a:lnTo>
                          <a:lnTo>
                            <a:pt x="432" y="352"/>
                          </a:lnTo>
                          <a:lnTo>
                            <a:pt x="444" y="346"/>
                          </a:lnTo>
                          <a:lnTo>
                            <a:pt x="454" y="336"/>
                          </a:lnTo>
                          <a:lnTo>
                            <a:pt x="464" y="326"/>
                          </a:lnTo>
                          <a:lnTo>
                            <a:pt x="470" y="314"/>
                          </a:lnTo>
                          <a:lnTo>
                            <a:pt x="474" y="300"/>
                          </a:lnTo>
                          <a:lnTo>
                            <a:pt x="474" y="286"/>
                          </a:lnTo>
                          <a:lnTo>
                            <a:pt x="474" y="286"/>
                          </a:lnTo>
                          <a:lnTo>
                            <a:pt x="474" y="284"/>
                          </a:lnTo>
                          <a:lnTo>
                            <a:pt x="474" y="284"/>
                          </a:lnTo>
                          <a:lnTo>
                            <a:pt x="490" y="282"/>
                          </a:lnTo>
                          <a:lnTo>
                            <a:pt x="504" y="278"/>
                          </a:lnTo>
                          <a:lnTo>
                            <a:pt x="516" y="272"/>
                          </a:lnTo>
                          <a:lnTo>
                            <a:pt x="526" y="262"/>
                          </a:lnTo>
                          <a:lnTo>
                            <a:pt x="536" y="252"/>
                          </a:lnTo>
                          <a:lnTo>
                            <a:pt x="542" y="238"/>
                          </a:lnTo>
                          <a:lnTo>
                            <a:pt x="546" y="226"/>
                          </a:lnTo>
                          <a:lnTo>
                            <a:pt x="548" y="210"/>
                          </a:lnTo>
                          <a:lnTo>
                            <a:pt x="548" y="210"/>
                          </a:lnTo>
                          <a:close/>
                        </a:path>
                      </a:pathLst>
                    </a:custGeom>
                    <a:solidFill>
                      <a:srgbClr val="BFCBE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" name="Freeform 78"/>
                    <p:cNvSpPr>
                      <a:spLocks/>
                    </p:cNvSpPr>
                    <p:nvPr/>
                  </p:nvSpPr>
                  <p:spPr bwMode="auto">
                    <a:xfrm>
                      <a:off x="2170113" y="2312988"/>
                      <a:ext cx="825500" cy="587375"/>
                    </a:xfrm>
                    <a:custGeom>
                      <a:avLst/>
                      <a:gdLst/>
                      <a:ahLst/>
                      <a:cxnLst>
                        <a:cxn ang="0">
                          <a:pos x="282" y="8"/>
                        </a:cxn>
                        <a:cxn ang="0">
                          <a:pos x="320" y="0"/>
                        </a:cxn>
                        <a:cxn ang="0">
                          <a:pos x="344" y="4"/>
                        </a:cxn>
                        <a:cxn ang="0">
                          <a:pos x="374" y="20"/>
                        </a:cxn>
                        <a:cxn ang="0">
                          <a:pos x="384" y="46"/>
                        </a:cxn>
                        <a:cxn ang="0">
                          <a:pos x="384" y="66"/>
                        </a:cxn>
                        <a:cxn ang="0">
                          <a:pos x="414" y="60"/>
                        </a:cxn>
                        <a:cxn ang="0">
                          <a:pos x="438" y="66"/>
                        </a:cxn>
                        <a:cxn ang="0">
                          <a:pos x="466" y="88"/>
                        </a:cxn>
                        <a:cxn ang="0">
                          <a:pos x="478" y="122"/>
                        </a:cxn>
                        <a:cxn ang="0">
                          <a:pos x="484" y="142"/>
                        </a:cxn>
                        <a:cxn ang="0">
                          <a:pos x="510" y="164"/>
                        </a:cxn>
                        <a:cxn ang="0">
                          <a:pos x="520" y="188"/>
                        </a:cxn>
                        <a:cxn ang="0">
                          <a:pos x="520" y="208"/>
                        </a:cxn>
                        <a:cxn ang="0">
                          <a:pos x="502" y="238"/>
                        </a:cxn>
                        <a:cxn ang="0">
                          <a:pos x="472" y="256"/>
                        </a:cxn>
                        <a:cxn ang="0">
                          <a:pos x="448" y="272"/>
                        </a:cxn>
                        <a:cxn ang="0">
                          <a:pos x="442" y="294"/>
                        </a:cxn>
                        <a:cxn ang="0">
                          <a:pos x="422" y="320"/>
                        </a:cxn>
                        <a:cxn ang="0">
                          <a:pos x="390" y="332"/>
                        </a:cxn>
                        <a:cxn ang="0">
                          <a:pos x="378" y="342"/>
                        </a:cxn>
                        <a:cxn ang="0">
                          <a:pos x="366" y="358"/>
                        </a:cxn>
                        <a:cxn ang="0">
                          <a:pos x="322" y="370"/>
                        </a:cxn>
                        <a:cxn ang="0">
                          <a:pos x="296" y="366"/>
                        </a:cxn>
                        <a:cxn ang="0">
                          <a:pos x="268" y="348"/>
                        </a:cxn>
                        <a:cxn ang="0">
                          <a:pos x="248" y="362"/>
                        </a:cxn>
                        <a:cxn ang="0">
                          <a:pos x="212" y="370"/>
                        </a:cxn>
                        <a:cxn ang="0">
                          <a:pos x="176" y="362"/>
                        </a:cxn>
                        <a:cxn ang="0">
                          <a:pos x="158" y="348"/>
                        </a:cxn>
                        <a:cxn ang="0">
                          <a:pos x="136" y="334"/>
                        </a:cxn>
                        <a:cxn ang="0">
                          <a:pos x="112" y="328"/>
                        </a:cxn>
                        <a:cxn ang="0">
                          <a:pos x="84" y="306"/>
                        </a:cxn>
                        <a:cxn ang="0">
                          <a:pos x="72" y="272"/>
                        </a:cxn>
                        <a:cxn ang="0">
                          <a:pos x="74" y="258"/>
                        </a:cxn>
                        <a:cxn ang="0">
                          <a:pos x="48" y="256"/>
                        </a:cxn>
                        <a:cxn ang="0">
                          <a:pos x="16" y="238"/>
                        </a:cxn>
                        <a:cxn ang="0">
                          <a:pos x="0" y="208"/>
                        </a:cxn>
                        <a:cxn ang="0">
                          <a:pos x="0" y="188"/>
                        </a:cxn>
                        <a:cxn ang="0">
                          <a:pos x="8" y="164"/>
                        </a:cxn>
                        <a:cxn ang="0">
                          <a:pos x="34" y="142"/>
                        </a:cxn>
                        <a:cxn ang="0">
                          <a:pos x="42" y="122"/>
                        </a:cxn>
                        <a:cxn ang="0">
                          <a:pos x="48" y="98"/>
                        </a:cxn>
                        <a:cxn ang="0">
                          <a:pos x="70" y="72"/>
                        </a:cxn>
                        <a:cxn ang="0">
                          <a:pos x="106" y="60"/>
                        </a:cxn>
                        <a:cxn ang="0">
                          <a:pos x="142" y="68"/>
                        </a:cxn>
                        <a:cxn ang="0">
                          <a:pos x="142" y="38"/>
                        </a:cxn>
                        <a:cxn ang="0">
                          <a:pos x="158" y="14"/>
                        </a:cxn>
                        <a:cxn ang="0">
                          <a:pos x="192" y="0"/>
                        </a:cxn>
                        <a:cxn ang="0">
                          <a:pos x="218" y="0"/>
                        </a:cxn>
                        <a:cxn ang="0">
                          <a:pos x="254" y="16"/>
                        </a:cxn>
                      </a:cxnLst>
                      <a:rect l="0" t="0" r="r" b="b"/>
                      <a:pathLst>
                        <a:path w="520" h="370">
                          <a:moveTo>
                            <a:pt x="270" y="16"/>
                          </a:moveTo>
                          <a:lnTo>
                            <a:pt x="270" y="16"/>
                          </a:lnTo>
                          <a:lnTo>
                            <a:pt x="282" y="8"/>
                          </a:lnTo>
                          <a:lnTo>
                            <a:pt x="292" y="4"/>
                          </a:lnTo>
                          <a:lnTo>
                            <a:pt x="306" y="0"/>
                          </a:lnTo>
                          <a:lnTo>
                            <a:pt x="320" y="0"/>
                          </a:lnTo>
                          <a:lnTo>
                            <a:pt x="320" y="0"/>
                          </a:lnTo>
                          <a:lnTo>
                            <a:pt x="332" y="0"/>
                          </a:lnTo>
                          <a:lnTo>
                            <a:pt x="344" y="4"/>
                          </a:lnTo>
                          <a:lnTo>
                            <a:pt x="356" y="8"/>
                          </a:lnTo>
                          <a:lnTo>
                            <a:pt x="366" y="14"/>
                          </a:lnTo>
                          <a:lnTo>
                            <a:pt x="374" y="20"/>
                          </a:lnTo>
                          <a:lnTo>
                            <a:pt x="380" y="28"/>
                          </a:lnTo>
                          <a:lnTo>
                            <a:pt x="384" y="38"/>
                          </a:lnTo>
                          <a:lnTo>
                            <a:pt x="384" y="46"/>
                          </a:lnTo>
                          <a:lnTo>
                            <a:pt x="384" y="46"/>
                          </a:lnTo>
                          <a:lnTo>
                            <a:pt x="384" y="48"/>
                          </a:lnTo>
                          <a:lnTo>
                            <a:pt x="384" y="66"/>
                          </a:lnTo>
                          <a:lnTo>
                            <a:pt x="402" y="62"/>
                          </a:lnTo>
                          <a:lnTo>
                            <a:pt x="402" y="62"/>
                          </a:lnTo>
                          <a:lnTo>
                            <a:pt x="414" y="60"/>
                          </a:lnTo>
                          <a:lnTo>
                            <a:pt x="414" y="60"/>
                          </a:lnTo>
                          <a:lnTo>
                            <a:pt x="426" y="62"/>
                          </a:lnTo>
                          <a:lnTo>
                            <a:pt x="438" y="66"/>
                          </a:lnTo>
                          <a:lnTo>
                            <a:pt x="450" y="72"/>
                          </a:lnTo>
                          <a:lnTo>
                            <a:pt x="458" y="78"/>
                          </a:lnTo>
                          <a:lnTo>
                            <a:pt x="466" y="88"/>
                          </a:lnTo>
                          <a:lnTo>
                            <a:pt x="472" y="98"/>
                          </a:lnTo>
                          <a:lnTo>
                            <a:pt x="476" y="110"/>
                          </a:lnTo>
                          <a:lnTo>
                            <a:pt x="478" y="122"/>
                          </a:lnTo>
                          <a:lnTo>
                            <a:pt x="476" y="138"/>
                          </a:lnTo>
                          <a:lnTo>
                            <a:pt x="484" y="142"/>
                          </a:lnTo>
                          <a:lnTo>
                            <a:pt x="484" y="142"/>
                          </a:lnTo>
                          <a:lnTo>
                            <a:pt x="492" y="146"/>
                          </a:lnTo>
                          <a:lnTo>
                            <a:pt x="500" y="152"/>
                          </a:lnTo>
                          <a:lnTo>
                            <a:pt x="510" y="164"/>
                          </a:lnTo>
                          <a:lnTo>
                            <a:pt x="514" y="172"/>
                          </a:lnTo>
                          <a:lnTo>
                            <a:pt x="518" y="180"/>
                          </a:lnTo>
                          <a:lnTo>
                            <a:pt x="520" y="188"/>
                          </a:lnTo>
                          <a:lnTo>
                            <a:pt x="520" y="196"/>
                          </a:lnTo>
                          <a:lnTo>
                            <a:pt x="520" y="196"/>
                          </a:lnTo>
                          <a:lnTo>
                            <a:pt x="520" y="208"/>
                          </a:lnTo>
                          <a:lnTo>
                            <a:pt x="516" y="220"/>
                          </a:lnTo>
                          <a:lnTo>
                            <a:pt x="510" y="230"/>
                          </a:lnTo>
                          <a:lnTo>
                            <a:pt x="502" y="238"/>
                          </a:lnTo>
                          <a:lnTo>
                            <a:pt x="494" y="246"/>
                          </a:lnTo>
                          <a:lnTo>
                            <a:pt x="484" y="252"/>
                          </a:lnTo>
                          <a:lnTo>
                            <a:pt x="472" y="256"/>
                          </a:lnTo>
                          <a:lnTo>
                            <a:pt x="460" y="258"/>
                          </a:lnTo>
                          <a:lnTo>
                            <a:pt x="446" y="258"/>
                          </a:lnTo>
                          <a:lnTo>
                            <a:pt x="448" y="272"/>
                          </a:lnTo>
                          <a:lnTo>
                            <a:pt x="448" y="272"/>
                          </a:lnTo>
                          <a:lnTo>
                            <a:pt x="446" y="284"/>
                          </a:lnTo>
                          <a:lnTo>
                            <a:pt x="442" y="294"/>
                          </a:lnTo>
                          <a:lnTo>
                            <a:pt x="438" y="304"/>
                          </a:lnTo>
                          <a:lnTo>
                            <a:pt x="430" y="312"/>
                          </a:lnTo>
                          <a:lnTo>
                            <a:pt x="422" y="320"/>
                          </a:lnTo>
                          <a:lnTo>
                            <a:pt x="412" y="326"/>
                          </a:lnTo>
                          <a:lnTo>
                            <a:pt x="402" y="330"/>
                          </a:lnTo>
                          <a:lnTo>
                            <a:pt x="390" y="332"/>
                          </a:lnTo>
                          <a:lnTo>
                            <a:pt x="382" y="334"/>
                          </a:lnTo>
                          <a:lnTo>
                            <a:pt x="378" y="342"/>
                          </a:lnTo>
                          <a:lnTo>
                            <a:pt x="378" y="342"/>
                          </a:lnTo>
                          <a:lnTo>
                            <a:pt x="376" y="348"/>
                          </a:lnTo>
                          <a:lnTo>
                            <a:pt x="372" y="352"/>
                          </a:lnTo>
                          <a:lnTo>
                            <a:pt x="366" y="358"/>
                          </a:lnTo>
                          <a:lnTo>
                            <a:pt x="358" y="362"/>
                          </a:lnTo>
                          <a:lnTo>
                            <a:pt x="342" y="368"/>
                          </a:lnTo>
                          <a:lnTo>
                            <a:pt x="322" y="370"/>
                          </a:lnTo>
                          <a:lnTo>
                            <a:pt x="322" y="370"/>
                          </a:lnTo>
                          <a:lnTo>
                            <a:pt x="310" y="368"/>
                          </a:lnTo>
                          <a:lnTo>
                            <a:pt x="296" y="366"/>
                          </a:lnTo>
                          <a:lnTo>
                            <a:pt x="286" y="362"/>
                          </a:lnTo>
                          <a:lnTo>
                            <a:pt x="276" y="354"/>
                          </a:lnTo>
                          <a:lnTo>
                            <a:pt x="268" y="348"/>
                          </a:lnTo>
                          <a:lnTo>
                            <a:pt x="258" y="354"/>
                          </a:lnTo>
                          <a:lnTo>
                            <a:pt x="258" y="354"/>
                          </a:lnTo>
                          <a:lnTo>
                            <a:pt x="248" y="362"/>
                          </a:lnTo>
                          <a:lnTo>
                            <a:pt x="238" y="366"/>
                          </a:lnTo>
                          <a:lnTo>
                            <a:pt x="226" y="368"/>
                          </a:lnTo>
                          <a:lnTo>
                            <a:pt x="212" y="370"/>
                          </a:lnTo>
                          <a:lnTo>
                            <a:pt x="212" y="370"/>
                          </a:lnTo>
                          <a:lnTo>
                            <a:pt x="192" y="368"/>
                          </a:lnTo>
                          <a:lnTo>
                            <a:pt x="176" y="362"/>
                          </a:lnTo>
                          <a:lnTo>
                            <a:pt x="170" y="358"/>
                          </a:lnTo>
                          <a:lnTo>
                            <a:pt x="164" y="352"/>
                          </a:lnTo>
                          <a:lnTo>
                            <a:pt x="158" y="348"/>
                          </a:lnTo>
                          <a:lnTo>
                            <a:pt x="156" y="342"/>
                          </a:lnTo>
                          <a:lnTo>
                            <a:pt x="152" y="332"/>
                          </a:lnTo>
                          <a:lnTo>
                            <a:pt x="136" y="334"/>
                          </a:lnTo>
                          <a:lnTo>
                            <a:pt x="136" y="334"/>
                          </a:lnTo>
                          <a:lnTo>
                            <a:pt x="124" y="332"/>
                          </a:lnTo>
                          <a:lnTo>
                            <a:pt x="112" y="328"/>
                          </a:lnTo>
                          <a:lnTo>
                            <a:pt x="100" y="322"/>
                          </a:lnTo>
                          <a:lnTo>
                            <a:pt x="92" y="316"/>
                          </a:lnTo>
                          <a:lnTo>
                            <a:pt x="84" y="306"/>
                          </a:lnTo>
                          <a:lnTo>
                            <a:pt x="78" y="296"/>
                          </a:lnTo>
                          <a:lnTo>
                            <a:pt x="74" y="284"/>
                          </a:lnTo>
                          <a:lnTo>
                            <a:pt x="72" y="272"/>
                          </a:lnTo>
                          <a:lnTo>
                            <a:pt x="72" y="272"/>
                          </a:lnTo>
                          <a:lnTo>
                            <a:pt x="72" y="272"/>
                          </a:lnTo>
                          <a:lnTo>
                            <a:pt x="74" y="258"/>
                          </a:lnTo>
                          <a:lnTo>
                            <a:pt x="60" y="258"/>
                          </a:lnTo>
                          <a:lnTo>
                            <a:pt x="60" y="258"/>
                          </a:lnTo>
                          <a:lnTo>
                            <a:pt x="48" y="256"/>
                          </a:lnTo>
                          <a:lnTo>
                            <a:pt x="36" y="252"/>
                          </a:lnTo>
                          <a:lnTo>
                            <a:pt x="26" y="246"/>
                          </a:lnTo>
                          <a:lnTo>
                            <a:pt x="16" y="238"/>
                          </a:lnTo>
                          <a:lnTo>
                            <a:pt x="10" y="230"/>
                          </a:lnTo>
                          <a:lnTo>
                            <a:pt x="4" y="220"/>
                          </a:lnTo>
                          <a:lnTo>
                            <a:pt x="0" y="208"/>
                          </a:lnTo>
                          <a:lnTo>
                            <a:pt x="0" y="196"/>
                          </a:lnTo>
                          <a:lnTo>
                            <a:pt x="0" y="196"/>
                          </a:lnTo>
                          <a:lnTo>
                            <a:pt x="0" y="188"/>
                          </a:lnTo>
                          <a:lnTo>
                            <a:pt x="2" y="180"/>
                          </a:lnTo>
                          <a:lnTo>
                            <a:pt x="4" y="172"/>
                          </a:lnTo>
                          <a:lnTo>
                            <a:pt x="8" y="164"/>
                          </a:lnTo>
                          <a:lnTo>
                            <a:pt x="20" y="152"/>
                          </a:lnTo>
                          <a:lnTo>
                            <a:pt x="28" y="146"/>
                          </a:lnTo>
                          <a:lnTo>
                            <a:pt x="34" y="142"/>
                          </a:lnTo>
                          <a:lnTo>
                            <a:pt x="44" y="138"/>
                          </a:lnTo>
                          <a:lnTo>
                            <a:pt x="42" y="128"/>
                          </a:lnTo>
                          <a:lnTo>
                            <a:pt x="42" y="122"/>
                          </a:lnTo>
                          <a:lnTo>
                            <a:pt x="42" y="122"/>
                          </a:lnTo>
                          <a:lnTo>
                            <a:pt x="44" y="110"/>
                          </a:lnTo>
                          <a:lnTo>
                            <a:pt x="48" y="98"/>
                          </a:lnTo>
                          <a:lnTo>
                            <a:pt x="54" y="88"/>
                          </a:lnTo>
                          <a:lnTo>
                            <a:pt x="60" y="78"/>
                          </a:lnTo>
                          <a:lnTo>
                            <a:pt x="70" y="72"/>
                          </a:lnTo>
                          <a:lnTo>
                            <a:pt x="82" y="66"/>
                          </a:lnTo>
                          <a:lnTo>
                            <a:pt x="94" y="62"/>
                          </a:lnTo>
                          <a:lnTo>
                            <a:pt x="106" y="60"/>
                          </a:lnTo>
                          <a:lnTo>
                            <a:pt x="106" y="60"/>
                          </a:lnTo>
                          <a:lnTo>
                            <a:pt x="122" y="62"/>
                          </a:lnTo>
                          <a:lnTo>
                            <a:pt x="142" y="68"/>
                          </a:lnTo>
                          <a:lnTo>
                            <a:pt x="140" y="46"/>
                          </a:lnTo>
                          <a:lnTo>
                            <a:pt x="140" y="46"/>
                          </a:lnTo>
                          <a:lnTo>
                            <a:pt x="142" y="38"/>
                          </a:lnTo>
                          <a:lnTo>
                            <a:pt x="144" y="28"/>
                          </a:lnTo>
                          <a:lnTo>
                            <a:pt x="150" y="20"/>
                          </a:lnTo>
                          <a:lnTo>
                            <a:pt x="158" y="14"/>
                          </a:lnTo>
                          <a:lnTo>
                            <a:pt x="168" y="8"/>
                          </a:lnTo>
                          <a:lnTo>
                            <a:pt x="180" y="4"/>
                          </a:lnTo>
                          <a:lnTo>
                            <a:pt x="192" y="0"/>
                          </a:lnTo>
                          <a:lnTo>
                            <a:pt x="206" y="0"/>
                          </a:lnTo>
                          <a:lnTo>
                            <a:pt x="206" y="0"/>
                          </a:lnTo>
                          <a:lnTo>
                            <a:pt x="218" y="0"/>
                          </a:lnTo>
                          <a:lnTo>
                            <a:pt x="232" y="4"/>
                          </a:lnTo>
                          <a:lnTo>
                            <a:pt x="244" y="8"/>
                          </a:lnTo>
                          <a:lnTo>
                            <a:pt x="254" y="16"/>
                          </a:lnTo>
                          <a:lnTo>
                            <a:pt x="262" y="22"/>
                          </a:lnTo>
                          <a:lnTo>
                            <a:pt x="270" y="1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43" name="그룹 183"/>
                  <p:cNvGrpSpPr/>
                  <p:nvPr/>
                </p:nvGrpSpPr>
                <p:grpSpPr>
                  <a:xfrm>
                    <a:off x="2795588" y="2735263"/>
                    <a:ext cx="222250" cy="225425"/>
                    <a:chOff x="2795588" y="2735263"/>
                    <a:chExt cx="222250" cy="225425"/>
                  </a:xfrm>
                </p:grpSpPr>
                <p:sp>
                  <p:nvSpPr>
                    <p:cNvPr id="44" name="Freeform 79"/>
                    <p:cNvSpPr>
                      <a:spLocks/>
                    </p:cNvSpPr>
                    <p:nvPr/>
                  </p:nvSpPr>
                  <p:spPr bwMode="auto">
                    <a:xfrm>
                      <a:off x="2811463" y="2751138"/>
                      <a:ext cx="187325" cy="127000"/>
                    </a:xfrm>
                    <a:custGeom>
                      <a:avLst/>
                      <a:gdLst/>
                      <a:ahLst/>
                      <a:cxnLst>
                        <a:cxn ang="0">
                          <a:pos x="118" y="40"/>
                        </a:cxn>
                        <a:cxn ang="0">
                          <a:pos x="118" y="40"/>
                        </a:cxn>
                        <a:cxn ang="0">
                          <a:pos x="116" y="48"/>
                        </a:cxn>
                        <a:cxn ang="0">
                          <a:pos x="114" y="56"/>
                        </a:cxn>
                        <a:cxn ang="0">
                          <a:pos x="108" y="62"/>
                        </a:cxn>
                        <a:cxn ang="0">
                          <a:pos x="100" y="68"/>
                        </a:cxn>
                        <a:cxn ang="0">
                          <a:pos x="92" y="72"/>
                        </a:cxn>
                        <a:cxn ang="0">
                          <a:pos x="82" y="76"/>
                        </a:cxn>
                        <a:cxn ang="0">
                          <a:pos x="70" y="78"/>
                        </a:cxn>
                        <a:cxn ang="0">
                          <a:pos x="58" y="80"/>
                        </a:cxn>
                        <a:cxn ang="0">
                          <a:pos x="58" y="80"/>
                        </a:cxn>
                        <a:cxn ang="0">
                          <a:pos x="46" y="78"/>
                        </a:cxn>
                        <a:cxn ang="0">
                          <a:pos x="36" y="76"/>
                        </a:cxn>
                        <a:cxn ang="0">
                          <a:pos x="26" y="72"/>
                        </a:cxn>
                        <a:cxn ang="0">
                          <a:pos x="16" y="68"/>
                        </a:cxn>
                        <a:cxn ang="0">
                          <a:pos x="10" y="62"/>
                        </a:cxn>
                        <a:cxn ang="0">
                          <a:pos x="4" y="56"/>
                        </a:cxn>
                        <a:cxn ang="0">
                          <a:pos x="0" y="48"/>
                        </a:cxn>
                        <a:cxn ang="0">
                          <a:pos x="0" y="40"/>
                        </a:cxn>
                        <a:cxn ang="0">
                          <a:pos x="0" y="40"/>
                        </a:cxn>
                        <a:cxn ang="0">
                          <a:pos x="0" y="32"/>
                        </a:cxn>
                        <a:cxn ang="0">
                          <a:pos x="4" y="24"/>
                        </a:cxn>
                        <a:cxn ang="0">
                          <a:pos x="10" y="18"/>
                        </a:cxn>
                        <a:cxn ang="0">
                          <a:pos x="16" y="12"/>
                        </a:cxn>
                        <a:cxn ang="0">
                          <a:pos x="26" y="6"/>
                        </a:cxn>
                        <a:cxn ang="0">
                          <a:pos x="36" y="2"/>
                        </a:cxn>
                        <a:cxn ang="0">
                          <a:pos x="46" y="0"/>
                        </a:cxn>
                        <a:cxn ang="0">
                          <a:pos x="58" y="0"/>
                        </a:cxn>
                        <a:cxn ang="0">
                          <a:pos x="58" y="0"/>
                        </a:cxn>
                        <a:cxn ang="0">
                          <a:pos x="70" y="0"/>
                        </a:cxn>
                        <a:cxn ang="0">
                          <a:pos x="82" y="2"/>
                        </a:cxn>
                        <a:cxn ang="0">
                          <a:pos x="92" y="6"/>
                        </a:cxn>
                        <a:cxn ang="0">
                          <a:pos x="100" y="12"/>
                        </a:cxn>
                        <a:cxn ang="0">
                          <a:pos x="108" y="18"/>
                        </a:cxn>
                        <a:cxn ang="0">
                          <a:pos x="114" y="24"/>
                        </a:cxn>
                        <a:cxn ang="0">
                          <a:pos x="116" y="32"/>
                        </a:cxn>
                        <a:cxn ang="0">
                          <a:pos x="118" y="40"/>
                        </a:cxn>
                        <a:cxn ang="0">
                          <a:pos x="118" y="40"/>
                        </a:cxn>
                      </a:cxnLst>
                      <a:rect l="0" t="0" r="r" b="b"/>
                      <a:pathLst>
                        <a:path w="118" h="80">
                          <a:moveTo>
                            <a:pt x="118" y="40"/>
                          </a:moveTo>
                          <a:lnTo>
                            <a:pt x="118" y="40"/>
                          </a:lnTo>
                          <a:lnTo>
                            <a:pt x="116" y="48"/>
                          </a:lnTo>
                          <a:lnTo>
                            <a:pt x="114" y="56"/>
                          </a:lnTo>
                          <a:lnTo>
                            <a:pt x="108" y="62"/>
                          </a:lnTo>
                          <a:lnTo>
                            <a:pt x="100" y="68"/>
                          </a:lnTo>
                          <a:lnTo>
                            <a:pt x="92" y="72"/>
                          </a:lnTo>
                          <a:lnTo>
                            <a:pt x="82" y="76"/>
                          </a:lnTo>
                          <a:lnTo>
                            <a:pt x="70" y="78"/>
                          </a:lnTo>
                          <a:lnTo>
                            <a:pt x="58" y="80"/>
                          </a:lnTo>
                          <a:lnTo>
                            <a:pt x="58" y="80"/>
                          </a:lnTo>
                          <a:lnTo>
                            <a:pt x="46" y="78"/>
                          </a:lnTo>
                          <a:lnTo>
                            <a:pt x="36" y="76"/>
                          </a:lnTo>
                          <a:lnTo>
                            <a:pt x="26" y="72"/>
                          </a:lnTo>
                          <a:lnTo>
                            <a:pt x="16" y="68"/>
                          </a:lnTo>
                          <a:lnTo>
                            <a:pt x="10" y="62"/>
                          </a:lnTo>
                          <a:lnTo>
                            <a:pt x="4" y="56"/>
                          </a:lnTo>
                          <a:lnTo>
                            <a:pt x="0" y="48"/>
                          </a:lnTo>
                          <a:lnTo>
                            <a:pt x="0" y="40"/>
                          </a:lnTo>
                          <a:lnTo>
                            <a:pt x="0" y="40"/>
                          </a:lnTo>
                          <a:lnTo>
                            <a:pt x="0" y="32"/>
                          </a:lnTo>
                          <a:lnTo>
                            <a:pt x="4" y="24"/>
                          </a:lnTo>
                          <a:lnTo>
                            <a:pt x="10" y="18"/>
                          </a:lnTo>
                          <a:lnTo>
                            <a:pt x="16" y="12"/>
                          </a:lnTo>
                          <a:lnTo>
                            <a:pt x="26" y="6"/>
                          </a:lnTo>
                          <a:lnTo>
                            <a:pt x="36" y="2"/>
                          </a:lnTo>
                          <a:lnTo>
                            <a:pt x="46" y="0"/>
                          </a:lnTo>
                          <a:lnTo>
                            <a:pt x="58" y="0"/>
                          </a:lnTo>
                          <a:lnTo>
                            <a:pt x="58" y="0"/>
                          </a:lnTo>
                          <a:lnTo>
                            <a:pt x="70" y="0"/>
                          </a:lnTo>
                          <a:lnTo>
                            <a:pt x="82" y="2"/>
                          </a:lnTo>
                          <a:lnTo>
                            <a:pt x="92" y="6"/>
                          </a:lnTo>
                          <a:lnTo>
                            <a:pt x="100" y="12"/>
                          </a:lnTo>
                          <a:lnTo>
                            <a:pt x="108" y="18"/>
                          </a:lnTo>
                          <a:lnTo>
                            <a:pt x="114" y="24"/>
                          </a:lnTo>
                          <a:lnTo>
                            <a:pt x="116" y="32"/>
                          </a:lnTo>
                          <a:lnTo>
                            <a:pt x="118" y="40"/>
                          </a:lnTo>
                          <a:lnTo>
                            <a:pt x="118" y="4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45" name="Freeform 80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2795588" y="2735263"/>
                      <a:ext cx="219075" cy="15557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0"/>
                        </a:cxn>
                        <a:cxn ang="0">
                          <a:pos x="6" y="70"/>
                        </a:cxn>
                        <a:cxn ang="0">
                          <a:pos x="20" y="84"/>
                        </a:cxn>
                        <a:cxn ang="0">
                          <a:pos x="42" y="96"/>
                        </a:cxn>
                        <a:cxn ang="0">
                          <a:pos x="68" y="98"/>
                        </a:cxn>
                        <a:cxn ang="0">
                          <a:pos x="82" y="98"/>
                        </a:cxn>
                        <a:cxn ang="0">
                          <a:pos x="108" y="90"/>
                        </a:cxn>
                        <a:cxn ang="0">
                          <a:pos x="126" y="78"/>
                        </a:cxn>
                        <a:cxn ang="0">
                          <a:pos x="136" y="60"/>
                        </a:cxn>
                        <a:cxn ang="0">
                          <a:pos x="138" y="50"/>
                        </a:cxn>
                        <a:cxn ang="0">
                          <a:pos x="132" y="30"/>
                        </a:cxn>
                        <a:cxn ang="0">
                          <a:pos x="118" y="14"/>
                        </a:cxn>
                        <a:cxn ang="0">
                          <a:pos x="96" y="4"/>
                        </a:cxn>
                        <a:cxn ang="0">
                          <a:pos x="68" y="0"/>
                        </a:cxn>
                        <a:cxn ang="0">
                          <a:pos x="54" y="2"/>
                        </a:cxn>
                        <a:cxn ang="0">
                          <a:pos x="30" y="8"/>
                        </a:cxn>
                        <a:cxn ang="0">
                          <a:pos x="12" y="22"/>
                        </a:cxn>
                        <a:cxn ang="0">
                          <a:pos x="2" y="40"/>
                        </a:cxn>
                        <a:cxn ang="0">
                          <a:pos x="0" y="50"/>
                        </a:cxn>
                        <a:cxn ang="0">
                          <a:pos x="18" y="50"/>
                        </a:cxn>
                        <a:cxn ang="0">
                          <a:pos x="22" y="38"/>
                        </a:cxn>
                        <a:cxn ang="0">
                          <a:pos x="34" y="28"/>
                        </a:cxn>
                        <a:cxn ang="0">
                          <a:pos x="50" y="22"/>
                        </a:cxn>
                        <a:cxn ang="0">
                          <a:pos x="68" y="18"/>
                        </a:cxn>
                        <a:cxn ang="0">
                          <a:pos x="78" y="20"/>
                        </a:cxn>
                        <a:cxn ang="0">
                          <a:pos x="96" y="24"/>
                        </a:cxn>
                        <a:cxn ang="0">
                          <a:pos x="110" y="32"/>
                        </a:cxn>
                        <a:cxn ang="0">
                          <a:pos x="118" y="44"/>
                        </a:cxn>
                        <a:cxn ang="0">
                          <a:pos x="120" y="50"/>
                        </a:cxn>
                        <a:cxn ang="0">
                          <a:pos x="116" y="62"/>
                        </a:cxn>
                        <a:cxn ang="0">
                          <a:pos x="104" y="72"/>
                        </a:cxn>
                        <a:cxn ang="0">
                          <a:pos x="88" y="78"/>
                        </a:cxn>
                        <a:cxn ang="0">
                          <a:pos x="68" y="80"/>
                        </a:cxn>
                        <a:cxn ang="0">
                          <a:pos x="58" y="80"/>
                        </a:cxn>
                        <a:cxn ang="0">
                          <a:pos x="40" y="76"/>
                        </a:cxn>
                        <a:cxn ang="0">
                          <a:pos x="26" y="66"/>
                        </a:cxn>
                        <a:cxn ang="0">
                          <a:pos x="20" y="56"/>
                        </a:cxn>
                        <a:cxn ang="0">
                          <a:pos x="18" y="50"/>
                        </a:cxn>
                      </a:cxnLst>
                      <a:rect l="0" t="0" r="r" b="b"/>
                      <a:pathLst>
                        <a:path w="138" h="98">
                          <a:moveTo>
                            <a:pt x="0" y="50"/>
                          </a:moveTo>
                          <a:lnTo>
                            <a:pt x="0" y="50"/>
                          </a:lnTo>
                          <a:lnTo>
                            <a:pt x="2" y="60"/>
                          </a:lnTo>
                          <a:lnTo>
                            <a:pt x="6" y="70"/>
                          </a:lnTo>
                          <a:lnTo>
                            <a:pt x="12" y="78"/>
                          </a:lnTo>
                          <a:lnTo>
                            <a:pt x="20" y="84"/>
                          </a:lnTo>
                          <a:lnTo>
                            <a:pt x="30" y="90"/>
                          </a:lnTo>
                          <a:lnTo>
                            <a:pt x="42" y="96"/>
                          </a:lnTo>
                          <a:lnTo>
                            <a:pt x="54" y="98"/>
                          </a:lnTo>
                          <a:lnTo>
                            <a:pt x="68" y="98"/>
                          </a:lnTo>
                          <a:lnTo>
                            <a:pt x="68" y="98"/>
                          </a:lnTo>
                          <a:lnTo>
                            <a:pt x="82" y="98"/>
                          </a:lnTo>
                          <a:lnTo>
                            <a:pt x="96" y="96"/>
                          </a:lnTo>
                          <a:lnTo>
                            <a:pt x="108" y="90"/>
                          </a:lnTo>
                          <a:lnTo>
                            <a:pt x="118" y="84"/>
                          </a:lnTo>
                          <a:lnTo>
                            <a:pt x="126" y="78"/>
                          </a:lnTo>
                          <a:lnTo>
                            <a:pt x="132" y="70"/>
                          </a:lnTo>
                          <a:lnTo>
                            <a:pt x="136" y="60"/>
                          </a:lnTo>
                          <a:lnTo>
                            <a:pt x="138" y="50"/>
                          </a:lnTo>
                          <a:lnTo>
                            <a:pt x="138" y="50"/>
                          </a:lnTo>
                          <a:lnTo>
                            <a:pt x="136" y="40"/>
                          </a:lnTo>
                          <a:lnTo>
                            <a:pt x="132" y="30"/>
                          </a:lnTo>
                          <a:lnTo>
                            <a:pt x="126" y="22"/>
                          </a:lnTo>
                          <a:lnTo>
                            <a:pt x="118" y="14"/>
                          </a:lnTo>
                          <a:lnTo>
                            <a:pt x="108" y="8"/>
                          </a:lnTo>
                          <a:lnTo>
                            <a:pt x="96" y="4"/>
                          </a:lnTo>
                          <a:lnTo>
                            <a:pt x="82" y="2"/>
                          </a:lnTo>
                          <a:lnTo>
                            <a:pt x="68" y="0"/>
                          </a:lnTo>
                          <a:lnTo>
                            <a:pt x="68" y="0"/>
                          </a:lnTo>
                          <a:lnTo>
                            <a:pt x="54" y="2"/>
                          </a:lnTo>
                          <a:lnTo>
                            <a:pt x="42" y="4"/>
                          </a:lnTo>
                          <a:lnTo>
                            <a:pt x="30" y="8"/>
                          </a:lnTo>
                          <a:lnTo>
                            <a:pt x="20" y="14"/>
                          </a:lnTo>
                          <a:lnTo>
                            <a:pt x="12" y="22"/>
                          </a:lnTo>
                          <a:lnTo>
                            <a:pt x="6" y="30"/>
                          </a:lnTo>
                          <a:lnTo>
                            <a:pt x="2" y="40"/>
                          </a:lnTo>
                          <a:lnTo>
                            <a:pt x="0" y="50"/>
                          </a:lnTo>
                          <a:lnTo>
                            <a:pt x="0" y="50"/>
                          </a:lnTo>
                          <a:close/>
                          <a:moveTo>
                            <a:pt x="18" y="50"/>
                          </a:moveTo>
                          <a:lnTo>
                            <a:pt x="18" y="50"/>
                          </a:lnTo>
                          <a:lnTo>
                            <a:pt x="20" y="44"/>
                          </a:lnTo>
                          <a:lnTo>
                            <a:pt x="22" y="38"/>
                          </a:lnTo>
                          <a:lnTo>
                            <a:pt x="26" y="32"/>
                          </a:lnTo>
                          <a:lnTo>
                            <a:pt x="34" y="28"/>
                          </a:lnTo>
                          <a:lnTo>
                            <a:pt x="40" y="24"/>
                          </a:lnTo>
                          <a:lnTo>
                            <a:pt x="50" y="22"/>
                          </a:lnTo>
                          <a:lnTo>
                            <a:pt x="58" y="20"/>
                          </a:lnTo>
                          <a:lnTo>
                            <a:pt x="68" y="18"/>
                          </a:lnTo>
                          <a:lnTo>
                            <a:pt x="68" y="18"/>
                          </a:lnTo>
                          <a:lnTo>
                            <a:pt x="78" y="20"/>
                          </a:lnTo>
                          <a:lnTo>
                            <a:pt x="88" y="22"/>
                          </a:lnTo>
                          <a:lnTo>
                            <a:pt x="96" y="24"/>
                          </a:lnTo>
                          <a:lnTo>
                            <a:pt x="104" y="28"/>
                          </a:lnTo>
                          <a:lnTo>
                            <a:pt x="110" y="32"/>
                          </a:lnTo>
                          <a:lnTo>
                            <a:pt x="116" y="38"/>
                          </a:lnTo>
                          <a:lnTo>
                            <a:pt x="118" y="44"/>
                          </a:lnTo>
                          <a:lnTo>
                            <a:pt x="120" y="50"/>
                          </a:lnTo>
                          <a:lnTo>
                            <a:pt x="120" y="50"/>
                          </a:lnTo>
                          <a:lnTo>
                            <a:pt x="118" y="56"/>
                          </a:lnTo>
                          <a:lnTo>
                            <a:pt x="116" y="62"/>
                          </a:lnTo>
                          <a:lnTo>
                            <a:pt x="110" y="66"/>
                          </a:lnTo>
                          <a:lnTo>
                            <a:pt x="104" y="72"/>
                          </a:lnTo>
                          <a:lnTo>
                            <a:pt x="96" y="76"/>
                          </a:lnTo>
                          <a:lnTo>
                            <a:pt x="88" y="78"/>
                          </a:lnTo>
                          <a:lnTo>
                            <a:pt x="78" y="80"/>
                          </a:lnTo>
                          <a:lnTo>
                            <a:pt x="68" y="80"/>
                          </a:lnTo>
                          <a:lnTo>
                            <a:pt x="68" y="80"/>
                          </a:lnTo>
                          <a:lnTo>
                            <a:pt x="58" y="80"/>
                          </a:lnTo>
                          <a:lnTo>
                            <a:pt x="50" y="78"/>
                          </a:lnTo>
                          <a:lnTo>
                            <a:pt x="40" y="76"/>
                          </a:lnTo>
                          <a:lnTo>
                            <a:pt x="34" y="72"/>
                          </a:lnTo>
                          <a:lnTo>
                            <a:pt x="26" y="66"/>
                          </a:lnTo>
                          <a:lnTo>
                            <a:pt x="22" y="62"/>
                          </a:lnTo>
                          <a:lnTo>
                            <a:pt x="20" y="56"/>
                          </a:lnTo>
                          <a:lnTo>
                            <a:pt x="18" y="50"/>
                          </a:lnTo>
                          <a:lnTo>
                            <a:pt x="18" y="5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46" name="Freeform 81"/>
                    <p:cNvSpPr>
                      <a:spLocks/>
                    </p:cNvSpPr>
                    <p:nvPr/>
                  </p:nvSpPr>
                  <p:spPr bwMode="auto">
                    <a:xfrm>
                      <a:off x="2811463" y="2751138"/>
                      <a:ext cx="187325" cy="127000"/>
                    </a:xfrm>
                    <a:custGeom>
                      <a:avLst/>
                      <a:gdLst/>
                      <a:ahLst/>
                      <a:cxnLst>
                        <a:cxn ang="0">
                          <a:pos x="118" y="40"/>
                        </a:cxn>
                        <a:cxn ang="0">
                          <a:pos x="118" y="40"/>
                        </a:cxn>
                        <a:cxn ang="0">
                          <a:pos x="116" y="48"/>
                        </a:cxn>
                        <a:cxn ang="0">
                          <a:pos x="114" y="56"/>
                        </a:cxn>
                        <a:cxn ang="0">
                          <a:pos x="108" y="62"/>
                        </a:cxn>
                        <a:cxn ang="0">
                          <a:pos x="100" y="68"/>
                        </a:cxn>
                        <a:cxn ang="0">
                          <a:pos x="92" y="72"/>
                        </a:cxn>
                        <a:cxn ang="0">
                          <a:pos x="82" y="76"/>
                        </a:cxn>
                        <a:cxn ang="0">
                          <a:pos x="70" y="78"/>
                        </a:cxn>
                        <a:cxn ang="0">
                          <a:pos x="58" y="80"/>
                        </a:cxn>
                        <a:cxn ang="0">
                          <a:pos x="58" y="80"/>
                        </a:cxn>
                        <a:cxn ang="0">
                          <a:pos x="46" y="78"/>
                        </a:cxn>
                        <a:cxn ang="0">
                          <a:pos x="36" y="76"/>
                        </a:cxn>
                        <a:cxn ang="0">
                          <a:pos x="26" y="72"/>
                        </a:cxn>
                        <a:cxn ang="0">
                          <a:pos x="16" y="68"/>
                        </a:cxn>
                        <a:cxn ang="0">
                          <a:pos x="10" y="62"/>
                        </a:cxn>
                        <a:cxn ang="0">
                          <a:pos x="4" y="56"/>
                        </a:cxn>
                        <a:cxn ang="0">
                          <a:pos x="0" y="48"/>
                        </a:cxn>
                        <a:cxn ang="0">
                          <a:pos x="0" y="40"/>
                        </a:cxn>
                        <a:cxn ang="0">
                          <a:pos x="0" y="40"/>
                        </a:cxn>
                        <a:cxn ang="0">
                          <a:pos x="0" y="32"/>
                        </a:cxn>
                        <a:cxn ang="0">
                          <a:pos x="4" y="24"/>
                        </a:cxn>
                        <a:cxn ang="0">
                          <a:pos x="10" y="18"/>
                        </a:cxn>
                        <a:cxn ang="0">
                          <a:pos x="16" y="12"/>
                        </a:cxn>
                        <a:cxn ang="0">
                          <a:pos x="26" y="6"/>
                        </a:cxn>
                        <a:cxn ang="0">
                          <a:pos x="36" y="2"/>
                        </a:cxn>
                        <a:cxn ang="0">
                          <a:pos x="46" y="0"/>
                        </a:cxn>
                        <a:cxn ang="0">
                          <a:pos x="58" y="0"/>
                        </a:cxn>
                        <a:cxn ang="0">
                          <a:pos x="58" y="0"/>
                        </a:cxn>
                        <a:cxn ang="0">
                          <a:pos x="70" y="0"/>
                        </a:cxn>
                        <a:cxn ang="0">
                          <a:pos x="82" y="2"/>
                        </a:cxn>
                        <a:cxn ang="0">
                          <a:pos x="92" y="6"/>
                        </a:cxn>
                        <a:cxn ang="0">
                          <a:pos x="100" y="12"/>
                        </a:cxn>
                        <a:cxn ang="0">
                          <a:pos x="108" y="18"/>
                        </a:cxn>
                        <a:cxn ang="0">
                          <a:pos x="114" y="24"/>
                        </a:cxn>
                        <a:cxn ang="0">
                          <a:pos x="116" y="32"/>
                        </a:cxn>
                        <a:cxn ang="0">
                          <a:pos x="118" y="40"/>
                        </a:cxn>
                        <a:cxn ang="0">
                          <a:pos x="118" y="40"/>
                        </a:cxn>
                      </a:cxnLst>
                      <a:rect l="0" t="0" r="r" b="b"/>
                      <a:pathLst>
                        <a:path w="118" h="80">
                          <a:moveTo>
                            <a:pt x="118" y="40"/>
                          </a:moveTo>
                          <a:lnTo>
                            <a:pt x="118" y="40"/>
                          </a:lnTo>
                          <a:lnTo>
                            <a:pt x="116" y="48"/>
                          </a:lnTo>
                          <a:lnTo>
                            <a:pt x="114" y="56"/>
                          </a:lnTo>
                          <a:lnTo>
                            <a:pt x="108" y="62"/>
                          </a:lnTo>
                          <a:lnTo>
                            <a:pt x="100" y="68"/>
                          </a:lnTo>
                          <a:lnTo>
                            <a:pt x="92" y="72"/>
                          </a:lnTo>
                          <a:lnTo>
                            <a:pt x="82" y="76"/>
                          </a:lnTo>
                          <a:lnTo>
                            <a:pt x="70" y="78"/>
                          </a:lnTo>
                          <a:lnTo>
                            <a:pt x="58" y="80"/>
                          </a:lnTo>
                          <a:lnTo>
                            <a:pt x="58" y="80"/>
                          </a:lnTo>
                          <a:lnTo>
                            <a:pt x="46" y="78"/>
                          </a:lnTo>
                          <a:lnTo>
                            <a:pt x="36" y="76"/>
                          </a:lnTo>
                          <a:lnTo>
                            <a:pt x="26" y="72"/>
                          </a:lnTo>
                          <a:lnTo>
                            <a:pt x="16" y="68"/>
                          </a:lnTo>
                          <a:lnTo>
                            <a:pt x="10" y="62"/>
                          </a:lnTo>
                          <a:lnTo>
                            <a:pt x="4" y="56"/>
                          </a:lnTo>
                          <a:lnTo>
                            <a:pt x="0" y="48"/>
                          </a:lnTo>
                          <a:lnTo>
                            <a:pt x="0" y="40"/>
                          </a:lnTo>
                          <a:lnTo>
                            <a:pt x="0" y="40"/>
                          </a:lnTo>
                          <a:lnTo>
                            <a:pt x="0" y="32"/>
                          </a:lnTo>
                          <a:lnTo>
                            <a:pt x="4" y="24"/>
                          </a:lnTo>
                          <a:lnTo>
                            <a:pt x="10" y="18"/>
                          </a:lnTo>
                          <a:lnTo>
                            <a:pt x="16" y="12"/>
                          </a:lnTo>
                          <a:lnTo>
                            <a:pt x="26" y="6"/>
                          </a:lnTo>
                          <a:lnTo>
                            <a:pt x="36" y="2"/>
                          </a:lnTo>
                          <a:lnTo>
                            <a:pt x="46" y="0"/>
                          </a:lnTo>
                          <a:lnTo>
                            <a:pt x="58" y="0"/>
                          </a:lnTo>
                          <a:lnTo>
                            <a:pt x="58" y="0"/>
                          </a:lnTo>
                          <a:lnTo>
                            <a:pt x="70" y="0"/>
                          </a:lnTo>
                          <a:lnTo>
                            <a:pt x="82" y="2"/>
                          </a:lnTo>
                          <a:lnTo>
                            <a:pt x="92" y="6"/>
                          </a:lnTo>
                          <a:lnTo>
                            <a:pt x="100" y="12"/>
                          </a:lnTo>
                          <a:lnTo>
                            <a:pt x="108" y="18"/>
                          </a:lnTo>
                          <a:lnTo>
                            <a:pt x="114" y="24"/>
                          </a:lnTo>
                          <a:lnTo>
                            <a:pt x="116" y="32"/>
                          </a:lnTo>
                          <a:lnTo>
                            <a:pt x="118" y="40"/>
                          </a:lnTo>
                          <a:lnTo>
                            <a:pt x="118" y="4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47" name="Freeform 82"/>
                    <p:cNvSpPr>
                      <a:spLocks/>
                    </p:cNvSpPr>
                    <p:nvPr/>
                  </p:nvSpPr>
                  <p:spPr bwMode="auto">
                    <a:xfrm>
                      <a:off x="2817813" y="2773363"/>
                      <a:ext cx="180975" cy="104775"/>
                    </a:xfrm>
                    <a:custGeom>
                      <a:avLst/>
                      <a:gdLst/>
                      <a:ahLst/>
                      <a:cxnLst>
                        <a:cxn ang="0">
                          <a:pos x="102" y="0"/>
                        </a:cxn>
                        <a:cxn ang="0">
                          <a:pos x="102" y="0"/>
                        </a:cxn>
                        <a:cxn ang="0">
                          <a:pos x="104" y="8"/>
                        </a:cxn>
                        <a:cxn ang="0">
                          <a:pos x="106" y="16"/>
                        </a:cxn>
                        <a:cxn ang="0">
                          <a:pos x="106" y="16"/>
                        </a:cxn>
                        <a:cxn ang="0">
                          <a:pos x="104" y="24"/>
                        </a:cxn>
                        <a:cxn ang="0">
                          <a:pos x="102" y="32"/>
                        </a:cxn>
                        <a:cxn ang="0">
                          <a:pos x="96" y="38"/>
                        </a:cxn>
                        <a:cxn ang="0">
                          <a:pos x="88" y="44"/>
                        </a:cxn>
                        <a:cxn ang="0">
                          <a:pos x="80" y="50"/>
                        </a:cxn>
                        <a:cxn ang="0">
                          <a:pos x="70" y="52"/>
                        </a:cxn>
                        <a:cxn ang="0">
                          <a:pos x="58" y="56"/>
                        </a:cxn>
                        <a:cxn ang="0">
                          <a:pos x="46" y="56"/>
                        </a:cxn>
                        <a:cxn ang="0">
                          <a:pos x="46" y="56"/>
                        </a:cxn>
                        <a:cxn ang="0">
                          <a:pos x="32" y="54"/>
                        </a:cxn>
                        <a:cxn ang="0">
                          <a:pos x="20" y="52"/>
                        </a:cxn>
                        <a:cxn ang="0">
                          <a:pos x="8" y="48"/>
                        </a:cxn>
                        <a:cxn ang="0">
                          <a:pos x="0" y="40"/>
                        </a:cxn>
                        <a:cxn ang="0">
                          <a:pos x="0" y="40"/>
                        </a:cxn>
                        <a:cxn ang="0">
                          <a:pos x="8" y="50"/>
                        </a:cxn>
                        <a:cxn ang="0">
                          <a:pos x="22" y="58"/>
                        </a:cxn>
                        <a:cxn ang="0">
                          <a:pos x="36" y="64"/>
                        </a:cxn>
                        <a:cxn ang="0">
                          <a:pos x="54" y="66"/>
                        </a:cxn>
                        <a:cxn ang="0">
                          <a:pos x="54" y="66"/>
                        </a:cxn>
                        <a:cxn ang="0">
                          <a:pos x="66" y="64"/>
                        </a:cxn>
                        <a:cxn ang="0">
                          <a:pos x="78" y="62"/>
                        </a:cxn>
                        <a:cxn ang="0">
                          <a:pos x="88" y="58"/>
                        </a:cxn>
                        <a:cxn ang="0">
                          <a:pos x="96" y="54"/>
                        </a:cxn>
                        <a:cxn ang="0">
                          <a:pos x="104" y="48"/>
                        </a:cxn>
                        <a:cxn ang="0">
                          <a:pos x="110" y="42"/>
                        </a:cxn>
                        <a:cxn ang="0">
                          <a:pos x="112" y="34"/>
                        </a:cxn>
                        <a:cxn ang="0">
                          <a:pos x="114" y="26"/>
                        </a:cxn>
                        <a:cxn ang="0">
                          <a:pos x="114" y="26"/>
                        </a:cxn>
                        <a:cxn ang="0">
                          <a:pos x="114" y="18"/>
                        </a:cxn>
                        <a:cxn ang="0">
                          <a:pos x="110" y="12"/>
                        </a:cxn>
                        <a:cxn ang="0">
                          <a:pos x="106" y="6"/>
                        </a:cxn>
                        <a:cxn ang="0">
                          <a:pos x="102" y="0"/>
                        </a:cxn>
                        <a:cxn ang="0">
                          <a:pos x="102" y="0"/>
                        </a:cxn>
                      </a:cxnLst>
                      <a:rect l="0" t="0" r="r" b="b"/>
                      <a:pathLst>
                        <a:path w="114" h="66">
                          <a:moveTo>
                            <a:pt x="102" y="0"/>
                          </a:moveTo>
                          <a:lnTo>
                            <a:pt x="102" y="0"/>
                          </a:lnTo>
                          <a:lnTo>
                            <a:pt x="104" y="8"/>
                          </a:lnTo>
                          <a:lnTo>
                            <a:pt x="106" y="16"/>
                          </a:lnTo>
                          <a:lnTo>
                            <a:pt x="106" y="16"/>
                          </a:lnTo>
                          <a:lnTo>
                            <a:pt x="104" y="24"/>
                          </a:lnTo>
                          <a:lnTo>
                            <a:pt x="102" y="32"/>
                          </a:lnTo>
                          <a:lnTo>
                            <a:pt x="96" y="38"/>
                          </a:lnTo>
                          <a:lnTo>
                            <a:pt x="88" y="44"/>
                          </a:lnTo>
                          <a:lnTo>
                            <a:pt x="80" y="50"/>
                          </a:lnTo>
                          <a:lnTo>
                            <a:pt x="70" y="52"/>
                          </a:lnTo>
                          <a:lnTo>
                            <a:pt x="58" y="56"/>
                          </a:lnTo>
                          <a:lnTo>
                            <a:pt x="46" y="56"/>
                          </a:lnTo>
                          <a:lnTo>
                            <a:pt x="46" y="56"/>
                          </a:lnTo>
                          <a:lnTo>
                            <a:pt x="32" y="54"/>
                          </a:lnTo>
                          <a:lnTo>
                            <a:pt x="20" y="52"/>
                          </a:lnTo>
                          <a:lnTo>
                            <a:pt x="8" y="48"/>
                          </a:lnTo>
                          <a:lnTo>
                            <a:pt x="0" y="40"/>
                          </a:lnTo>
                          <a:lnTo>
                            <a:pt x="0" y="40"/>
                          </a:lnTo>
                          <a:lnTo>
                            <a:pt x="8" y="50"/>
                          </a:lnTo>
                          <a:lnTo>
                            <a:pt x="22" y="58"/>
                          </a:lnTo>
                          <a:lnTo>
                            <a:pt x="36" y="64"/>
                          </a:lnTo>
                          <a:lnTo>
                            <a:pt x="54" y="66"/>
                          </a:lnTo>
                          <a:lnTo>
                            <a:pt x="54" y="66"/>
                          </a:lnTo>
                          <a:lnTo>
                            <a:pt x="66" y="64"/>
                          </a:lnTo>
                          <a:lnTo>
                            <a:pt x="78" y="62"/>
                          </a:lnTo>
                          <a:lnTo>
                            <a:pt x="88" y="58"/>
                          </a:lnTo>
                          <a:lnTo>
                            <a:pt x="96" y="54"/>
                          </a:lnTo>
                          <a:lnTo>
                            <a:pt x="104" y="48"/>
                          </a:lnTo>
                          <a:lnTo>
                            <a:pt x="110" y="42"/>
                          </a:lnTo>
                          <a:lnTo>
                            <a:pt x="112" y="34"/>
                          </a:lnTo>
                          <a:lnTo>
                            <a:pt x="114" y="26"/>
                          </a:lnTo>
                          <a:lnTo>
                            <a:pt x="114" y="26"/>
                          </a:lnTo>
                          <a:lnTo>
                            <a:pt x="114" y="18"/>
                          </a:lnTo>
                          <a:lnTo>
                            <a:pt x="110" y="12"/>
                          </a:lnTo>
                          <a:lnTo>
                            <a:pt x="106" y="6"/>
                          </a:lnTo>
                          <a:lnTo>
                            <a:pt x="102" y="0"/>
                          </a:lnTo>
                          <a:lnTo>
                            <a:pt x="102" y="0"/>
                          </a:lnTo>
                          <a:close/>
                        </a:path>
                      </a:pathLst>
                    </a:custGeom>
                    <a:solidFill>
                      <a:srgbClr val="BFCBE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48" name="Freeform 83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2881313" y="2855913"/>
                      <a:ext cx="136525" cy="10477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2"/>
                        </a:cxn>
                        <a:cxn ang="0">
                          <a:pos x="0" y="32"/>
                        </a:cxn>
                        <a:cxn ang="0">
                          <a:pos x="0" y="40"/>
                        </a:cxn>
                        <a:cxn ang="0">
                          <a:pos x="4" y="46"/>
                        </a:cxn>
                        <a:cxn ang="0">
                          <a:pos x="8" y="52"/>
                        </a:cxn>
                        <a:cxn ang="0">
                          <a:pos x="12" y="56"/>
                        </a:cxn>
                        <a:cxn ang="0">
                          <a:pos x="18" y="60"/>
                        </a:cxn>
                        <a:cxn ang="0">
                          <a:pos x="26" y="64"/>
                        </a:cxn>
                        <a:cxn ang="0">
                          <a:pos x="34" y="66"/>
                        </a:cxn>
                        <a:cxn ang="0">
                          <a:pos x="44" y="66"/>
                        </a:cxn>
                        <a:cxn ang="0">
                          <a:pos x="44" y="66"/>
                        </a:cxn>
                        <a:cxn ang="0">
                          <a:pos x="52" y="66"/>
                        </a:cxn>
                        <a:cxn ang="0">
                          <a:pos x="60" y="64"/>
                        </a:cxn>
                        <a:cxn ang="0">
                          <a:pos x="68" y="60"/>
                        </a:cxn>
                        <a:cxn ang="0">
                          <a:pos x="74" y="56"/>
                        </a:cxn>
                        <a:cxn ang="0">
                          <a:pos x="80" y="52"/>
                        </a:cxn>
                        <a:cxn ang="0">
                          <a:pos x="84" y="46"/>
                        </a:cxn>
                        <a:cxn ang="0">
                          <a:pos x="86" y="40"/>
                        </a:cxn>
                        <a:cxn ang="0">
                          <a:pos x="86" y="32"/>
                        </a:cxn>
                        <a:cxn ang="0">
                          <a:pos x="86" y="32"/>
                        </a:cxn>
                        <a:cxn ang="0">
                          <a:pos x="86" y="26"/>
                        </a:cxn>
                        <a:cxn ang="0">
                          <a:pos x="84" y="20"/>
                        </a:cxn>
                        <a:cxn ang="0">
                          <a:pos x="80" y="14"/>
                        </a:cxn>
                        <a:cxn ang="0">
                          <a:pos x="74" y="8"/>
                        </a:cxn>
                        <a:cxn ang="0">
                          <a:pos x="68" y="4"/>
                        </a:cxn>
                        <a:cxn ang="0">
                          <a:pos x="60" y="2"/>
                        </a:cxn>
                        <a:cxn ang="0">
                          <a:pos x="52" y="0"/>
                        </a:cxn>
                        <a:cxn ang="0">
                          <a:pos x="44" y="0"/>
                        </a:cxn>
                        <a:cxn ang="0">
                          <a:pos x="44" y="0"/>
                        </a:cxn>
                        <a:cxn ang="0">
                          <a:pos x="34" y="0"/>
                        </a:cxn>
                        <a:cxn ang="0">
                          <a:pos x="26" y="2"/>
                        </a:cxn>
                        <a:cxn ang="0">
                          <a:pos x="18" y="4"/>
                        </a:cxn>
                        <a:cxn ang="0">
                          <a:pos x="12" y="8"/>
                        </a:cxn>
                        <a:cxn ang="0">
                          <a:pos x="8" y="14"/>
                        </a:cxn>
                        <a:cxn ang="0">
                          <a:pos x="4" y="20"/>
                        </a:cxn>
                        <a:cxn ang="0">
                          <a:pos x="0" y="26"/>
                        </a:cxn>
                        <a:cxn ang="0">
                          <a:pos x="0" y="32"/>
                        </a:cxn>
                        <a:cxn ang="0">
                          <a:pos x="0" y="32"/>
                        </a:cxn>
                        <a:cxn ang="0">
                          <a:pos x="18" y="32"/>
                        </a:cxn>
                        <a:cxn ang="0">
                          <a:pos x="18" y="32"/>
                        </a:cxn>
                        <a:cxn ang="0">
                          <a:pos x="20" y="28"/>
                        </a:cxn>
                        <a:cxn ang="0">
                          <a:pos x="26" y="22"/>
                        </a:cxn>
                        <a:cxn ang="0">
                          <a:pos x="34" y="18"/>
                        </a:cxn>
                        <a:cxn ang="0">
                          <a:pos x="44" y="18"/>
                        </a:cxn>
                        <a:cxn ang="0">
                          <a:pos x="44" y="18"/>
                        </a:cxn>
                        <a:cxn ang="0">
                          <a:pos x="54" y="18"/>
                        </a:cxn>
                        <a:cxn ang="0">
                          <a:pos x="62" y="22"/>
                        </a:cxn>
                        <a:cxn ang="0">
                          <a:pos x="66" y="28"/>
                        </a:cxn>
                        <a:cxn ang="0">
                          <a:pos x="68" y="32"/>
                        </a:cxn>
                        <a:cxn ang="0">
                          <a:pos x="68" y="32"/>
                        </a:cxn>
                        <a:cxn ang="0">
                          <a:pos x="66" y="38"/>
                        </a:cxn>
                        <a:cxn ang="0">
                          <a:pos x="62" y="44"/>
                        </a:cxn>
                        <a:cxn ang="0">
                          <a:pos x="54" y="46"/>
                        </a:cxn>
                        <a:cxn ang="0">
                          <a:pos x="44" y="48"/>
                        </a:cxn>
                        <a:cxn ang="0">
                          <a:pos x="44" y="48"/>
                        </a:cxn>
                        <a:cxn ang="0">
                          <a:pos x="34" y="46"/>
                        </a:cxn>
                        <a:cxn ang="0">
                          <a:pos x="26" y="44"/>
                        </a:cxn>
                        <a:cxn ang="0">
                          <a:pos x="20" y="38"/>
                        </a:cxn>
                        <a:cxn ang="0">
                          <a:pos x="18" y="32"/>
                        </a:cxn>
                        <a:cxn ang="0">
                          <a:pos x="18" y="32"/>
                        </a:cxn>
                      </a:cxnLst>
                      <a:rect l="0" t="0" r="r" b="b"/>
                      <a:pathLst>
                        <a:path w="86" h="66">
                          <a:moveTo>
                            <a:pt x="0" y="32"/>
                          </a:moveTo>
                          <a:lnTo>
                            <a:pt x="0" y="32"/>
                          </a:lnTo>
                          <a:lnTo>
                            <a:pt x="0" y="40"/>
                          </a:lnTo>
                          <a:lnTo>
                            <a:pt x="4" y="46"/>
                          </a:lnTo>
                          <a:lnTo>
                            <a:pt x="8" y="52"/>
                          </a:lnTo>
                          <a:lnTo>
                            <a:pt x="12" y="56"/>
                          </a:lnTo>
                          <a:lnTo>
                            <a:pt x="18" y="60"/>
                          </a:lnTo>
                          <a:lnTo>
                            <a:pt x="26" y="64"/>
                          </a:lnTo>
                          <a:lnTo>
                            <a:pt x="34" y="66"/>
                          </a:lnTo>
                          <a:lnTo>
                            <a:pt x="44" y="66"/>
                          </a:lnTo>
                          <a:lnTo>
                            <a:pt x="44" y="66"/>
                          </a:lnTo>
                          <a:lnTo>
                            <a:pt x="52" y="66"/>
                          </a:lnTo>
                          <a:lnTo>
                            <a:pt x="60" y="64"/>
                          </a:lnTo>
                          <a:lnTo>
                            <a:pt x="68" y="60"/>
                          </a:lnTo>
                          <a:lnTo>
                            <a:pt x="74" y="56"/>
                          </a:lnTo>
                          <a:lnTo>
                            <a:pt x="80" y="52"/>
                          </a:lnTo>
                          <a:lnTo>
                            <a:pt x="84" y="46"/>
                          </a:lnTo>
                          <a:lnTo>
                            <a:pt x="86" y="40"/>
                          </a:lnTo>
                          <a:lnTo>
                            <a:pt x="86" y="32"/>
                          </a:lnTo>
                          <a:lnTo>
                            <a:pt x="86" y="32"/>
                          </a:lnTo>
                          <a:lnTo>
                            <a:pt x="86" y="26"/>
                          </a:lnTo>
                          <a:lnTo>
                            <a:pt x="84" y="20"/>
                          </a:lnTo>
                          <a:lnTo>
                            <a:pt x="80" y="14"/>
                          </a:lnTo>
                          <a:lnTo>
                            <a:pt x="74" y="8"/>
                          </a:lnTo>
                          <a:lnTo>
                            <a:pt x="68" y="4"/>
                          </a:lnTo>
                          <a:lnTo>
                            <a:pt x="60" y="2"/>
                          </a:lnTo>
                          <a:lnTo>
                            <a:pt x="52" y="0"/>
                          </a:lnTo>
                          <a:lnTo>
                            <a:pt x="44" y="0"/>
                          </a:lnTo>
                          <a:lnTo>
                            <a:pt x="44" y="0"/>
                          </a:lnTo>
                          <a:lnTo>
                            <a:pt x="34" y="0"/>
                          </a:lnTo>
                          <a:lnTo>
                            <a:pt x="26" y="2"/>
                          </a:lnTo>
                          <a:lnTo>
                            <a:pt x="18" y="4"/>
                          </a:lnTo>
                          <a:lnTo>
                            <a:pt x="12" y="8"/>
                          </a:lnTo>
                          <a:lnTo>
                            <a:pt x="8" y="14"/>
                          </a:lnTo>
                          <a:lnTo>
                            <a:pt x="4" y="20"/>
                          </a:lnTo>
                          <a:lnTo>
                            <a:pt x="0" y="26"/>
                          </a:lnTo>
                          <a:lnTo>
                            <a:pt x="0" y="32"/>
                          </a:lnTo>
                          <a:lnTo>
                            <a:pt x="0" y="32"/>
                          </a:lnTo>
                          <a:close/>
                          <a:moveTo>
                            <a:pt x="18" y="32"/>
                          </a:moveTo>
                          <a:lnTo>
                            <a:pt x="18" y="32"/>
                          </a:lnTo>
                          <a:lnTo>
                            <a:pt x="20" y="28"/>
                          </a:lnTo>
                          <a:lnTo>
                            <a:pt x="26" y="22"/>
                          </a:lnTo>
                          <a:lnTo>
                            <a:pt x="34" y="18"/>
                          </a:lnTo>
                          <a:lnTo>
                            <a:pt x="44" y="18"/>
                          </a:lnTo>
                          <a:lnTo>
                            <a:pt x="44" y="18"/>
                          </a:lnTo>
                          <a:lnTo>
                            <a:pt x="54" y="18"/>
                          </a:lnTo>
                          <a:lnTo>
                            <a:pt x="62" y="22"/>
                          </a:lnTo>
                          <a:lnTo>
                            <a:pt x="66" y="28"/>
                          </a:lnTo>
                          <a:lnTo>
                            <a:pt x="68" y="32"/>
                          </a:lnTo>
                          <a:lnTo>
                            <a:pt x="68" y="32"/>
                          </a:lnTo>
                          <a:lnTo>
                            <a:pt x="66" y="38"/>
                          </a:lnTo>
                          <a:lnTo>
                            <a:pt x="62" y="44"/>
                          </a:lnTo>
                          <a:lnTo>
                            <a:pt x="54" y="46"/>
                          </a:lnTo>
                          <a:lnTo>
                            <a:pt x="44" y="48"/>
                          </a:lnTo>
                          <a:lnTo>
                            <a:pt x="44" y="48"/>
                          </a:lnTo>
                          <a:lnTo>
                            <a:pt x="34" y="46"/>
                          </a:lnTo>
                          <a:lnTo>
                            <a:pt x="26" y="44"/>
                          </a:lnTo>
                          <a:lnTo>
                            <a:pt x="20" y="38"/>
                          </a:lnTo>
                          <a:lnTo>
                            <a:pt x="18" y="32"/>
                          </a:lnTo>
                          <a:lnTo>
                            <a:pt x="18" y="3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49" name="Freeform 84"/>
                    <p:cNvSpPr>
                      <a:spLocks/>
                    </p:cNvSpPr>
                    <p:nvPr/>
                  </p:nvSpPr>
                  <p:spPr bwMode="auto">
                    <a:xfrm>
                      <a:off x="2894013" y="2868613"/>
                      <a:ext cx="111125" cy="79375"/>
                    </a:xfrm>
                    <a:custGeom>
                      <a:avLst/>
                      <a:gdLst/>
                      <a:ahLst/>
                      <a:cxnLst>
                        <a:cxn ang="0">
                          <a:pos x="70" y="24"/>
                        </a:cxn>
                        <a:cxn ang="0">
                          <a:pos x="70" y="24"/>
                        </a:cxn>
                        <a:cxn ang="0">
                          <a:pos x="68" y="30"/>
                        </a:cxn>
                        <a:cxn ang="0">
                          <a:pos x="66" y="34"/>
                        </a:cxn>
                        <a:cxn ang="0">
                          <a:pos x="60" y="42"/>
                        </a:cxn>
                        <a:cxn ang="0">
                          <a:pos x="48" y="48"/>
                        </a:cxn>
                        <a:cxn ang="0">
                          <a:pos x="36" y="50"/>
                        </a:cxn>
                        <a:cxn ang="0">
                          <a:pos x="36" y="50"/>
                        </a:cxn>
                        <a:cxn ang="0">
                          <a:pos x="22" y="48"/>
                        </a:cxn>
                        <a:cxn ang="0">
                          <a:pos x="12" y="42"/>
                        </a:cxn>
                        <a:cxn ang="0">
                          <a:pos x="4" y="34"/>
                        </a:cxn>
                        <a:cxn ang="0">
                          <a:pos x="2" y="30"/>
                        </a:cxn>
                        <a:cxn ang="0">
                          <a:pos x="0" y="24"/>
                        </a:cxn>
                        <a:cxn ang="0">
                          <a:pos x="0" y="24"/>
                        </a:cxn>
                        <a:cxn ang="0">
                          <a:pos x="2" y="20"/>
                        </a:cxn>
                        <a:cxn ang="0">
                          <a:pos x="4" y="16"/>
                        </a:cxn>
                        <a:cxn ang="0">
                          <a:pos x="12" y="8"/>
                        </a:cxn>
                        <a:cxn ang="0">
                          <a:pos x="22" y="2"/>
                        </a:cxn>
                        <a:cxn ang="0">
                          <a:pos x="36" y="0"/>
                        </a:cxn>
                        <a:cxn ang="0">
                          <a:pos x="36" y="0"/>
                        </a:cxn>
                        <a:cxn ang="0">
                          <a:pos x="48" y="2"/>
                        </a:cxn>
                        <a:cxn ang="0">
                          <a:pos x="60" y="8"/>
                        </a:cxn>
                        <a:cxn ang="0">
                          <a:pos x="66" y="16"/>
                        </a:cxn>
                        <a:cxn ang="0">
                          <a:pos x="68" y="20"/>
                        </a:cxn>
                        <a:cxn ang="0">
                          <a:pos x="70" y="24"/>
                        </a:cxn>
                        <a:cxn ang="0">
                          <a:pos x="70" y="24"/>
                        </a:cxn>
                      </a:cxnLst>
                      <a:rect l="0" t="0" r="r" b="b"/>
                      <a:pathLst>
                        <a:path w="70" h="50">
                          <a:moveTo>
                            <a:pt x="70" y="24"/>
                          </a:moveTo>
                          <a:lnTo>
                            <a:pt x="70" y="24"/>
                          </a:lnTo>
                          <a:lnTo>
                            <a:pt x="68" y="30"/>
                          </a:lnTo>
                          <a:lnTo>
                            <a:pt x="66" y="34"/>
                          </a:lnTo>
                          <a:lnTo>
                            <a:pt x="60" y="42"/>
                          </a:lnTo>
                          <a:lnTo>
                            <a:pt x="48" y="48"/>
                          </a:lnTo>
                          <a:lnTo>
                            <a:pt x="36" y="50"/>
                          </a:lnTo>
                          <a:lnTo>
                            <a:pt x="36" y="50"/>
                          </a:lnTo>
                          <a:lnTo>
                            <a:pt x="22" y="48"/>
                          </a:lnTo>
                          <a:lnTo>
                            <a:pt x="12" y="42"/>
                          </a:lnTo>
                          <a:lnTo>
                            <a:pt x="4" y="34"/>
                          </a:lnTo>
                          <a:lnTo>
                            <a:pt x="2" y="30"/>
                          </a:lnTo>
                          <a:lnTo>
                            <a:pt x="0" y="24"/>
                          </a:lnTo>
                          <a:lnTo>
                            <a:pt x="0" y="24"/>
                          </a:lnTo>
                          <a:lnTo>
                            <a:pt x="2" y="20"/>
                          </a:lnTo>
                          <a:lnTo>
                            <a:pt x="4" y="16"/>
                          </a:lnTo>
                          <a:lnTo>
                            <a:pt x="12" y="8"/>
                          </a:lnTo>
                          <a:lnTo>
                            <a:pt x="22" y="2"/>
                          </a:lnTo>
                          <a:lnTo>
                            <a:pt x="36" y="0"/>
                          </a:lnTo>
                          <a:lnTo>
                            <a:pt x="36" y="0"/>
                          </a:lnTo>
                          <a:lnTo>
                            <a:pt x="48" y="2"/>
                          </a:lnTo>
                          <a:lnTo>
                            <a:pt x="60" y="8"/>
                          </a:lnTo>
                          <a:lnTo>
                            <a:pt x="66" y="16"/>
                          </a:lnTo>
                          <a:lnTo>
                            <a:pt x="68" y="20"/>
                          </a:lnTo>
                          <a:lnTo>
                            <a:pt x="70" y="24"/>
                          </a:lnTo>
                          <a:lnTo>
                            <a:pt x="70" y="2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" name="Freeform 85"/>
                    <p:cNvSpPr>
                      <a:spLocks/>
                    </p:cNvSpPr>
                    <p:nvPr/>
                  </p:nvSpPr>
                  <p:spPr bwMode="auto">
                    <a:xfrm>
                      <a:off x="2900363" y="2878138"/>
                      <a:ext cx="104775" cy="69850"/>
                    </a:xfrm>
                    <a:custGeom>
                      <a:avLst/>
                      <a:gdLst/>
                      <a:ahLst/>
                      <a:cxnLst>
                        <a:cxn ang="0">
                          <a:pos x="54" y="0"/>
                        </a:cxn>
                        <a:cxn ang="0">
                          <a:pos x="54" y="0"/>
                        </a:cxn>
                        <a:cxn ang="0">
                          <a:pos x="56" y="6"/>
                        </a:cxn>
                        <a:cxn ang="0">
                          <a:pos x="58" y="10"/>
                        </a:cxn>
                        <a:cxn ang="0">
                          <a:pos x="58" y="10"/>
                        </a:cxn>
                        <a:cxn ang="0">
                          <a:pos x="56" y="16"/>
                        </a:cxn>
                        <a:cxn ang="0">
                          <a:pos x="54" y="20"/>
                        </a:cxn>
                        <a:cxn ang="0">
                          <a:pos x="46" y="28"/>
                        </a:cxn>
                        <a:cxn ang="0">
                          <a:pos x="36" y="32"/>
                        </a:cxn>
                        <a:cxn ang="0">
                          <a:pos x="22" y="34"/>
                        </a:cxn>
                        <a:cxn ang="0">
                          <a:pos x="22" y="34"/>
                        </a:cxn>
                        <a:cxn ang="0">
                          <a:pos x="10" y="32"/>
                        </a:cxn>
                        <a:cxn ang="0">
                          <a:pos x="0" y="28"/>
                        </a:cxn>
                        <a:cxn ang="0">
                          <a:pos x="0" y="28"/>
                        </a:cxn>
                        <a:cxn ang="0">
                          <a:pos x="4" y="34"/>
                        </a:cxn>
                        <a:cxn ang="0">
                          <a:pos x="12" y="38"/>
                        </a:cxn>
                        <a:cxn ang="0">
                          <a:pos x="22" y="42"/>
                        </a:cxn>
                        <a:cxn ang="0">
                          <a:pos x="32" y="44"/>
                        </a:cxn>
                        <a:cxn ang="0">
                          <a:pos x="32" y="44"/>
                        </a:cxn>
                        <a:cxn ang="0">
                          <a:pos x="44" y="42"/>
                        </a:cxn>
                        <a:cxn ang="0">
                          <a:pos x="56" y="36"/>
                        </a:cxn>
                        <a:cxn ang="0">
                          <a:pos x="62" y="28"/>
                        </a:cxn>
                        <a:cxn ang="0">
                          <a:pos x="64" y="24"/>
                        </a:cxn>
                        <a:cxn ang="0">
                          <a:pos x="66" y="18"/>
                        </a:cxn>
                        <a:cxn ang="0">
                          <a:pos x="66" y="18"/>
                        </a:cxn>
                        <a:cxn ang="0">
                          <a:pos x="64" y="14"/>
                        </a:cxn>
                        <a:cxn ang="0">
                          <a:pos x="62" y="8"/>
                        </a:cxn>
                        <a:cxn ang="0">
                          <a:pos x="58" y="4"/>
                        </a:cxn>
                        <a:cxn ang="0">
                          <a:pos x="54" y="0"/>
                        </a:cxn>
                        <a:cxn ang="0">
                          <a:pos x="54" y="0"/>
                        </a:cxn>
                      </a:cxnLst>
                      <a:rect l="0" t="0" r="r" b="b"/>
                      <a:pathLst>
                        <a:path w="66" h="44">
                          <a:moveTo>
                            <a:pt x="54" y="0"/>
                          </a:moveTo>
                          <a:lnTo>
                            <a:pt x="54" y="0"/>
                          </a:lnTo>
                          <a:lnTo>
                            <a:pt x="56" y="6"/>
                          </a:lnTo>
                          <a:lnTo>
                            <a:pt x="58" y="10"/>
                          </a:lnTo>
                          <a:lnTo>
                            <a:pt x="58" y="10"/>
                          </a:lnTo>
                          <a:lnTo>
                            <a:pt x="56" y="16"/>
                          </a:lnTo>
                          <a:lnTo>
                            <a:pt x="54" y="20"/>
                          </a:lnTo>
                          <a:lnTo>
                            <a:pt x="46" y="28"/>
                          </a:lnTo>
                          <a:lnTo>
                            <a:pt x="36" y="32"/>
                          </a:lnTo>
                          <a:lnTo>
                            <a:pt x="22" y="34"/>
                          </a:lnTo>
                          <a:lnTo>
                            <a:pt x="22" y="34"/>
                          </a:lnTo>
                          <a:lnTo>
                            <a:pt x="10" y="32"/>
                          </a:lnTo>
                          <a:lnTo>
                            <a:pt x="0" y="28"/>
                          </a:lnTo>
                          <a:lnTo>
                            <a:pt x="0" y="28"/>
                          </a:lnTo>
                          <a:lnTo>
                            <a:pt x="4" y="34"/>
                          </a:lnTo>
                          <a:lnTo>
                            <a:pt x="12" y="38"/>
                          </a:lnTo>
                          <a:lnTo>
                            <a:pt x="22" y="42"/>
                          </a:lnTo>
                          <a:lnTo>
                            <a:pt x="32" y="44"/>
                          </a:lnTo>
                          <a:lnTo>
                            <a:pt x="32" y="44"/>
                          </a:lnTo>
                          <a:lnTo>
                            <a:pt x="44" y="42"/>
                          </a:lnTo>
                          <a:lnTo>
                            <a:pt x="56" y="36"/>
                          </a:lnTo>
                          <a:lnTo>
                            <a:pt x="62" y="28"/>
                          </a:lnTo>
                          <a:lnTo>
                            <a:pt x="64" y="24"/>
                          </a:lnTo>
                          <a:lnTo>
                            <a:pt x="66" y="18"/>
                          </a:lnTo>
                          <a:lnTo>
                            <a:pt x="66" y="18"/>
                          </a:lnTo>
                          <a:lnTo>
                            <a:pt x="64" y="14"/>
                          </a:lnTo>
                          <a:lnTo>
                            <a:pt x="62" y="8"/>
                          </a:lnTo>
                          <a:lnTo>
                            <a:pt x="58" y="4"/>
                          </a:lnTo>
                          <a:lnTo>
                            <a:pt x="54" y="0"/>
                          </a:lnTo>
                          <a:lnTo>
                            <a:pt x="54" y="0"/>
                          </a:lnTo>
                          <a:close/>
                        </a:path>
                      </a:pathLst>
                    </a:custGeom>
                    <a:solidFill>
                      <a:srgbClr val="BFCBE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sp>
              <p:nvSpPr>
                <p:cNvPr id="41" name="TextBox 40"/>
                <p:cNvSpPr txBox="1"/>
                <p:nvPr/>
              </p:nvSpPr>
              <p:spPr>
                <a:xfrm>
                  <a:off x="2475354" y="994616"/>
                  <a:ext cx="17394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휴먼편지체" pitchFamily="18" charset="-127"/>
                      <a:ea typeface="휴먼편지체" pitchFamily="18" charset="-127"/>
                    </a:rPr>
                    <a:t>아 </a:t>
                  </a:r>
                  <a:r>
                    <a:rPr kumimoji="0" lang="en-US" altLang="ko-KR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휴먼편지체" pitchFamily="18" charset="-127"/>
                      <a:ea typeface="휴먼편지체" pitchFamily="18" charset="-127"/>
                    </a:rPr>
                    <a:t>~ </a:t>
                  </a:r>
                  <a:r>
                    <a:rPr kumimoji="0" lang="ko-KR" alt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휴먼편지체" pitchFamily="18" charset="-127"/>
                      <a:ea typeface="휴먼편지체" pitchFamily="18" charset="-127"/>
                    </a:rPr>
                    <a:t>너</a:t>
                  </a:r>
                  <a:r>
                    <a:rPr kumimoji="0" lang="en-US" altLang="ko-KR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휴먼편지체" pitchFamily="18" charset="-127"/>
                      <a:ea typeface="휴먼편지체" pitchFamily="18" charset="-127"/>
                    </a:rPr>
                    <a:t>(</a:t>
                  </a:r>
                  <a:r>
                    <a:rPr kumimoji="0" lang="en-US" altLang="ko-KR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휴먼편지체" pitchFamily="18" charset="-127"/>
                      <a:ea typeface="휴먼편지체" pitchFamily="18" charset="-127"/>
                    </a:rPr>
                    <a:t>View</a:t>
                  </a:r>
                  <a:r>
                    <a:rPr kumimoji="0" lang="en-US" altLang="ko-KR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휴먼편지체" pitchFamily="18" charset="-127"/>
                      <a:ea typeface="휴먼편지체" pitchFamily="18" charset="-127"/>
                    </a:rPr>
                    <a:t>)</a:t>
                  </a:r>
                  <a:r>
                    <a:rPr kumimoji="0" lang="ko-KR" alt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휴먼편지체" pitchFamily="18" charset="-127"/>
                      <a:ea typeface="휴먼편지체" pitchFamily="18" charset="-127"/>
                    </a:rPr>
                    <a:t>는 이쪽</a:t>
                  </a:r>
                  <a:endParaRPr kumimoji="0" lang="en-US" altLang="ko-KR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휴먼편지체" pitchFamily="18" charset="-127"/>
                    <a:ea typeface="휴먼편지체" pitchFamily="18" charset="-127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휴먼편지체" pitchFamily="18" charset="-127"/>
                      <a:ea typeface="휴먼편지체" pitchFamily="18" charset="-127"/>
                    </a:rPr>
                    <a:t>너</a:t>
                  </a:r>
                  <a:r>
                    <a:rPr kumimoji="0" lang="en-US" altLang="ko-KR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휴먼편지체" pitchFamily="18" charset="-127"/>
                      <a:ea typeface="휴먼편지체" pitchFamily="18" charset="-127"/>
                    </a:rPr>
                    <a:t> (</a:t>
                  </a:r>
                  <a:r>
                    <a:rPr kumimoji="0" lang="en-US" altLang="ko-KR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휴먼편지체" pitchFamily="18" charset="-127"/>
                      <a:ea typeface="휴먼편지체" pitchFamily="18" charset="-127"/>
                    </a:rPr>
                    <a:t>View</a:t>
                  </a:r>
                  <a:r>
                    <a:rPr kumimoji="0" lang="en-US" altLang="ko-KR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휴먼편지체" pitchFamily="18" charset="-127"/>
                      <a:ea typeface="휴먼편지체" pitchFamily="18" charset="-127"/>
                    </a:rPr>
                    <a:t>) </a:t>
                  </a:r>
                  <a:r>
                    <a:rPr kumimoji="0" lang="ko-KR" alt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휴먼편지체" pitchFamily="18" charset="-127"/>
                      <a:ea typeface="휴먼편지체" pitchFamily="18" charset="-127"/>
                    </a:rPr>
                    <a:t>는 저쪽</a:t>
                  </a:r>
                  <a:endParaRPr kumimoji="0" lang="en-US" altLang="ko-KR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휴먼편지체" pitchFamily="18" charset="-127"/>
                    <a:ea typeface="휴먼편지체" pitchFamily="18" charset="-127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휴먼편지체" pitchFamily="18" charset="-127"/>
                      <a:ea typeface="휴먼편지체" pitchFamily="18" charset="-127"/>
                    </a:rPr>
                    <a:t>그리고 너는 </a:t>
                  </a:r>
                  <a:r>
                    <a:rPr kumimoji="0" lang="en-US" altLang="ko-KR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휴먼편지체" pitchFamily="18" charset="-127"/>
                      <a:ea typeface="휴먼편지체" pitchFamily="18" charset="-127"/>
                    </a:rPr>
                    <a:t>…</a:t>
                  </a:r>
                  <a:endPara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휴먼편지체" pitchFamily="18" charset="-127"/>
                    <a:ea typeface="휴먼편지체" pitchFamily="18" charset="-127"/>
                  </a:endParaRPr>
                </a:p>
              </p:txBody>
            </p:sp>
          </p:grpSp>
          <p:sp>
            <p:nvSpPr>
              <p:cNvPr id="56" name="모서리가 둥근 직사각형 55"/>
              <p:cNvSpPr/>
              <p:nvPr/>
            </p:nvSpPr>
            <p:spPr bwMode="auto">
              <a:xfrm>
                <a:off x="4538662" y="1485694"/>
                <a:ext cx="1143008" cy="285752"/>
              </a:xfrm>
              <a:prstGeom prst="round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ViewGroup</a:t>
                </a:r>
                <a:endParaRPr kumimoji="1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pic>
            <p:nvPicPr>
              <p:cNvPr id="64" name="Picture 5" descr="C:\Users\pmystory\Desktop\인물 아이콘\5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20578025">
                <a:off x="3436306" y="1649189"/>
                <a:ext cx="691853" cy="392232"/>
              </a:xfrm>
              <a:prstGeom prst="rect">
                <a:avLst/>
              </a:prstGeom>
              <a:noFill/>
            </p:spPr>
          </p:pic>
          <p:pic>
            <p:nvPicPr>
              <p:cNvPr id="65" name="Picture 2" descr="C:\Users\superdroid\Desktop\갈매기\9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20700000">
                <a:off x="3936344" y="1056575"/>
                <a:ext cx="751294" cy="751294"/>
              </a:xfrm>
              <a:prstGeom prst="rect">
                <a:avLst/>
              </a:prstGeom>
              <a:noFill/>
            </p:spPr>
          </p:pic>
        </p:grpSp>
        <p:grpSp>
          <p:nvGrpSpPr>
            <p:cNvPr id="76" name="그룹 75"/>
            <p:cNvGrpSpPr/>
            <p:nvPr/>
          </p:nvGrpSpPr>
          <p:grpSpPr>
            <a:xfrm>
              <a:off x="785786" y="2704902"/>
              <a:ext cx="4357718" cy="1214446"/>
              <a:chOff x="785786" y="2704902"/>
              <a:chExt cx="4357718" cy="1214446"/>
            </a:xfrm>
          </p:grpSpPr>
          <p:pic>
            <p:nvPicPr>
              <p:cNvPr id="69" name="Picture 4" descr="C:\Users\superdroid\Desktop\갈매기\11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500562" y="2919216"/>
                <a:ext cx="642942" cy="642942"/>
              </a:xfrm>
              <a:prstGeom prst="rect">
                <a:avLst/>
              </a:prstGeom>
              <a:noFill/>
            </p:spPr>
          </p:pic>
          <p:pic>
            <p:nvPicPr>
              <p:cNvPr id="70" name="Picture 15" descr="C:\Users\superdroid\Desktop\갈매기\2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85786" y="2704902"/>
                <a:ext cx="659701" cy="654295"/>
              </a:xfrm>
              <a:prstGeom prst="rect">
                <a:avLst/>
              </a:prstGeom>
              <a:noFill/>
            </p:spPr>
          </p:pic>
          <p:sp>
            <p:nvSpPr>
              <p:cNvPr id="71" name="모서리가 둥근 직사각형 70"/>
              <p:cNvSpPr/>
              <p:nvPr/>
            </p:nvSpPr>
            <p:spPr>
              <a:xfrm>
                <a:off x="790917" y="3303271"/>
                <a:ext cx="648072" cy="216024"/>
              </a:xfrm>
              <a:prstGeom prst="round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View A</a:t>
                </a:r>
                <a:endPara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pic>
            <p:nvPicPr>
              <p:cNvPr id="73" name="Picture 19" descr="C:\Users\superdroid\Desktop\갈매기\6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686037" y="3085905"/>
                <a:ext cx="642942" cy="642942"/>
              </a:xfrm>
              <a:prstGeom prst="rect">
                <a:avLst/>
              </a:prstGeom>
              <a:noFill/>
            </p:spPr>
          </p:pic>
          <p:sp>
            <p:nvSpPr>
              <p:cNvPr id="74" name="모서리가 둥근 직사각형 73"/>
              <p:cNvSpPr/>
              <p:nvPr/>
            </p:nvSpPr>
            <p:spPr>
              <a:xfrm>
                <a:off x="2635935" y="3703324"/>
                <a:ext cx="648072" cy="216024"/>
              </a:xfrm>
              <a:prstGeom prst="round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View B</a:t>
                </a:r>
                <a:endPara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4469510" y="3531873"/>
                <a:ext cx="648072" cy="216024"/>
              </a:xfrm>
              <a:prstGeom prst="round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View C</a:t>
                </a:r>
                <a:endPara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81" name="모서리가 둥근 직사각형 80"/>
          <p:cNvSpPr/>
          <p:nvPr/>
        </p:nvSpPr>
        <p:spPr>
          <a:xfrm>
            <a:off x="405634" y="4057664"/>
            <a:ext cx="1706934" cy="933282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LayoutParams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휴먼편지체" pitchFamily="18" charset="-127"/>
              <a:ea typeface="휴먼편지체" pitchFamily="18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휴먼편지체" pitchFamily="18" charset="-127"/>
                <a:ea typeface="휴먼편지체" pitchFamily="18" charset="-127"/>
                <a:cs typeface="+mn-cs"/>
              </a:rPr>
              <a:t>나의 크기는 이만하고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휴먼편지체" pitchFamily="18" charset="-127"/>
              <a:ea typeface="휴먼편지체" pitchFamily="18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휴먼편지체" pitchFamily="18" charset="-127"/>
                <a:ea typeface="휴먼편지체" pitchFamily="18" charset="-127"/>
                <a:cs typeface="+mn-cs"/>
              </a:rPr>
              <a:t>좌측 상단에 위치하게 해 주세요 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휴먼편지체" pitchFamily="18" charset="-127"/>
                <a:ea typeface="휴먼편지체" pitchFamily="18" charset="-127"/>
                <a:cs typeface="+mn-cs"/>
              </a:rPr>
              <a:t>…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휴먼편지체" pitchFamily="18" charset="-127"/>
                <a:ea typeface="휴먼편지체" pitchFamily="18" charset="-127"/>
                <a:cs typeface="+mn-cs"/>
              </a:rPr>
              <a:t>그리고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휴먼편지체" pitchFamily="18" charset="-127"/>
                <a:ea typeface="휴먼편지체" pitchFamily="18" charset="-127"/>
                <a:cs typeface="+mn-cs"/>
              </a:rPr>
              <a:t>…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4045550" y="4200540"/>
            <a:ext cx="1710356" cy="934422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LayoutParams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휴먼편지체" pitchFamily="18" charset="-127"/>
              <a:ea typeface="휴먼편지체" pitchFamily="18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휴먼편지체" pitchFamily="18" charset="-127"/>
                <a:ea typeface="휴먼편지체" pitchFamily="18" charset="-127"/>
                <a:cs typeface="+mn-cs"/>
              </a:rPr>
              <a:t>나의 크기는 이만하고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휴먼편지체" pitchFamily="18" charset="-127"/>
              <a:ea typeface="휴먼편지체" pitchFamily="18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휴먼편지체" pitchFamily="18" charset="-127"/>
                <a:ea typeface="휴먼편지체" pitchFamily="18" charset="-127"/>
                <a:cs typeface="+mn-cs"/>
              </a:rPr>
              <a:t>화면 중앙 하단에 위치하게 해 주세요 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휴먼편지체" pitchFamily="18" charset="-127"/>
                <a:ea typeface="휴먼편지체" pitchFamily="18" charset="-127"/>
                <a:cs typeface="+mn-cs"/>
              </a:rPr>
              <a:t>…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휴먼편지체" pitchFamily="18" charset="-127"/>
                <a:ea typeface="휴먼편지체" pitchFamily="18" charset="-127"/>
                <a:cs typeface="+mn-cs"/>
              </a:rPr>
              <a:t>그리고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휴먼편지체" pitchFamily="18" charset="-127"/>
                <a:ea typeface="휴먼편지체" pitchFamily="18" charset="-127"/>
                <a:cs typeface="+mn-cs"/>
              </a:rPr>
              <a:t>…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221500" y="4414854"/>
            <a:ext cx="1710356" cy="936132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LayoutParams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휴먼편지체" pitchFamily="18" charset="-127"/>
              <a:ea typeface="휴먼편지체" pitchFamily="18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휴먼편지체" pitchFamily="18" charset="-127"/>
                <a:ea typeface="휴먼편지체" pitchFamily="18" charset="-127"/>
                <a:cs typeface="+mn-cs"/>
              </a:rPr>
              <a:t>나의 크기는 이만하고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휴먼편지체" pitchFamily="18" charset="-127"/>
              <a:ea typeface="휴먼편지체" pitchFamily="18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휴먼편지체" pitchFamily="18" charset="-127"/>
                <a:ea typeface="휴먼편지체" pitchFamily="18" charset="-127"/>
                <a:cs typeface="+mn-cs"/>
              </a:rPr>
              <a:t>화면 중앙 상단에 위치하게 해 주세요 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휴먼편지체" pitchFamily="18" charset="-127"/>
                <a:ea typeface="휴먼편지체" pitchFamily="18" charset="-127"/>
                <a:cs typeface="+mn-cs"/>
              </a:rPr>
              <a:t>…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휴먼편지체" pitchFamily="18" charset="-127"/>
                <a:ea typeface="휴먼편지체" pitchFamily="18" charset="-127"/>
                <a:cs typeface="+mn-cs"/>
              </a:rPr>
              <a:t>그리고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휴먼편지체" pitchFamily="18" charset="-127"/>
                <a:ea typeface="휴먼편지체" pitchFamily="18" charset="-127"/>
                <a:cs typeface="+mn-cs"/>
              </a:rPr>
              <a:t>…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99837" y="386982"/>
            <a:ext cx="3816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LayoutParams</a:t>
            </a:r>
            <a:r>
              <a:rPr lang="en-US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뷰가 </a:t>
            </a:r>
            <a:endParaRPr lang="en-US" altLang="ko-KR" sz="14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뷰와 </a:t>
            </a:r>
            <a:r>
              <a:rPr lang="ko-KR" altLang="en-US" sz="14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뷰그룹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모두 </a:t>
            </a:r>
            <a:r>
              <a:rPr lang="en-US" altLang="ko-KR" sz="14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LayoutParams</a:t>
            </a:r>
            <a:r>
              <a:rPr lang="ko-KR" altLang="en-US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를 가진다</a:t>
            </a:r>
            <a:r>
              <a:rPr lang="en-US" altLang="ko-KR" sz="14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92710" y="1037606"/>
            <a:ext cx="85997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뷰그룹은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자식 뷰를 어떻게 배치할까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endParaRPr lang="en-US" altLang="ko-KR" sz="16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방법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자식 뷰가 배치 관련 정보를 제공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lang="en-US" altLang="ko-KR" sz="16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누구에게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뷰그룹에게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어떻게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LayoutParams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를 통해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어디에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액티비티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레이아웃 파일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Activity_main.xml)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5841</TotalTime>
  <Words>1008</Words>
  <Application>Microsoft Office PowerPoint</Application>
  <PresentationFormat>화면 슬라이드 쇼(4:3)</PresentationFormat>
  <Paragraphs>311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8" baseType="lpstr">
      <vt:lpstr>Arial Unicode MS</vt:lpstr>
      <vt:lpstr>DejaVu Sans Mono</vt:lpstr>
      <vt:lpstr>HY견고딕</vt:lpstr>
      <vt:lpstr>HY견명조</vt:lpstr>
      <vt:lpstr>맑은 고딕</vt:lpstr>
      <vt:lpstr>휴먼모음T</vt:lpstr>
      <vt:lpstr>휴먼편지체</vt:lpstr>
      <vt:lpstr>Arial</vt:lpstr>
      <vt:lpstr>Consolas</vt:lpstr>
      <vt:lpstr>Georgia</vt:lpstr>
      <vt:lpstr>Times New Roman</vt:lpstr>
      <vt:lpstr>Wingdings</vt:lpstr>
      <vt:lpstr>Wingdings 2</vt:lpstr>
      <vt:lpstr>테크닉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안드로이드다. 박성근의 안드로이드 앱프로그래밍</dc:title>
  <dc:creator>pmystory</dc:creator>
  <cp:lastModifiedBy>whahn</cp:lastModifiedBy>
  <cp:revision>154</cp:revision>
  <dcterms:created xsi:type="dcterms:W3CDTF">2014-05-30T04:53:52Z</dcterms:created>
  <dcterms:modified xsi:type="dcterms:W3CDTF">2016-09-03T11:25:32Z</dcterms:modified>
</cp:coreProperties>
</file>