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2" r:id="rId3"/>
    <p:sldId id="275" r:id="rId4"/>
    <p:sldId id="437" r:id="rId5"/>
    <p:sldId id="436" r:id="rId6"/>
    <p:sldId id="447" r:id="rId7"/>
    <p:sldId id="438" r:id="rId8"/>
    <p:sldId id="492" r:id="rId9"/>
    <p:sldId id="439" r:id="rId10"/>
    <p:sldId id="440" r:id="rId11"/>
    <p:sldId id="455" r:id="rId12"/>
    <p:sldId id="456" r:id="rId13"/>
    <p:sldId id="457" r:id="rId14"/>
    <p:sldId id="458" r:id="rId15"/>
    <p:sldId id="459" r:id="rId16"/>
    <p:sldId id="466" r:id="rId17"/>
    <p:sldId id="493" r:id="rId18"/>
    <p:sldId id="494" r:id="rId19"/>
    <p:sldId id="460" r:id="rId20"/>
    <p:sldId id="469" r:id="rId21"/>
    <p:sldId id="470" r:id="rId22"/>
    <p:sldId id="495" r:id="rId23"/>
    <p:sldId id="468" r:id="rId24"/>
    <p:sldId id="47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0965" autoAdjust="0"/>
  </p:normalViewPr>
  <p:slideViewPr>
    <p:cSldViewPr>
      <p:cViewPr varScale="1">
        <p:scale>
          <a:sx n="167" d="100"/>
          <a:sy n="167" d="100"/>
        </p:scale>
        <p:origin x="237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BEE2B-C8D4-49CD-B9EF-E9CEA439A49A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AADF-498B-481E-94B0-F1C6789B7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9127-A070-493D-9630-E31AA50BF38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6795-75E5-469C-9703-EE648AEE42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FEBE-612B-49DB-ADD4-DE384D26A4D8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07504" y="116632"/>
            <a:ext cx="8928992" cy="6408712"/>
          </a:xfrm>
          <a:prstGeom prst="roundRect">
            <a:avLst>
              <a:gd name="adj" fmla="val 32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AC26EF9-0A6C-4422-B12F-D34BA3BCEBD2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C26EF9-0A6C-4422-B12F-D34BA3BCEBD2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564904"/>
            <a:ext cx="8388424" cy="1368152"/>
          </a:xfrm>
          <a:prstGeom prst="rect">
            <a:avLst/>
          </a:prstGeom>
        </p:spPr>
        <p:txBody>
          <a:bodyPr vert="horz" lIns="45720" rIns="4572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8</a:t>
            </a:r>
            <a:r>
              <a:rPr kumimoji="0" lang="ko-KR" altLang="en-US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장 </a:t>
            </a:r>
            <a:r>
              <a:rPr lang="ko-KR" altLang="en-US" sz="3200" b="1" spc="15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이벤트</a:t>
            </a:r>
            <a:endParaRPr kumimoji="0" lang="ko-KR" altLang="en-US" sz="4000" b="1" i="0" u="none" strike="noStrike" kern="1200" cap="none" spc="150" normalizeH="0" baseline="0" noProof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다운 이벤트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2047042" cy="144016"/>
            <a:chOff x="292710" y="457389"/>
            <a:chExt cx="2047042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1944216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2556346" y="3159575"/>
            <a:ext cx="1214446" cy="2933721"/>
            <a:chOff x="2556346" y="3159575"/>
            <a:chExt cx="1214446" cy="2933721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2627784" y="3450090"/>
              <a:ext cx="1143008" cy="264320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2699222" y="4307346"/>
              <a:ext cx="1000132" cy="1714512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2770661" y="5164602"/>
              <a:ext cx="857255" cy="7858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37309" y="3459615"/>
              <a:ext cx="776293" cy="215444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Activity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80185" y="5174127"/>
              <a:ext cx="776293" cy="21544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08747" y="4316871"/>
              <a:ext cx="776293" cy="215444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ViewGroup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556346" y="316433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770660" y="3159575"/>
              <a:ext cx="99899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ACTION_DOWN 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4087894" y="3159575"/>
            <a:ext cx="1214446" cy="2933721"/>
            <a:chOff x="4087894" y="3159575"/>
            <a:chExt cx="1214446" cy="2933721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4159332" y="3450090"/>
              <a:ext cx="1143008" cy="264320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4230770" y="4307346"/>
              <a:ext cx="1000132" cy="1714512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4302209" y="5164602"/>
              <a:ext cx="857255" cy="7858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68857" y="3459615"/>
              <a:ext cx="776293" cy="215444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Activity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11733" y="5174127"/>
              <a:ext cx="776293" cy="21544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40295" y="4316871"/>
              <a:ext cx="776293" cy="215444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ViewGroup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U자형 화살표 72"/>
            <p:cNvSpPr/>
            <p:nvPr/>
          </p:nvSpPr>
          <p:spPr bwMode="auto">
            <a:xfrm rot="10800000" flipH="1">
              <a:off x="4392696" y="3735842"/>
              <a:ext cx="623892" cy="1357322"/>
            </a:xfrm>
            <a:prstGeom prst="uturnArrow">
              <a:avLst>
                <a:gd name="adj1" fmla="val 12826"/>
                <a:gd name="adj2" fmla="val 18539"/>
                <a:gd name="adj3" fmla="val 33405"/>
                <a:gd name="adj4" fmla="val 43937"/>
                <a:gd name="adj5" fmla="val 36372"/>
              </a:avLst>
            </a:prstGeom>
            <a:solidFill>
              <a:sysClr val="windowText" lastClr="000000">
                <a:alpha val="15000"/>
              </a:sys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4087894" y="316433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302208" y="3159575"/>
              <a:ext cx="9220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ACTION_MOVE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&quot;없음&quot; 기호 85"/>
          <p:cNvSpPr/>
          <p:nvPr/>
        </p:nvSpPr>
        <p:spPr bwMode="auto">
          <a:xfrm>
            <a:off x="4545097" y="5507504"/>
            <a:ext cx="357190" cy="357190"/>
          </a:xfrm>
          <a:prstGeom prst="noSmoking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661810" y="3159575"/>
            <a:ext cx="1214446" cy="2933721"/>
            <a:chOff x="5661810" y="3159575"/>
            <a:chExt cx="1214446" cy="2933721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5733248" y="3450090"/>
              <a:ext cx="1143008" cy="264320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5804686" y="4307346"/>
              <a:ext cx="1000132" cy="1714512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5876125" y="5164602"/>
              <a:ext cx="857255" cy="7858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42773" y="3459615"/>
              <a:ext cx="776293" cy="215444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Activity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85649" y="5174127"/>
              <a:ext cx="776293" cy="21544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14211" y="4316871"/>
              <a:ext cx="776293" cy="215444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ViewGroup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5661810" y="316433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876124" y="3159575"/>
              <a:ext cx="7569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ACTION_UP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U자형 화살표 89"/>
            <p:cNvSpPr/>
            <p:nvPr/>
          </p:nvSpPr>
          <p:spPr bwMode="auto">
            <a:xfrm rot="10800000" flipH="1">
              <a:off x="5947562" y="3735842"/>
              <a:ext cx="623892" cy="1357322"/>
            </a:xfrm>
            <a:prstGeom prst="uturnArrow">
              <a:avLst>
                <a:gd name="adj1" fmla="val 12826"/>
                <a:gd name="adj2" fmla="val 18539"/>
                <a:gd name="adj3" fmla="val 33405"/>
                <a:gd name="adj4" fmla="val 43937"/>
                <a:gd name="adj5" fmla="val 36372"/>
              </a:avLst>
            </a:prstGeom>
            <a:solidFill>
              <a:sysClr val="windowText" lastClr="000000">
                <a:alpha val="15000"/>
              </a:sys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82364" y="3168556"/>
            <a:ext cx="1714512" cy="2138352"/>
            <a:chOff x="482364" y="2787426"/>
            <a:chExt cx="1714512" cy="2138352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482364" y="3068390"/>
              <a:ext cx="1714512" cy="1857388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553802" y="3139828"/>
              <a:ext cx="1500198" cy="1428760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625240" y="3211266"/>
              <a:ext cx="1285884" cy="100013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268182" y="3925646"/>
              <a:ext cx="6142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뷰 영역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96744" y="4282836"/>
              <a:ext cx="8707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뷰그룹 영역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196744" y="4679557"/>
              <a:ext cx="9989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액티비티 영역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553802" y="2787426"/>
              <a:ext cx="1554384" cy="1076308"/>
              <a:chOff x="553802" y="915218"/>
              <a:chExt cx="1554384" cy="1076308"/>
            </a:xfrm>
          </p:grpSpPr>
          <p:cxnSp>
            <p:nvCxnSpPr>
              <p:cNvPr id="57" name="직선 화살표 연결선 56"/>
              <p:cNvCxnSpPr/>
              <p:nvPr/>
            </p:nvCxnSpPr>
            <p:spPr>
              <a:xfrm rot="16200000" flipH="1">
                <a:off x="613334" y="1636718"/>
                <a:ext cx="428628" cy="26193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ysDash"/>
                <a:tailEnd type="arrow"/>
              </a:ln>
              <a:effectLst/>
            </p:spPr>
          </p:cxnSp>
          <p:cxnSp>
            <p:nvCxnSpPr>
              <p:cNvPr id="58" name="직선 화살표 연결선 57"/>
              <p:cNvCxnSpPr/>
              <p:nvPr/>
            </p:nvCxnSpPr>
            <p:spPr>
              <a:xfrm>
                <a:off x="958618" y="1982002"/>
                <a:ext cx="428628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9" name="직선 화살표 연결선 58"/>
              <p:cNvCxnSpPr/>
              <p:nvPr/>
            </p:nvCxnSpPr>
            <p:spPr>
              <a:xfrm rot="5400000" flipH="1" flipV="1">
                <a:off x="1203889" y="1593855"/>
                <a:ext cx="581028" cy="214314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ysDash"/>
                <a:tailEnd type="arrow"/>
              </a:ln>
              <a:effectLst/>
            </p:spPr>
          </p:cxnSp>
          <p:sp>
            <p:nvSpPr>
              <p:cNvPr id="89" name="직사각형 88"/>
              <p:cNvSpPr/>
              <p:nvPr/>
            </p:nvSpPr>
            <p:spPr>
              <a:xfrm>
                <a:off x="553802" y="981868"/>
                <a:ext cx="8370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터치 프로세스</a:t>
                </a: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892162" y="915218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2" name="Picture 5" descr="E:\Android Programming\WorkSpace\AndroidBooks\working2\참고 데이터\이미지 모음\손가락 작은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4072597">
                <a:off x="673316" y="1184158"/>
                <a:ext cx="318174" cy="457470"/>
              </a:xfrm>
              <a:prstGeom prst="rect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3" name="Picture 5" descr="E:\Android Programming\WorkSpace\AndroidBooks\working2\참고 데이터\이미지 모음\손가락 작은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4072597">
                <a:off x="1616311" y="1032657"/>
                <a:ext cx="318174" cy="457470"/>
              </a:xfrm>
              <a:prstGeom prst="rect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95" name="그룹 94"/>
          <p:cNvGrpSpPr/>
          <p:nvPr/>
        </p:nvGrpSpPr>
        <p:grpSpPr>
          <a:xfrm>
            <a:off x="395536" y="1196752"/>
            <a:ext cx="1643074" cy="1184426"/>
            <a:chOff x="1568754" y="4334117"/>
            <a:chExt cx="1643074" cy="1184426"/>
          </a:xfrm>
        </p:grpSpPr>
        <p:pic>
          <p:nvPicPr>
            <p:cNvPr id="9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8754" y="4688083"/>
              <a:ext cx="1643074" cy="38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" name="TextBox 96"/>
            <p:cNvSpPr txBox="1"/>
            <p:nvPr/>
          </p:nvSpPr>
          <p:spPr>
            <a:xfrm>
              <a:off x="1568754" y="5149211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Down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오른쪽 화살표 98"/>
            <p:cNvSpPr/>
            <p:nvPr/>
          </p:nvSpPr>
          <p:spPr bwMode="auto">
            <a:xfrm rot="5400000">
              <a:off x="2111188" y="4489739"/>
              <a:ext cx="272642" cy="19949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pic>
          <p:nvPicPr>
            <p:cNvPr id="100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4441888">
              <a:off x="2307699" y="4193410"/>
              <a:ext cx="642798" cy="924212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1" name="그룹 100"/>
          <p:cNvGrpSpPr/>
          <p:nvPr/>
        </p:nvGrpSpPr>
        <p:grpSpPr>
          <a:xfrm>
            <a:off x="2267744" y="1196752"/>
            <a:ext cx="2022515" cy="1184425"/>
            <a:chOff x="3211828" y="4334118"/>
            <a:chExt cx="2022515" cy="1184425"/>
          </a:xfrm>
        </p:grpSpPr>
        <p:pic>
          <p:nvPicPr>
            <p:cNvPr id="10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1828" y="4688083"/>
              <a:ext cx="1643074" cy="38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3" name="오른쪽 화살표 102"/>
            <p:cNvSpPr/>
            <p:nvPr/>
          </p:nvSpPr>
          <p:spPr bwMode="auto">
            <a:xfrm>
              <a:off x="3708892" y="4722293"/>
              <a:ext cx="272642" cy="19949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11828" y="5149211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Move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오른쪽 화살표 105"/>
            <p:cNvSpPr/>
            <p:nvPr/>
          </p:nvSpPr>
          <p:spPr bwMode="auto">
            <a:xfrm>
              <a:off x="3998786" y="4722293"/>
              <a:ext cx="272642" cy="19949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pic>
          <p:nvPicPr>
            <p:cNvPr id="107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4441888">
              <a:off x="4450838" y="4193411"/>
              <a:ext cx="642798" cy="924212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9" name="그룹 115"/>
          <p:cNvGrpSpPr/>
          <p:nvPr/>
        </p:nvGrpSpPr>
        <p:grpSpPr>
          <a:xfrm>
            <a:off x="4283968" y="836712"/>
            <a:ext cx="1879639" cy="1541615"/>
            <a:chOff x="4854902" y="3976928"/>
            <a:chExt cx="1879639" cy="1541615"/>
          </a:xfrm>
        </p:grpSpPr>
        <p:pic>
          <p:nvPicPr>
            <p:cNvPr id="1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54902" y="4688083"/>
              <a:ext cx="1643074" cy="38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" name="TextBox 111"/>
            <p:cNvSpPr txBox="1"/>
            <p:nvPr/>
          </p:nvSpPr>
          <p:spPr>
            <a:xfrm>
              <a:off x="4854902" y="5149211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Up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오른쪽 화살표 112"/>
            <p:cNvSpPr/>
            <p:nvPr/>
          </p:nvSpPr>
          <p:spPr bwMode="auto">
            <a:xfrm rot="16200000">
              <a:off x="5835560" y="4613711"/>
              <a:ext cx="272642" cy="19949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pic>
          <p:nvPicPr>
            <p:cNvPr id="114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4441888">
              <a:off x="5951036" y="3836221"/>
              <a:ext cx="642798" cy="924212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그룹 116"/>
          <p:cNvGrpSpPr/>
          <p:nvPr/>
        </p:nvGrpSpPr>
        <p:grpSpPr>
          <a:xfrm>
            <a:off x="251520" y="692696"/>
            <a:ext cx="8568952" cy="1872208"/>
            <a:chOff x="251520" y="692696"/>
            <a:chExt cx="8568952" cy="1872208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51520" y="692696"/>
              <a:ext cx="8568952" cy="187220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444208" y="1124744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하나의</a:t>
              </a:r>
              <a:endParaRPr lang="en-US" altLang="ko-KR" sz="2400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터치 프로세스</a:t>
              </a:r>
            </a:p>
          </p:txBody>
        </p:sp>
      </p:grpSp>
      <p:sp>
        <p:nvSpPr>
          <p:cNvPr id="119" name="모서리가 둥근 직사각형 118"/>
          <p:cNvSpPr/>
          <p:nvPr/>
        </p:nvSpPr>
        <p:spPr>
          <a:xfrm>
            <a:off x="323528" y="764704"/>
            <a:ext cx="1872208" cy="1728192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2856386" y="3735842"/>
            <a:ext cx="877163" cy="2143140"/>
            <a:chOff x="2856386" y="3735842"/>
            <a:chExt cx="877163" cy="2143140"/>
          </a:xfrm>
        </p:grpSpPr>
        <p:sp>
          <p:nvSpPr>
            <p:cNvPr id="124" name="U자형 화살표 123"/>
            <p:cNvSpPr/>
            <p:nvPr/>
          </p:nvSpPr>
          <p:spPr bwMode="auto">
            <a:xfrm rot="10800000" flipH="1">
              <a:off x="2861148" y="3735842"/>
              <a:ext cx="623892" cy="2143140"/>
            </a:xfrm>
            <a:prstGeom prst="uturnArrow">
              <a:avLst>
                <a:gd name="adj1" fmla="val 12826"/>
                <a:gd name="adj2" fmla="val 18539"/>
                <a:gd name="adj3" fmla="val 33405"/>
                <a:gd name="adj4" fmla="val 43750"/>
                <a:gd name="adj5" fmla="val 46074"/>
              </a:avLst>
            </a:prstGeom>
            <a:solidFill>
              <a:sysClr val="windowText" lastClr="000000">
                <a:alpha val="15000"/>
              </a:sys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856386" y="4593098"/>
              <a:ext cx="8771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onTouchEvent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이벤트 소비</a:t>
              </a:r>
            </a:p>
          </p:txBody>
        </p:sp>
      </p:grpSp>
      <p:sp>
        <p:nvSpPr>
          <p:cNvPr id="129" name="&quot;없음&quot; 기호 128"/>
          <p:cNvSpPr/>
          <p:nvPr/>
        </p:nvSpPr>
        <p:spPr bwMode="auto">
          <a:xfrm>
            <a:off x="6123776" y="5507504"/>
            <a:ext cx="357190" cy="357190"/>
          </a:xfrm>
          <a:prstGeom prst="noSmoking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19" grpId="0" animBg="1"/>
      <p:bldP spid="1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160" y="4046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터치 이벤트 리스너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404664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962725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터치 이벤트 리스너의 필요성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184" y="1538789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터치 이벤트 리스너란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9552" y="1548081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972017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5184" y="2132856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다양한 터치 이벤트 인터페이스 구현 방법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9552" y="2142148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5184" y="2708920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터치 이벤트 확장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클릭 리스너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9552" y="2718212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5184" y="3277895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터치 이벤트 확장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롱클릭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리스너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9552" y="3287187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리스너의 필요성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292710" y="457389"/>
            <a:ext cx="3199170" cy="144016"/>
            <a:chOff x="292710" y="457389"/>
            <a:chExt cx="3199170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09634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474879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모서리가 둥근 직사각형 65"/>
          <p:cNvSpPr/>
          <p:nvPr/>
        </p:nvSpPr>
        <p:spPr>
          <a:xfrm>
            <a:off x="2627784" y="1124744"/>
            <a:ext cx="2232248" cy="3312368"/>
          </a:xfrm>
          <a:prstGeom prst="roundRect">
            <a:avLst>
              <a:gd name="adj" fmla="val 514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3618657" y="2276872"/>
          <a:ext cx="5273823" cy="4176464"/>
        </p:xfrm>
        <a:graphic>
          <a:graphicData uri="http://schemas.openxmlformats.org/drawingml/2006/table">
            <a:tbl>
              <a:tblPr/>
              <a:tblGrid>
                <a:gridCol w="5273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46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1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/CustomView.java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CustomView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View 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altLang="ko-KR" sz="9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b="1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 . .</a:t>
                      </a:r>
                      <a:endParaRPr lang="ko-KR" sz="900" b="1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9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boolean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onTouchEvent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1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MotionEvent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altLang="ko-KR" sz="800" b="1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900" b="1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 . .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7198" marR="97198" marT="97198" marB="971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8" name="그룹 107"/>
          <p:cNvGrpSpPr/>
          <p:nvPr/>
        </p:nvGrpSpPr>
        <p:grpSpPr>
          <a:xfrm>
            <a:off x="3635896" y="4077072"/>
            <a:ext cx="5184576" cy="2312967"/>
            <a:chOff x="3635896" y="4077072"/>
            <a:chExt cx="5184576" cy="2312967"/>
          </a:xfrm>
        </p:grpSpPr>
        <p:grpSp>
          <p:nvGrpSpPr>
            <p:cNvPr id="106" name="그룹 105"/>
            <p:cNvGrpSpPr/>
            <p:nvPr/>
          </p:nvGrpSpPr>
          <p:grpSpPr>
            <a:xfrm>
              <a:off x="4427984" y="4077072"/>
              <a:ext cx="2857520" cy="1573916"/>
              <a:chOff x="5173238" y="1526964"/>
              <a:chExt cx="2857520" cy="1573916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5580112" y="1916832"/>
                <a:ext cx="2450646" cy="1184048"/>
                <a:chOff x="658394" y="1154572"/>
                <a:chExt cx="2450646" cy="1184048"/>
              </a:xfrm>
            </p:grpSpPr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863230" y="1382566"/>
                  <a:ext cx="1024829" cy="28803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BACC6">
                        <a:tint val="50000"/>
                        <a:satMod val="300000"/>
                      </a:srgbClr>
                    </a:gs>
                    <a:gs pos="35000">
                      <a:srgbClr val="4BACC6">
                        <a:tint val="37000"/>
                        <a:satMod val="300000"/>
                      </a:srgbClr>
                    </a:gs>
                    <a:gs pos="100000">
                      <a:srgbClr val="4BACC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BACC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/>
                      <a:ea typeface="맑은 고딕"/>
                      <a:cs typeface="+mn-cs"/>
                    </a:rPr>
                    <a:t>TextView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2248671" y="1191052"/>
                  <a:ext cx="860369" cy="28803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/>
                      <a:ea typeface="맑은 고딕"/>
                      <a:cs typeface="+mn-cs"/>
                    </a:rPr>
                    <a:t>Button</a:t>
                  </a:r>
                  <a:endPara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2248671" y="1619680"/>
                  <a:ext cx="860369" cy="28803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/>
                      <a:ea typeface="맑은 고딕"/>
                      <a:cs typeface="+mn-cs"/>
                    </a:rPr>
                    <a:t>EditText</a:t>
                  </a:r>
                  <a:endPara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cxnSp>
              <p:nvCxnSpPr>
                <p:cNvPr id="93" name="꺾인 연결선 92"/>
                <p:cNvCxnSpPr>
                  <a:stCxn id="73" idx="3"/>
                  <a:endCxn id="85" idx="1"/>
                </p:cNvCxnSpPr>
                <p:nvPr/>
              </p:nvCxnSpPr>
              <p:spPr>
                <a:xfrm>
                  <a:off x="1888059" y="1526582"/>
                  <a:ext cx="360612" cy="237114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tailEnd type="arrow"/>
                </a:ln>
                <a:effectLst/>
              </p:spPr>
            </p:cxn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823024" y="2050588"/>
                  <a:ext cx="1065035" cy="28803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BACC6">
                        <a:tint val="50000"/>
                        <a:satMod val="300000"/>
                      </a:srgbClr>
                    </a:gs>
                    <a:gs pos="35000">
                      <a:srgbClr val="4BACC6">
                        <a:tint val="37000"/>
                        <a:satMod val="300000"/>
                      </a:srgbClr>
                    </a:gs>
                    <a:gs pos="100000">
                      <a:srgbClr val="4BACC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BACC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/>
                      <a:ea typeface="맑은 고딕"/>
                      <a:cs typeface="+mn-cs"/>
                    </a:rPr>
                    <a:t>ImageView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cxnSp>
              <p:nvCxnSpPr>
                <p:cNvPr id="98" name="꺾인 연결선 62"/>
                <p:cNvCxnSpPr>
                  <a:endCxn id="97" idx="1"/>
                </p:cNvCxnSpPr>
                <p:nvPr/>
              </p:nvCxnSpPr>
              <p:spPr>
                <a:xfrm rot="16200000" flipH="1">
                  <a:off x="220693" y="1592273"/>
                  <a:ext cx="1040032" cy="164630"/>
                </a:xfrm>
                <a:prstGeom prst="bentConnector2">
                  <a:avLst/>
                </a:prstGeom>
                <a:noFill/>
                <a:ln w="952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99" name="꺾인 연결선 127"/>
                <p:cNvCxnSpPr>
                  <a:endCxn id="73" idx="1"/>
                </p:cNvCxnSpPr>
                <p:nvPr/>
              </p:nvCxnSpPr>
              <p:spPr>
                <a:xfrm rot="16200000" flipH="1">
                  <a:off x="574807" y="1238159"/>
                  <a:ext cx="372010" cy="204836"/>
                </a:xfrm>
                <a:prstGeom prst="bentConnector2">
                  <a:avLst/>
                </a:prstGeom>
                <a:noFill/>
                <a:ln w="952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100" name="꺾인 연결선 99"/>
                <p:cNvCxnSpPr>
                  <a:stCxn id="73" idx="3"/>
                  <a:endCxn id="75" idx="1"/>
                </p:cNvCxnSpPr>
                <p:nvPr/>
              </p:nvCxnSpPr>
              <p:spPr>
                <a:xfrm flipV="1">
                  <a:off x="1888059" y="1335068"/>
                  <a:ext cx="360612" cy="191514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tailEnd type="arrow"/>
                </a:ln>
                <a:effectLst/>
              </p:spPr>
            </p:cxnSp>
          </p:grpSp>
          <p:sp>
            <p:nvSpPr>
              <p:cNvPr id="105" name="모서리가 둥근 직사각형 104"/>
              <p:cNvSpPr/>
              <p:nvPr/>
            </p:nvSpPr>
            <p:spPr>
              <a:xfrm>
                <a:off x="5173238" y="1526964"/>
                <a:ext cx="1714512" cy="389868"/>
              </a:xfrm>
              <a:prstGeom prst="round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View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107" name="직사각형 106"/>
            <p:cNvSpPr/>
            <p:nvPr/>
          </p:nvSpPr>
          <p:spPr>
            <a:xfrm>
              <a:off x="3635896" y="5805264"/>
              <a:ext cx="51845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kern="100" dirty="0">
                  <a:solidFill>
                    <a:srgbClr val="FF0000"/>
                  </a:solidFill>
                  <a:ea typeface="맑은 고딕"/>
                  <a:cs typeface="Times New Roman"/>
                </a:rPr>
                <a:t>■ 터치 이벤트를 받기 위해서는 늘 뷰를 상속받아 </a:t>
              </a:r>
              <a:endParaRPr lang="en-US" altLang="ko-KR" sz="1600" b="1" kern="100" dirty="0">
                <a:solidFill>
                  <a:srgbClr val="FF0000"/>
                </a:solidFill>
                <a:ea typeface="맑은 고딕"/>
                <a:cs typeface="Times New Roman"/>
              </a:endParaRPr>
            </a:p>
            <a:p>
              <a:r>
                <a:rPr lang="en-US" altLang="ko-KR" sz="1600" b="1" kern="100" dirty="0">
                  <a:solidFill>
                    <a:srgbClr val="FF0000"/>
                  </a:solidFill>
                  <a:ea typeface="맑은 고딕"/>
                  <a:cs typeface="Times New Roman"/>
                </a:rPr>
                <a:t>     </a:t>
              </a:r>
              <a:r>
                <a:rPr lang="ko-KR" altLang="en-US" sz="1600" b="1" kern="100" dirty="0">
                  <a:solidFill>
                    <a:srgbClr val="FF0000"/>
                  </a:solidFill>
                  <a:ea typeface="맑은 고딕"/>
                  <a:cs typeface="Times New Roman"/>
                </a:rPr>
                <a:t>재정의해야만 한다</a:t>
              </a:r>
              <a:r>
                <a:rPr lang="en-US" altLang="ko-KR" sz="1600" b="1" kern="100" dirty="0">
                  <a:solidFill>
                    <a:srgbClr val="FF0000"/>
                  </a:solidFill>
                  <a:ea typeface="맑은 고딕"/>
                  <a:cs typeface="Times New Roman"/>
                </a:rPr>
                <a:t>. </a:t>
              </a:r>
              <a:r>
                <a:rPr lang="ko-KR" altLang="en-US" sz="1600" b="1" kern="100" dirty="0">
                  <a:solidFill>
                    <a:srgbClr val="FF0000"/>
                  </a:solidFill>
                  <a:ea typeface="맑은 고딕"/>
                  <a:cs typeface="Times New Roman"/>
                </a:rPr>
                <a:t>매우 불편하고 번거롭다</a:t>
              </a:r>
              <a:r>
                <a:rPr lang="en-US" altLang="ko-KR" sz="1600" b="1" kern="100" dirty="0">
                  <a:solidFill>
                    <a:srgbClr val="FF0000"/>
                  </a:solidFill>
                  <a:ea typeface="맑은 고딕"/>
                  <a:cs typeface="Times New Roman"/>
                </a:rPr>
                <a:t>.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리스너란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?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199170" cy="144016"/>
            <a:chOff x="292710" y="457389"/>
            <a:chExt cx="3199170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09634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310" y="928670"/>
            <a:ext cx="5349821" cy="2286016"/>
            <a:chOff x="222310" y="928670"/>
            <a:chExt cx="5349821" cy="2286016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222310" y="928670"/>
              <a:ext cx="5349821" cy="2286016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93881" y="938195"/>
              <a:ext cx="1000132" cy="24622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1836" y="938195"/>
              <a:ext cx="1000132" cy="246221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ViewGroup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293749" y="1357298"/>
              <a:ext cx="2571768" cy="171451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5675" y="1366823"/>
              <a:ext cx="2428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dispatchTouchEvent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함수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928926" y="2285992"/>
            <a:ext cx="2571768" cy="785818"/>
            <a:chOff x="2928926" y="2285992"/>
            <a:chExt cx="2571768" cy="785818"/>
          </a:xfrm>
        </p:grpSpPr>
        <p:sp>
          <p:nvSpPr>
            <p:cNvPr id="32" name="오른쪽 화살표 31"/>
            <p:cNvSpPr/>
            <p:nvPr/>
          </p:nvSpPr>
          <p:spPr bwMode="auto">
            <a:xfrm>
              <a:off x="2928926" y="2500306"/>
              <a:ext cx="428628" cy="285752"/>
            </a:xfrm>
            <a:prstGeom prst="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 bwMode="auto">
            <a:xfrm>
              <a:off x="3428992" y="2285992"/>
              <a:ext cx="2071702" cy="78581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76617" y="2543169"/>
              <a:ext cx="200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onTouchEvent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함수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928926" y="1071546"/>
            <a:ext cx="2571768" cy="1143008"/>
            <a:chOff x="2928926" y="1071546"/>
            <a:chExt cx="2571768" cy="1143008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3428992" y="1071546"/>
              <a:ext cx="2071702" cy="1143008"/>
            </a:xfrm>
            <a:prstGeom prst="roundRect">
              <a:avLst/>
            </a:prstGeom>
            <a:solidFill>
              <a:sysClr val="window" lastClr="FFFFFF"/>
            </a:solidFill>
            <a:ln w="28575">
              <a:solidFill>
                <a:srgbClr val="4F81BD">
                  <a:lumMod val="40000"/>
                  <a:lumOff val="60000"/>
                </a:srgbClr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48042" y="1076308"/>
              <a:ext cx="20002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interface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OnTouchListener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0" lang="en-US" altLang="ko-KR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boolean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onTouch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… 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}</a:t>
              </a:r>
            </a:p>
          </p:txBody>
        </p:sp>
        <p:sp>
          <p:nvSpPr>
            <p:cNvPr id="39" name="오른쪽 화살표 38"/>
            <p:cNvSpPr/>
            <p:nvPr/>
          </p:nvSpPr>
          <p:spPr bwMode="auto">
            <a:xfrm>
              <a:off x="2928926" y="1552562"/>
              <a:ext cx="738199" cy="285752"/>
            </a:xfrm>
            <a:prstGeom prst="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94650" y="1714488"/>
            <a:ext cx="2756606" cy="1285884"/>
            <a:chOff x="294650" y="1714488"/>
            <a:chExt cx="2756606" cy="1285884"/>
          </a:xfrm>
        </p:grpSpPr>
        <p:pic>
          <p:nvPicPr>
            <p:cNvPr id="40" name="Picture 2" descr="C:\Users\superdroid\Desktop\갈매기\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94650" y="1772816"/>
              <a:ext cx="820966" cy="812119"/>
            </a:xfrm>
            <a:prstGeom prst="rect">
              <a:avLst/>
            </a:prstGeom>
            <a:noFill/>
          </p:spPr>
        </p:pic>
        <p:pic>
          <p:nvPicPr>
            <p:cNvPr id="42" name="Picture 5" descr="C:\Users\pmystory\Desktop\인물 아이콘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6913929" flipV="1">
              <a:off x="876532" y="2178679"/>
              <a:ext cx="648072" cy="360040"/>
            </a:xfrm>
            <a:prstGeom prst="rect">
              <a:avLst/>
            </a:prstGeom>
            <a:noFill/>
          </p:spPr>
        </p:pic>
        <p:sp>
          <p:nvSpPr>
            <p:cNvPr id="43" name="타원형 설명선 42"/>
            <p:cNvSpPr/>
            <p:nvPr/>
          </p:nvSpPr>
          <p:spPr bwMode="auto">
            <a:xfrm>
              <a:off x="1322456" y="1714488"/>
              <a:ext cx="1471623" cy="1285884"/>
            </a:xfrm>
            <a:prstGeom prst="wedgeEllipseCallout">
              <a:avLst>
                <a:gd name="adj1" fmla="val -57816"/>
                <a:gd name="adj2" fmla="val -20845"/>
              </a:avLst>
            </a:prstGeom>
            <a:solidFill>
              <a:sysClr val="window" lastClr="FFFFFF"/>
            </a:solidFill>
            <a:ln w="19050">
              <a:solidFill>
                <a:srgbClr val="1F497D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50992" y="1804976"/>
              <a:ext cx="200026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나에게 </a:t>
              </a:r>
              <a:endPara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약속된 리스너</a:t>
              </a:r>
              <a:r>
                <a:rPr kumimoji="1" lang="ko-KR" altLang="en-US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를 </a:t>
              </a:r>
              <a:endPara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전달해 주면</a:t>
              </a:r>
              <a:endPara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onTouchEvent</a:t>
              </a:r>
              <a:r>
                <a:rPr kumimoji="1" lang="ko-KR" altLang="en-US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가 </a:t>
              </a:r>
              <a:endPara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호출되기 전에 </a:t>
              </a:r>
              <a:endPara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불러줄께</a:t>
              </a:r>
              <a:r>
                <a:rPr kumimoji="1"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!</a:t>
              </a:r>
              <a:endPara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251520" y="3429000"/>
          <a:ext cx="5857240" cy="18008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View.java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View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interface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OnTouchListener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boolean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(View v,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MotionEvent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event);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3667125" y="253406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■ </a:t>
            </a:r>
            <a:r>
              <a:rPr lang="ko-KR" altLang="en-US" sz="1600" b="1" kern="100" dirty="0" err="1">
                <a:solidFill>
                  <a:schemeClr val="bg1"/>
                </a:solidFill>
                <a:ea typeface="맑은 고딕"/>
                <a:cs typeface="Times New Roman"/>
              </a:rPr>
              <a:t>리스너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 방식은 </a:t>
            </a:r>
            <a:r>
              <a:rPr lang="en-US" altLang="ko-KR" sz="1600" b="1" kern="100" dirty="0" err="1">
                <a:solidFill>
                  <a:schemeClr val="bg1"/>
                </a:solidFill>
                <a:ea typeface="맑은 고딕"/>
                <a:cs typeface="Times New Roman"/>
              </a:rPr>
              <a:t>onTouchEvent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재정의 없이 사용하기 때문에 간편하게 터치 이벤트를 전달 받는다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4664" y="5381421"/>
            <a:ext cx="8599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뷰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/</a:t>
            </a:r>
            <a:r>
              <a:rPr lang="ko-KR" altLang="en-US" sz="1600" b="1" kern="100" dirty="0" err="1">
                <a:solidFill>
                  <a:schemeClr val="bg1"/>
                </a:solidFill>
                <a:ea typeface="맑은 고딕"/>
                <a:cs typeface="Times New Roman"/>
              </a:rPr>
              <a:t>뷰그붑은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r>
              <a:rPr lang="en-US" altLang="ko-KR" sz="1600" b="1" kern="100" dirty="0" err="1">
                <a:solidFill>
                  <a:schemeClr val="bg1"/>
                </a:solidFill>
                <a:ea typeface="맑은 고딕"/>
                <a:cs typeface="Times New Roman"/>
              </a:rPr>
              <a:t>dispatchTouchEvent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내에서 </a:t>
            </a:r>
            <a:r>
              <a:rPr lang="en-US" altLang="ko-KR" sz="1600" b="1" kern="100" dirty="0" err="1">
                <a:solidFill>
                  <a:schemeClr val="bg1"/>
                </a:solidFill>
                <a:ea typeface="맑은 고딕"/>
                <a:cs typeface="Times New Roman"/>
              </a:rPr>
              <a:t>onTouchEvent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함수 호출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. </a:t>
            </a:r>
            <a:r>
              <a:rPr lang="ko-KR" altLang="en-US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하지만</a:t>
            </a:r>
            <a:r>
              <a:rPr lang="en-US" altLang="ko-KR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,</a:t>
            </a:r>
            <a:r>
              <a:rPr lang="ko-KR" altLang="en-US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 터치 이벤트 </a:t>
            </a:r>
            <a:r>
              <a:rPr lang="ko-KR" altLang="en-US" sz="1600" b="1" kern="100" dirty="0" err="1">
                <a:solidFill>
                  <a:srgbClr val="FF0000"/>
                </a:solidFill>
                <a:ea typeface="맑은 고딕"/>
                <a:cs typeface="Times New Roman"/>
              </a:rPr>
              <a:t>리스너가</a:t>
            </a:r>
            <a:r>
              <a:rPr lang="ko-KR" altLang="en-US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 등록되어 있으면</a:t>
            </a:r>
            <a:r>
              <a:rPr lang="en-US" altLang="ko-KR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, </a:t>
            </a:r>
            <a:r>
              <a:rPr lang="en-US" altLang="ko-KR" sz="1600" b="1" kern="100" dirty="0" err="1">
                <a:solidFill>
                  <a:srgbClr val="FF0000"/>
                </a:solidFill>
                <a:ea typeface="맑은 고딕"/>
                <a:cs typeface="Times New Roman"/>
              </a:rPr>
              <a:t>onTouchEvent</a:t>
            </a:r>
            <a:r>
              <a:rPr lang="en-US" altLang="ko-KR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 </a:t>
            </a:r>
            <a:r>
              <a:rPr lang="ko-KR" altLang="en-US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대신 </a:t>
            </a:r>
            <a:r>
              <a:rPr lang="ko-KR" altLang="en-US" sz="1600" b="1" kern="100" dirty="0" err="1">
                <a:solidFill>
                  <a:srgbClr val="FF0000"/>
                </a:solidFill>
                <a:ea typeface="맑은 고딕"/>
                <a:cs typeface="Times New Roman"/>
              </a:rPr>
              <a:t>리스너를</a:t>
            </a:r>
            <a:r>
              <a:rPr lang="ko-KR" altLang="en-US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 호출한다</a:t>
            </a:r>
            <a:r>
              <a:rPr lang="en-US" altLang="ko-KR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. </a:t>
            </a:r>
          </a:p>
          <a:p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View 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내에 </a:t>
            </a:r>
            <a:r>
              <a:rPr lang="en-US" altLang="ko-KR" sz="1600" b="1" kern="100" dirty="0" err="1">
                <a:solidFill>
                  <a:schemeClr val="bg1"/>
                </a:solidFill>
                <a:ea typeface="맑은 고딕"/>
                <a:cs typeface="Times New Roman"/>
              </a:rPr>
              <a:t>onTouchListener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인터페이스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. </a:t>
            </a:r>
            <a:r>
              <a:rPr lang="ko-KR" altLang="en-US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내부의 </a:t>
            </a:r>
            <a:r>
              <a:rPr lang="en-US" altLang="ko-KR" sz="1600" b="1" kern="100" dirty="0" err="1">
                <a:solidFill>
                  <a:srgbClr val="FF0000"/>
                </a:solidFill>
                <a:ea typeface="맑은 고딕"/>
                <a:cs typeface="Times New Roman"/>
              </a:rPr>
              <a:t>onTouch</a:t>
            </a:r>
            <a:r>
              <a:rPr lang="en-US" altLang="ko-KR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 </a:t>
            </a:r>
            <a:r>
              <a:rPr lang="ko-KR" altLang="en-US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함수를 재정의해야함</a:t>
            </a:r>
            <a:r>
              <a:rPr lang="en-US" altLang="ko-KR" sz="1600" b="1" kern="100" dirty="0">
                <a:solidFill>
                  <a:srgbClr val="FF0000"/>
                </a:solidFill>
                <a:ea typeface="맑은 고딕"/>
                <a:cs typeface="Times New Roman"/>
              </a:rPr>
              <a:t>.</a:t>
            </a:r>
          </a:p>
          <a:p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재정의된 </a:t>
            </a:r>
            <a:r>
              <a:rPr lang="en-US" altLang="ko-KR" sz="1600" b="1" kern="100" dirty="0" err="1">
                <a:solidFill>
                  <a:schemeClr val="bg1"/>
                </a:solidFill>
                <a:ea typeface="맑은 고딕"/>
                <a:cs typeface="Times New Roman"/>
              </a:rPr>
              <a:t>onTouch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의 </a:t>
            </a:r>
            <a:r>
              <a:rPr lang="ko-KR" altLang="en-US" sz="1600" b="1" kern="100" dirty="0" err="1">
                <a:solidFill>
                  <a:schemeClr val="bg1"/>
                </a:solidFill>
                <a:ea typeface="맑은 고딕"/>
                <a:cs typeface="Times New Roman"/>
              </a:rPr>
              <a:t>리턴값이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true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이면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, 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이벤트 소비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. 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그렇지 않으면 </a:t>
            </a:r>
            <a:r>
              <a:rPr lang="en-US" altLang="ko-KR" sz="1600" b="1" kern="100" dirty="0" err="1">
                <a:solidFill>
                  <a:schemeClr val="bg1"/>
                </a:solidFill>
                <a:ea typeface="맑은 고딕"/>
                <a:cs typeface="Times New Roman"/>
              </a:rPr>
              <a:t>onTouchEvent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 </a:t>
            </a:r>
            <a:r>
              <a:rPr lang="ko-KR" altLang="en-US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호출</a:t>
            </a:r>
            <a:r>
              <a:rPr lang="en-US" altLang="ko-KR" sz="1600" b="1" kern="100" dirty="0">
                <a:solidFill>
                  <a:schemeClr val="bg1"/>
                </a:solidFill>
                <a:ea typeface="맑은 고딕"/>
                <a:cs typeface="Times New Roman"/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82001" y="1366823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00919" y="2312807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93606" y="1763611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84698" y="5450817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84698" y="5914011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79512" y="6186325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다양한 터치 이벤트 인터페이스 구현 방법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4495314" cy="144016"/>
            <a:chOff x="292710" y="457389"/>
            <a:chExt cx="4495314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439248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23528" y="764704"/>
          <a:ext cx="5857240" cy="24104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res/layout/activity_main.xml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android:orientation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"vertical"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android:layout_margin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"20px"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"@+id/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button_view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버튼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 bwMode="auto">
          <a:xfrm>
            <a:off x="4587390" y="1484784"/>
            <a:ext cx="1928826" cy="857256"/>
          </a:xfrm>
          <a:prstGeom prst="roundRect">
            <a:avLst>
              <a:gd name="adj" fmla="val 6069"/>
            </a:avLst>
          </a:prstGeom>
          <a:solidFill>
            <a:schemeClr val="tx1"/>
          </a:solidFill>
          <a:ln w="317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258" y="1484785"/>
            <a:ext cx="864311" cy="1071569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0266" y="1841974"/>
            <a:ext cx="1676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4658828" y="1527654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● 레이아웃 구성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4718" y="2132856"/>
            <a:ext cx="3222540" cy="20918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4718" y="3541090"/>
            <a:ext cx="8599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chemeClr val="bg1"/>
                </a:solidFill>
              </a:rPr>
              <a:t>터치 이벤트 </a:t>
            </a:r>
            <a:r>
              <a:rPr lang="ko-KR" altLang="en-US" sz="1600" b="1" dirty="0" err="1">
                <a:solidFill>
                  <a:schemeClr val="bg1"/>
                </a:solidFill>
              </a:rPr>
              <a:t>리스너를</a:t>
            </a:r>
            <a:r>
              <a:rPr lang="ko-KR" altLang="en-US" sz="1600" b="1" dirty="0">
                <a:solidFill>
                  <a:schemeClr val="bg1"/>
                </a:solidFill>
              </a:rPr>
              <a:t> 등록하기 앞서 이벤트를 받고자 하는 뷰를 정의함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chemeClr val="bg1"/>
                </a:solidFill>
              </a:rPr>
              <a:t>뷰의 </a:t>
            </a:r>
            <a:r>
              <a:rPr lang="en-US" altLang="ko-KR" sz="1600" b="1" dirty="0">
                <a:solidFill>
                  <a:schemeClr val="bg1"/>
                </a:solidFill>
              </a:rPr>
              <a:t>id</a:t>
            </a:r>
            <a:r>
              <a:rPr lang="ko-KR" altLang="en-US" sz="1600" b="1" dirty="0">
                <a:solidFill>
                  <a:schemeClr val="bg1"/>
                </a:solidFill>
              </a:rPr>
              <a:t>를 등록 해야 한다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확장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클릭 리스너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487202" cy="144016"/>
            <a:chOff x="292710" y="457389"/>
            <a:chExt cx="3487202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384376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31487"/>
              </p:ext>
            </p:extLst>
          </p:nvPr>
        </p:nvGraphicFramePr>
        <p:xfrm>
          <a:off x="323528" y="987184"/>
          <a:ext cx="5472608" cy="5466152"/>
        </p:xfrm>
        <a:graphic>
          <a:graphicData uri="http://schemas.openxmlformats.org/drawingml/2006/table">
            <a:tbl>
              <a:tblPr/>
              <a:tblGrid>
                <a:gridCol w="547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1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/MainActivity.java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MainActivity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①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레이아웃을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콘텐트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영역에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설정한다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R.layout.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activity_main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②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레이아웃에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포함된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객체를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참조한다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Button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(Button)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findViewById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R.id.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button_view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③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버튼에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터치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이벤트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b="1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Consolas"/>
                        </a:rPr>
                        <a:t>리스너</a:t>
                      </a:r>
                      <a:r>
                        <a:rPr lang="ko-KR" sz="1050" b="1" kern="0" dirty="0">
                          <a:solidFill>
                            <a:srgbClr val="FF0000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b="1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Consolas"/>
                        </a:rPr>
                        <a:t>객체를</a:t>
                      </a:r>
                      <a:r>
                        <a:rPr lang="ko-KR" sz="1050" b="1" kern="0" dirty="0">
                          <a:solidFill>
                            <a:srgbClr val="FF0000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b="1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Consolas"/>
                        </a:rPr>
                        <a:t>생성</a:t>
                      </a:r>
                      <a:r>
                        <a:rPr lang="ko-KR" sz="1050" b="1" kern="0" dirty="0">
                          <a:solidFill>
                            <a:srgbClr val="FF0000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b="1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Consolas"/>
                        </a:rPr>
                        <a:t>및</a:t>
                      </a:r>
                      <a:r>
                        <a:rPr lang="ko-KR" sz="1050" b="1" kern="0" dirty="0">
                          <a:solidFill>
                            <a:srgbClr val="FF0000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b="1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Consolas"/>
                        </a:rPr>
                        <a:t>설정한다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button.setOnTouchListener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MyTouchListener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/*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뷰의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터치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이벤트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리스너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Consolas"/>
                        </a:rPr>
                        <a:t>내부</a:t>
                      </a:r>
                      <a:r>
                        <a:rPr lang="ko-KR" sz="1050" kern="0" dirty="0">
                          <a:solidFill>
                            <a:srgbClr val="FF0000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Consolas"/>
                        </a:rPr>
                        <a:t>클래스</a:t>
                      </a:r>
                      <a:r>
                        <a:rPr lang="ko-KR" sz="1050" kern="0" dirty="0">
                          <a:solidFill>
                            <a:srgbClr val="FF0000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구현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*/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MyTouchListener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implements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View.OnTouchListener</a:t>
                      </a:r>
                      <a:endParaRPr lang="ko-KR" sz="1050" kern="100" dirty="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④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각종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터치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이벤트는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함수를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통해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전달된다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boolean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View v,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MotionEvent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event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5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"Button View 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&gt;&gt; 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+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event.getAction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⑤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이벤트를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소비하진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않도록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false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5126" marR="85126" marT="85126" marB="8512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11560" y="3723488"/>
            <a:ext cx="4896544" cy="2520280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7584" y="3075416"/>
            <a:ext cx="3960440" cy="504056"/>
          </a:xfrm>
          <a:prstGeom prst="roundRect">
            <a:avLst>
              <a:gd name="adj" fmla="val 514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010608"/>
            <a:ext cx="1229078" cy="150019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grpSp>
        <p:nvGrpSpPr>
          <p:cNvPr id="39" name="그룹 38"/>
          <p:cNvGrpSpPr/>
          <p:nvPr/>
        </p:nvGrpSpPr>
        <p:grpSpPr>
          <a:xfrm>
            <a:off x="6012160" y="2738800"/>
            <a:ext cx="2000264" cy="1357322"/>
            <a:chOff x="6012160" y="2492896"/>
            <a:chExt cx="2000264" cy="1357322"/>
          </a:xfrm>
        </p:grpSpPr>
        <p:sp>
          <p:nvSpPr>
            <p:cNvPr id="29" name="TextBox 28"/>
            <p:cNvSpPr txBox="1"/>
            <p:nvPr/>
          </p:nvSpPr>
          <p:spPr>
            <a:xfrm>
              <a:off x="6083598" y="2535766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6012160" y="2492896"/>
              <a:ext cx="2000264" cy="1357322"/>
            </a:xfrm>
            <a:prstGeom prst="roundRect">
              <a:avLst>
                <a:gd name="adj" fmla="val 6069"/>
              </a:avLst>
            </a:prstGeom>
            <a:noFill/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3598" y="2850086"/>
              <a:ext cx="185737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2" name="직선 연결선 31"/>
            <p:cNvCxnSpPr/>
            <p:nvPr/>
          </p:nvCxnSpPr>
          <p:spPr>
            <a:xfrm>
              <a:off x="6102648" y="3021537"/>
              <a:ext cx="1857388" cy="1588"/>
            </a:xfrm>
            <a:prstGeom prst="line">
              <a:avLst/>
            </a:prstGeom>
            <a:noFill/>
            <a:ln w="3175" cap="flat" cmpd="sng" algn="ctr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>
            <a:xfrm>
              <a:off x="6102648" y="3564466"/>
              <a:ext cx="1857388" cy="1588"/>
            </a:xfrm>
            <a:prstGeom prst="line">
              <a:avLst/>
            </a:prstGeom>
            <a:noFill/>
            <a:ln w="3175" cap="flat" cmpd="sng" algn="ctr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그룹 37"/>
          <p:cNvGrpSpPr/>
          <p:nvPr/>
        </p:nvGrpSpPr>
        <p:grpSpPr>
          <a:xfrm>
            <a:off x="6369350" y="1062231"/>
            <a:ext cx="2038386" cy="1377136"/>
            <a:chOff x="6369350" y="816327"/>
            <a:chExt cx="2038386" cy="1377136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6369350" y="1183806"/>
              <a:ext cx="85726" cy="36195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6655101" y="1174281"/>
              <a:ext cx="49529" cy="37147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직선 연결선 27"/>
            <p:cNvCxnSpPr/>
            <p:nvPr/>
          </p:nvCxnSpPr>
          <p:spPr>
            <a:xfrm>
              <a:off x="6445550" y="1531471"/>
              <a:ext cx="214323" cy="1588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7155168" y="1270133"/>
              <a:ext cx="1252568" cy="92333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ACTION_DOWN : 0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ACTION_UP : 1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ACTION_MOVE : 2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ACTION_CANCEL: 3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4132537">
              <a:off x="6728574" y="731888"/>
              <a:ext cx="385745" cy="554623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0" name="TextBox 39"/>
          <p:cNvSpPr txBox="1"/>
          <p:nvPr/>
        </p:nvSpPr>
        <p:spPr>
          <a:xfrm>
            <a:off x="251520" y="67295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■ </a:t>
            </a:r>
            <a:r>
              <a:rPr kumimoji="1" lang="ko-KR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내부 클래스 구현 방법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5" idx="1"/>
          </p:cNvCxnSpPr>
          <p:nvPr/>
        </p:nvCxnSpPr>
        <p:spPr>
          <a:xfrm flipH="1" flipV="1">
            <a:off x="4139952" y="4149080"/>
            <a:ext cx="2016224" cy="3985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56176" y="4224490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View.onTouchListener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상속 받아야함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6682" y="5320438"/>
            <a:ext cx="294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True</a:t>
            </a:r>
            <a:r>
              <a:rPr lang="ko-KR" altLang="en-US" dirty="0">
                <a:solidFill>
                  <a:schemeClr val="bg1"/>
                </a:solidFill>
              </a:rPr>
              <a:t>면 이벤트를 소비함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버튼 눌림 효과를 실행하는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onTouchEvent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호출안됨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>
            <a:stCxn id="35" idx="1"/>
          </p:cNvCxnSpPr>
          <p:nvPr/>
        </p:nvCxnSpPr>
        <p:spPr>
          <a:xfrm flipH="1">
            <a:off x="2339753" y="5782103"/>
            <a:ext cx="3736929" cy="13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확장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클릭 리스너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487202" cy="144016"/>
            <a:chOff x="292710" y="457389"/>
            <a:chExt cx="3487202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384376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1520" y="672951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■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View.OnTouchListener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액티비티가 상속받아 구현하는 방법</a:t>
            </a:r>
          </a:p>
          <a:p>
            <a:endParaRPr lang="ko-KR" altLang="en-US" sz="14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51520" y="1052736"/>
          <a:ext cx="5616624" cy="5112568"/>
        </p:xfrm>
        <a:graphic>
          <a:graphicData uri="http://schemas.openxmlformats.org/drawingml/2006/table">
            <a:tbl>
              <a:tblPr/>
              <a:tblGrid>
                <a:gridCol w="561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256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/MainActivity.java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①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터치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인터페이스를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액티비티가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View.OnTouchListener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상속받아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구현한다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MainActivity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implements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View.OnTouchListener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②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View.OnTouchListener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클래스의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함수를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구현한다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//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함수를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통해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리스너가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설정된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뷰의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각종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터치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이벤트가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전달된다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boolean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View v,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MotionEvent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event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5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"Button View 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&gt;&gt; 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+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event.getAction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false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R.layout.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activity_main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Button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(Button)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findViewById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R.id.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button_view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③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버튼에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터치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이벤트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리스너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객체를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생성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및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설정한다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button.setOnTouchListener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2020" marR="102020" marT="102020" marB="1020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3457972" y="1672233"/>
            <a:ext cx="2266156" cy="504056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1560" y="2896368"/>
            <a:ext cx="5112568" cy="1104131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99592" y="5373216"/>
            <a:ext cx="2736304" cy="288032"/>
          </a:xfrm>
          <a:prstGeom prst="roundRect">
            <a:avLst>
              <a:gd name="adj" fmla="val 514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99992" y="5014162"/>
            <a:ext cx="464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View.onTouchListener</a:t>
            </a:r>
            <a:r>
              <a:rPr lang="ko-KR" altLang="en-US" dirty="0">
                <a:solidFill>
                  <a:schemeClr val="bg1"/>
                </a:solidFill>
              </a:rPr>
              <a:t>의 객체를 </a:t>
            </a:r>
            <a:r>
              <a:rPr lang="ko-KR" altLang="en-US" dirty="0" err="1">
                <a:solidFill>
                  <a:schemeClr val="bg1"/>
                </a:solidFill>
              </a:rPr>
              <a:t>등록해야함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하지만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액티비티</a:t>
            </a:r>
            <a:r>
              <a:rPr lang="ko-KR" altLang="en-US" dirty="0">
                <a:solidFill>
                  <a:schemeClr val="bg1"/>
                </a:solidFill>
              </a:rPr>
              <a:t> 객체를 넣어도 무방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왜냐하면 터치 </a:t>
            </a:r>
            <a:r>
              <a:rPr lang="ko-KR" altLang="en-US" dirty="0" err="1">
                <a:solidFill>
                  <a:schemeClr val="bg1"/>
                </a:solidFill>
              </a:rPr>
              <a:t>리스너를</a:t>
            </a:r>
            <a:r>
              <a:rPr lang="ko-KR" altLang="en-US" dirty="0">
                <a:solidFill>
                  <a:schemeClr val="bg1"/>
                </a:solidFill>
              </a:rPr>
              <a:t> 상속받기 때문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>
            <a:off x="3635896" y="5475827"/>
            <a:ext cx="864096" cy="414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확장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익명 클래스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487202" cy="144016"/>
            <a:chOff x="292710" y="457389"/>
            <a:chExt cx="3487202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384376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1520" y="672951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■ 익명의 내부 클래스 구현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23528" y="1052736"/>
          <a:ext cx="5857240" cy="41630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/MainActivity.java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MainActivity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R.layout.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activity_main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Button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(Button)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findViewById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R.id.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button_view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①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버튼에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익명의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내부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클래스인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터치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이벤트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리스너를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생성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및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설정한다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button.setOnTouchListener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View.OnTouchListener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boolean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View v,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MotionEvent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event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5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"Button View 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&gt;&gt; 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+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event.getAction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false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}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899592" y="2924944"/>
            <a:ext cx="4968552" cy="2088232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3003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확장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익명 클래스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487202" cy="144016"/>
            <a:chOff x="292710" y="457389"/>
            <a:chExt cx="3487202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384376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0716" y="381686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■ 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Syntax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75391"/>
              </p:ext>
            </p:extLst>
          </p:nvPr>
        </p:nvGraphicFramePr>
        <p:xfrm>
          <a:off x="322724" y="4196645"/>
          <a:ext cx="3744416" cy="936104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parent-class-name( [argument-list] )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class-body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 </a:t>
                      </a: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21379"/>
              </p:ext>
            </p:extLst>
          </p:nvPr>
        </p:nvGraphicFramePr>
        <p:xfrm>
          <a:off x="322724" y="5348773"/>
          <a:ext cx="3744416" cy="936104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interface-name()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class-body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 </a:t>
                      </a: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95712"/>
              </p:ext>
            </p:extLst>
          </p:nvPr>
        </p:nvGraphicFramePr>
        <p:xfrm>
          <a:off x="364502" y="2132856"/>
          <a:ext cx="3846654" cy="1336040"/>
        </p:xfrm>
        <a:graphic>
          <a:graphicData uri="http://schemas.openxmlformats.org/drawingml/2006/table">
            <a:tbl>
              <a:tblPr/>
              <a:tblGrid>
                <a:gridCol w="384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4562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 </a:t>
                      </a:r>
                      <a:r>
                        <a:rPr lang="en-US" sz="1050" kern="0" dirty="0" err="1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ClickListener</a:t>
                      </a: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implements </a:t>
                      </a:r>
                      <a:r>
                        <a:rPr lang="en-US" sz="1050" kern="0" baseline="0" dirty="0" err="1">
                          <a:solidFill>
                            <a:srgbClr val="0000CC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onClickListener</a:t>
                      </a: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class-body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baseline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Obj</a:t>
                      </a: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new </a:t>
                      </a:r>
                      <a:r>
                        <a:rPr lang="en-US" sz="1050" kern="0" baseline="0" dirty="0" err="1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ClickListener</a:t>
                      </a: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77167"/>
              </p:ext>
            </p:extLst>
          </p:nvPr>
        </p:nvGraphicFramePr>
        <p:xfrm>
          <a:off x="4859228" y="2132856"/>
          <a:ext cx="3846654" cy="1245622"/>
        </p:xfrm>
        <a:graphic>
          <a:graphicData uri="http://schemas.openxmlformats.org/drawingml/2006/table">
            <a:tbl>
              <a:tblPr/>
              <a:tblGrid>
                <a:gridCol w="384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4562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baseline="0" dirty="0">
                        <a:solidFill>
                          <a:schemeClr val="bg1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 err="1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Obj</a:t>
                      </a:r>
                      <a:r>
                        <a:rPr lang="en-US" sz="1050" kern="0" baseline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new </a:t>
                      </a:r>
                      <a:r>
                        <a:rPr lang="en-US" sz="1050" kern="0" baseline="0" dirty="0" err="1">
                          <a:solidFill>
                            <a:srgbClr val="0000CC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onClickListener</a:t>
                      </a:r>
                      <a:r>
                        <a:rPr lang="en-US" sz="1050" kern="0" baseline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class-body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en-US" sz="1050" kern="0" dirty="0">
                        <a:solidFill>
                          <a:schemeClr val="bg1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3851116" y="2298358"/>
            <a:ext cx="2232248" cy="72008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9228" y="381686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■ 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Anonymous class as argument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83555"/>
              </p:ext>
            </p:extLst>
          </p:nvPr>
        </p:nvGraphicFramePr>
        <p:xfrm>
          <a:off x="4931236" y="4196645"/>
          <a:ext cx="3240360" cy="1152128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sz="1050" kern="0" baseline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object.my_method</a:t>
                      </a: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50" kern="0" baseline="0" dirty="0">
                          <a:solidFill>
                            <a:srgbClr val="0000CC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 class-name() 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CC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public void method-name(){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CC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method-body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CC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baseline="0" dirty="0">
                          <a:solidFill>
                            <a:srgbClr val="0000CC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}</a:t>
                      </a: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 </a:t>
                      </a: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1520" y="900594"/>
            <a:ext cx="8383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■ 익명 클래스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</a:p>
          <a:p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&gt;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이름이 없는 클래스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&gt;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부모 클래스나 인터페이스로 새로운 클래스를 정의하여 객체를 생성하는 것이 아니라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</a:p>
          <a:p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부모 클래스나 인터페이스의 코드를 직접 구현하여 객체를 생성함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endParaRPr kumimoji="1"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921839"/>
      </p:ext>
    </p:extLst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확장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클릭 리스너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703226" cy="144016"/>
            <a:chOff x="292710" y="457389"/>
            <a:chExt cx="3703226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6004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1520" y="672951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터치는 다운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이동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업 이벤트가 전부며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세 가지의 이벤트의 조합으로 다양한 동작을 처리할 수 있다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algn="ctr"/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 중에서도 가장 많이 사용되는 이벤트 조합은 뷰 내부에서 확장된 이벤트 리스너로 제공한다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lang="ko-KR" altLang="en-US" sz="1400" dirty="0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1229078" cy="150019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cxnSp>
        <p:nvCxnSpPr>
          <p:cNvPr id="15" name="직선 연결선 14"/>
          <p:cNvCxnSpPr/>
          <p:nvPr/>
        </p:nvCxnSpPr>
        <p:spPr>
          <a:xfrm rot="16200000" flipH="1">
            <a:off x="900477" y="2192105"/>
            <a:ext cx="261917" cy="126511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>
          <a:xfrm flipV="1">
            <a:off x="1101531" y="2033044"/>
            <a:ext cx="114276" cy="35710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</p:cxnSp>
      <p:pic>
        <p:nvPicPr>
          <p:cNvPr id="17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132537">
            <a:off x="1236916" y="1587437"/>
            <a:ext cx="385745" cy="55462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907704" y="1556792"/>
          <a:ext cx="5857240" cy="18008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View.java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View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interface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OnClickListener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(View v);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1520" y="3923774"/>
            <a:ext cx="8568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</a:p>
          <a:p>
            <a:endParaRPr kumimoji="1"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클릭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리스너는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뷰 영역을 클릭했을 때 호출됨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endParaRPr kumimoji="1"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뷰 영역을 손가락으로 눌렀다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(ACTION_DOWN) 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바로 떼는 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(ACTION_UP)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터치 동작을 가진다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160" y="4046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터치 이벤트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404664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962725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터치 이벤트란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184" y="1538789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터치 이벤트 전달 과정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9552" y="1548081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972017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5184" y="2132856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터치 이벤트 수신 함수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9552" y="2142148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5184" y="2708920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터치 이벤트 수신 함수의 역할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9552" y="2718212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5184" y="3284984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터치 다운 이벤트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9552" y="3294276"/>
            <a:ext cx="144016" cy="21602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확장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클릭 리스너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703226" cy="144016"/>
            <a:chOff x="292710" y="457389"/>
            <a:chExt cx="3703226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6004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54093"/>
              </p:ext>
            </p:extLst>
          </p:nvPr>
        </p:nvGraphicFramePr>
        <p:xfrm>
          <a:off x="251520" y="594000"/>
          <a:ext cx="5832648" cy="5283272"/>
        </p:xfrm>
        <a:graphic>
          <a:graphicData uri="http://schemas.openxmlformats.org/drawingml/2006/table">
            <a:tbl>
              <a:tblPr/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457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05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/MainActivity.java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①</a:t>
                      </a:r>
                      <a:r>
                        <a:rPr lang="ko-KR" sz="9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9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액티비티가</a:t>
                      </a:r>
                      <a:r>
                        <a:rPr lang="ko-KR" sz="9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9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클릭</a:t>
                      </a:r>
                      <a:r>
                        <a:rPr lang="ko-KR" sz="9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9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인터페이스</a:t>
                      </a:r>
                      <a:r>
                        <a:rPr lang="ko-KR" sz="9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View.OnClickListener</a:t>
                      </a:r>
                      <a:r>
                        <a:rPr lang="ko-KR" sz="9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를</a:t>
                      </a:r>
                      <a:r>
                        <a:rPr lang="ko-KR" sz="9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9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상속받아</a:t>
                      </a:r>
                      <a:r>
                        <a:rPr lang="ko-KR" sz="9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9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구현한다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MainActivity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implements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View.OnClickListener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②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클릭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인터페이스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핸들러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함수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구현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View v )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switch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v.getId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R.id.</a:t>
                      </a:r>
                      <a:r>
                        <a:rPr lang="en-US" sz="10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button_view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: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③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버튼이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클릭되었을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때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토스트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팝업을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이용해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화면에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알림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Toast.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makeText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Event!"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Toast.</a:t>
                      </a:r>
                      <a:r>
                        <a:rPr lang="en-US" sz="10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LENGTH_LONG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).show();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break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R.layout.</a:t>
                      </a:r>
                      <a:r>
                        <a:rPr lang="en-US" sz="10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activity_main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Button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(Button)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findViewById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R.id.</a:t>
                      </a:r>
                      <a:r>
                        <a:rPr lang="en-US" sz="10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button_view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④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버튼에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클릭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리스너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객체를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생성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및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설정한다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button.</a:t>
                      </a:r>
                      <a:r>
                        <a:rPr lang="en-US" sz="1200" b="1" kern="0" dirty="0" err="1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setOnClickListener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5126" marR="85126" marT="85126" marB="8512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594000"/>
            <a:ext cx="2293343" cy="257176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sp>
        <p:nvSpPr>
          <p:cNvPr id="55" name="모서리가 둥근 직사각형 54"/>
          <p:cNvSpPr/>
          <p:nvPr/>
        </p:nvSpPr>
        <p:spPr>
          <a:xfrm>
            <a:off x="6540801" y="2621129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728250" y="932140"/>
            <a:ext cx="890594" cy="709084"/>
            <a:chOff x="6728250" y="1102844"/>
            <a:chExt cx="890594" cy="709084"/>
          </a:xfrm>
        </p:grpSpPr>
        <p:grpSp>
          <p:nvGrpSpPr>
            <p:cNvPr id="46" name="그룹 41"/>
            <p:cNvGrpSpPr/>
            <p:nvPr/>
          </p:nvGrpSpPr>
          <p:grpSpPr>
            <a:xfrm>
              <a:off x="6728250" y="1479084"/>
              <a:ext cx="332843" cy="332844"/>
              <a:chOff x="2397381" y="1460970"/>
              <a:chExt cx="514351" cy="514353"/>
            </a:xfrm>
          </p:grpSpPr>
          <p:cxnSp>
            <p:nvCxnSpPr>
              <p:cNvPr id="47" name="직선 연결선 46"/>
              <p:cNvCxnSpPr/>
              <p:nvPr/>
            </p:nvCxnSpPr>
            <p:spPr>
              <a:xfrm rot="5400000">
                <a:off x="2599208" y="1916619"/>
                <a:ext cx="114052" cy="3355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48" name="직선 연결선 47"/>
              <p:cNvCxnSpPr/>
              <p:nvPr/>
            </p:nvCxnSpPr>
            <p:spPr>
              <a:xfrm rot="16200000" flipH="1">
                <a:off x="2756742" y="1820331"/>
                <a:ext cx="79665" cy="79665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49" name="직선 연결선 48"/>
              <p:cNvCxnSpPr/>
              <p:nvPr/>
            </p:nvCxnSpPr>
            <p:spPr>
              <a:xfrm flipV="1">
                <a:off x="2797680" y="1718146"/>
                <a:ext cx="114052" cy="3355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50" name="직선 연결선 49"/>
              <p:cNvCxnSpPr/>
              <p:nvPr/>
            </p:nvCxnSpPr>
            <p:spPr>
              <a:xfrm rot="5400000" flipH="1" flipV="1">
                <a:off x="2753387" y="1539650"/>
                <a:ext cx="86374" cy="79665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51" name="직선 연결선 50"/>
              <p:cNvCxnSpPr/>
              <p:nvPr/>
            </p:nvCxnSpPr>
            <p:spPr>
              <a:xfrm rot="16200000" flipV="1">
                <a:off x="2595854" y="1519673"/>
                <a:ext cx="120761" cy="3355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52" name="직선 연결선 51"/>
              <p:cNvCxnSpPr/>
              <p:nvPr/>
            </p:nvCxnSpPr>
            <p:spPr>
              <a:xfrm rot="16200000" flipV="1">
                <a:off x="2472705" y="1536295"/>
                <a:ext cx="86374" cy="86374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53" name="직선 연결선 52"/>
              <p:cNvCxnSpPr/>
              <p:nvPr/>
            </p:nvCxnSpPr>
            <p:spPr>
              <a:xfrm rot="10800000">
                <a:off x="2397381" y="1718147"/>
                <a:ext cx="120761" cy="3355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  <p:cxnSp>
            <p:nvCxnSpPr>
              <p:cNvPr id="54" name="직선 연결선 53"/>
              <p:cNvCxnSpPr/>
              <p:nvPr/>
            </p:nvCxnSpPr>
            <p:spPr>
              <a:xfrm rot="5400000">
                <a:off x="2476060" y="1816977"/>
                <a:ext cx="79665" cy="86374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</p:grpSp>
        <p:pic>
          <p:nvPicPr>
            <p:cNvPr id="56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132537">
              <a:off x="6923663" y="1149850"/>
              <a:ext cx="469474" cy="675008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모서리가 둥근 직사각형 56"/>
            <p:cNvSpPr/>
            <p:nvPr/>
          </p:nvSpPr>
          <p:spPr>
            <a:xfrm>
              <a:off x="7402820" y="110284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275856" y="1098056"/>
            <a:ext cx="2808312" cy="288032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39552" y="1458096"/>
            <a:ext cx="4680520" cy="2520280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827584" y="5274520"/>
            <a:ext cx="3024336" cy="288032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372200" y="2394200"/>
            <a:ext cx="2016224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7" idx="1"/>
          </p:cNvCxnSpPr>
          <p:nvPr/>
        </p:nvCxnSpPr>
        <p:spPr>
          <a:xfrm flipH="1" flipV="1">
            <a:off x="5436096" y="1413018"/>
            <a:ext cx="720080" cy="29639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053786"/>
            <a:ext cx="277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View.onClickListener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상속 받아야함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>
            <a:stCxn id="32" idx="1"/>
          </p:cNvCxnSpPr>
          <p:nvPr/>
        </p:nvCxnSpPr>
        <p:spPr>
          <a:xfrm flipH="1">
            <a:off x="3851920" y="5350087"/>
            <a:ext cx="2304256" cy="684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6176" y="5026921"/>
            <a:ext cx="353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setonTouchListenser</a:t>
            </a:r>
            <a:r>
              <a:rPr lang="ko-KR" altLang="en-US" dirty="0">
                <a:solidFill>
                  <a:schemeClr val="bg1"/>
                </a:solidFill>
              </a:rPr>
              <a:t>처럼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seton</a:t>
            </a:r>
            <a:r>
              <a:rPr lang="en-US" altLang="ko-KR" dirty="0" err="1">
                <a:solidFill>
                  <a:srgbClr val="FF0000"/>
                </a:solidFill>
              </a:rPr>
              <a:t>Click</a:t>
            </a:r>
            <a:r>
              <a:rPr lang="en-US" altLang="ko-KR" dirty="0" err="1">
                <a:solidFill>
                  <a:schemeClr val="bg1"/>
                </a:solidFill>
              </a:rPr>
              <a:t>Listenser</a:t>
            </a:r>
            <a:r>
              <a:rPr lang="ko-KR" altLang="en-US" dirty="0">
                <a:solidFill>
                  <a:schemeClr val="bg1"/>
                </a:solidFill>
              </a:rPr>
              <a:t>로 사용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2710" y="5991902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● 클릭 이벤트는 빈번히 사용되는 이벤트다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매번 위의 코딩은 번거롭다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해결책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? 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안드로이드는 좀 더 편리한 </a:t>
            </a:r>
            <a:r>
              <a:rPr kumimoji="1"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리스너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등록 방법을 추가로 제공한다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2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확장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클릭 리스너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703226" cy="144016"/>
            <a:chOff x="292710" y="457389"/>
            <a:chExt cx="3703226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6004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1520" y="672951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● 클릭 리스너는 매우 많이 사용되기 때문에 좀더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사용성이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용이한 방법 한 가지를 더 제공한다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lang="ko-KR" altLang="en-US" sz="14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51520" y="1124744"/>
          <a:ext cx="5857240" cy="274574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res/layout/activity_mail.xml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android:orientation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"vertical"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android:layout_margin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"20px"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"@+id/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button_view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버튼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android:clickable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"true"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android:onClick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onMyButtonClick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283968" y="1988840"/>
          <a:ext cx="4608512" cy="4086860"/>
        </p:xfrm>
        <a:graphic>
          <a:graphicData uri="http://schemas.openxmlformats.org/drawingml/2006/table">
            <a:tbl>
              <a:tblPr/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/MainActivity.java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MainActivity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onMyButtonClick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View v 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switch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v.getId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R.id.button_</a:t>
                      </a:r>
                      <a:r>
                        <a:rPr lang="en-US" sz="10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button_view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: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Toast.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makeText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Event!"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Toast.</a:t>
                      </a:r>
                      <a:r>
                        <a:rPr lang="en-US" sz="10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LENGTH_LONG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).show();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break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R.layout.</a:t>
                      </a:r>
                      <a:r>
                        <a:rPr lang="en-US" sz="10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activity_main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846634" y="3093343"/>
            <a:ext cx="3077294" cy="398140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72000" y="2636912"/>
            <a:ext cx="4032448" cy="2160240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2339752" y="2708920"/>
            <a:ext cx="4464496" cy="758180"/>
            <a:chOff x="2339752" y="2708920"/>
            <a:chExt cx="4464496" cy="75818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5436096" y="2708920"/>
              <a:ext cx="1368152" cy="216024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39752" y="3251076"/>
              <a:ext cx="1368152" cy="216024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구부러진 연결선 26"/>
            <p:cNvCxnSpPr>
              <a:stCxn id="23" idx="3"/>
              <a:endCxn id="22" idx="1"/>
            </p:cNvCxnSpPr>
            <p:nvPr/>
          </p:nvCxnSpPr>
          <p:spPr>
            <a:xfrm flipV="1">
              <a:off x="3707904" y="2816932"/>
              <a:ext cx="1728192" cy="54215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63156" y="4476933"/>
            <a:ext cx="4065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Clickable: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클릭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리스너의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호출 여부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 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true</a:t>
            </a:r>
          </a:p>
          <a:p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● 장점</a:t>
            </a:r>
            <a:endParaRPr lang="en-US" altLang="ko-KR" sz="1400" dirty="0"/>
          </a:p>
          <a:p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-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클릭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리스너를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등록할 뷰 객체가 필요 없다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&gt; Button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button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(Button)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findViewById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(..</a:t>
            </a:r>
          </a:p>
          <a:p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-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리스너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등록하는 코드 없다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-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상속 받지 않아도 된다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-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리스너를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등록하는 과정이 필요 없다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확장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다중 버튼 처리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703226" cy="144016"/>
            <a:chOff x="292710" y="457389"/>
            <a:chExt cx="3703226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6004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1520" y="672951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● 한 개의 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클릭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핸들러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사용하여 다중 버턴의 클릭을 처리하는 방법</a:t>
            </a:r>
            <a:endParaRPr lang="ko-KR" altLang="en-US" sz="14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51520" y="1124744"/>
          <a:ext cx="5857240" cy="417830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res/layout/activity_mail.xml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android:orientation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"vertical"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android:layout_margin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"20px"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"@+id/button_view1"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버튼</a:t>
                      </a:r>
                      <a:r>
                        <a:rPr lang="en-US" alt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1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android:clickable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"true"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android:onClick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onMyButtonClick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altLang="ko-KR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altLang="ko-KR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android:id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"@+id/button_view2"</a:t>
                      </a:r>
                      <a:r>
                        <a:rPr lang="en-US" altLang="ko-KR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altLang="ko-KR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alt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버튼</a:t>
                      </a:r>
                      <a:r>
                        <a:rPr lang="en-US" alt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2</a:t>
                      </a:r>
                      <a:r>
                        <a:rPr lang="en-US" alt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altLang="ko-KR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altLang="ko-KR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android:clickable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"true"</a:t>
                      </a:r>
                      <a:endParaRPr lang="ko-KR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android:onClick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onMyButtonClick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</a:t>
                      </a:r>
                      <a:endParaRPr lang="en-US" sz="10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310473" y="1196752"/>
          <a:ext cx="4608512" cy="5153660"/>
        </p:xfrm>
        <a:graphic>
          <a:graphicData uri="http://schemas.openxmlformats.org/drawingml/2006/table">
            <a:tbl>
              <a:tblPr/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/MainActivity.java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MainActivity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onMyButtonClick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View v 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switch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v.getId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R.id.</a:t>
                      </a:r>
                      <a:r>
                        <a:rPr lang="en-US" sz="1000" i="1" kern="0" dirty="0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button_view1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: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Toast.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makeText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“Button1</a:t>
                      </a:r>
                      <a:r>
                        <a:rPr lang="en-US" sz="1000" kern="0" baseline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clicked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Toast.</a:t>
                      </a:r>
                      <a:r>
                        <a:rPr lang="en-US" sz="10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LENGTH_LONG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).show();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break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case</a:t>
                      </a:r>
                      <a:r>
                        <a:rPr lang="en-US" altLang="ko-KR" sz="100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R.id.</a:t>
                      </a:r>
                      <a:r>
                        <a:rPr lang="en-US" altLang="ko-KR" sz="1000" i="1" kern="0" dirty="0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button_view2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Toast.</a:t>
                      </a:r>
                      <a:r>
                        <a:rPr lang="en-US" altLang="ko-KR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makeText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altLang="ko-KR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</a:t>
                      </a:r>
                      <a:r>
                        <a:rPr lang="en-US" altLang="ko-KR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“Button2</a:t>
                      </a:r>
                      <a:r>
                        <a:rPr lang="en-US" altLang="ko-KR" sz="1000" kern="0" baseline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clicked</a:t>
                      </a:r>
                      <a:r>
                        <a:rPr lang="en-US" altLang="ko-KR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</a:t>
                      </a: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Toast.</a:t>
                      </a:r>
                      <a:r>
                        <a:rPr lang="en-US" altLang="ko-KR" sz="10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LENGTH_LONG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).show();</a:t>
                      </a:r>
                      <a:endParaRPr lang="ko-KR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altLang="ko-KR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break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R.layout.</a:t>
                      </a:r>
                      <a:r>
                        <a:rPr lang="en-US" sz="10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activity_main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846634" y="3272655"/>
            <a:ext cx="3077294" cy="218828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81902" y="1890120"/>
            <a:ext cx="4032448" cy="3123056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08104" y="1890120"/>
            <a:ext cx="1368152" cy="21602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38661" y="3272655"/>
            <a:ext cx="1368152" cy="21602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3" idx="3"/>
            <a:endCxn id="22" idx="1"/>
          </p:cNvCxnSpPr>
          <p:nvPr/>
        </p:nvCxnSpPr>
        <p:spPr>
          <a:xfrm flipV="1">
            <a:off x="3706813" y="1998132"/>
            <a:ext cx="1801291" cy="138253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303748" y="4581128"/>
            <a:ext cx="1368152" cy="21602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6" idx="3"/>
            <a:endCxn id="22" idx="1"/>
          </p:cNvCxnSpPr>
          <p:nvPr/>
        </p:nvCxnSpPr>
        <p:spPr>
          <a:xfrm flipV="1">
            <a:off x="3671900" y="1998132"/>
            <a:ext cx="1836204" cy="269100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866035" y="4578324"/>
            <a:ext cx="3077294" cy="218828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68481"/>
      </p:ext>
    </p:extLst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확장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롱클릭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리스너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703226" cy="144016"/>
            <a:chOff x="292710" y="457389"/>
            <a:chExt cx="3703226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6004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2286016" cy="256091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sp>
        <p:nvSpPr>
          <p:cNvPr id="17" name="모서리가 둥근 직사각형 16"/>
          <p:cNvSpPr/>
          <p:nvPr/>
        </p:nvSpPr>
        <p:spPr>
          <a:xfrm>
            <a:off x="464694" y="2782308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23594" y="1414544"/>
            <a:ext cx="1814560" cy="526205"/>
            <a:chOff x="823594" y="1414544"/>
            <a:chExt cx="1814560" cy="526205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1479084"/>
              <a:ext cx="11624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500ms </a:t>
              </a:r>
              <a:r>
                <a: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이상 </a:t>
              </a:r>
              <a:endPara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누르고 있는다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아래쪽 화살표 17"/>
            <p:cNvSpPr/>
            <p:nvPr/>
          </p:nvSpPr>
          <p:spPr bwMode="auto">
            <a:xfrm>
              <a:off x="823594" y="1479084"/>
              <a:ext cx="285752" cy="285752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19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132537">
              <a:off x="1071395" y="1311777"/>
              <a:ext cx="469474" cy="675008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1" name="직사각형 20"/>
          <p:cNvSpPr/>
          <p:nvPr/>
        </p:nvSpPr>
        <p:spPr>
          <a:xfrm>
            <a:off x="395536" y="2564904"/>
            <a:ext cx="2016224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699792" y="764704"/>
          <a:ext cx="5857240" cy="16484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View.java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View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interface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OnLongClickListener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boolean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onLongClick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(View v);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확장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롱클릭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리스너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703226" cy="144016"/>
            <a:chOff x="292710" y="457389"/>
            <a:chExt cx="3703226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6004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23528" y="836712"/>
          <a:ext cx="5832648" cy="5257836"/>
        </p:xfrm>
        <a:graphic>
          <a:graphicData uri="http://schemas.openxmlformats.org/drawingml/2006/table">
            <a:tbl>
              <a:tblPr/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/MainActivity.java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MainActivity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implements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OnLongClickListener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boolean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onLongClick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View v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switch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v.getId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case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R.id.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button_view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: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Toast.</a:t>
                      </a:r>
                      <a:r>
                        <a:rPr lang="en-US" sz="105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makeText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OnLongClick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Event!"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Toast.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LENGTH_LONG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).show();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true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false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R.layout.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activity_main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Button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(Button)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findViewById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R.id.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button_view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button.setOnLongClickListener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68" marR="95268" marT="95268" marB="95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6657382" y="2854316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516216" y="836712"/>
            <a:ext cx="2314626" cy="2560917"/>
            <a:chOff x="6516216" y="836712"/>
            <a:chExt cx="2314626" cy="2560917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6216" y="836712"/>
              <a:ext cx="2286016" cy="256091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grpSp>
          <p:nvGrpSpPr>
            <p:cNvPr id="25" name="그룹 24"/>
            <p:cNvGrpSpPr/>
            <p:nvPr/>
          </p:nvGrpSpPr>
          <p:grpSpPr>
            <a:xfrm>
              <a:off x="7016282" y="1336778"/>
              <a:ext cx="1814560" cy="675979"/>
              <a:chOff x="823594" y="1264770"/>
              <a:chExt cx="1814560" cy="675979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475656" y="1479084"/>
                <a:ext cx="11624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500ms </a:t>
                </a:r>
                <a:r>
                  <a:rPr kumimoji="1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이상 </a:t>
                </a:r>
                <a:endPara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누르고 있는다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537974" y="1264770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아래쪽 화살표 27"/>
              <p:cNvSpPr/>
              <p:nvPr/>
            </p:nvSpPr>
            <p:spPr bwMode="auto">
              <a:xfrm>
                <a:off x="823594" y="1479084"/>
                <a:ext cx="285752" cy="285752"/>
              </a:xfrm>
              <a:prstGeom prst="downArrow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pic>
            <p:nvPicPr>
              <p:cNvPr id="29" name="Picture 5" descr="E:\Android Programming\WorkSpace\AndroidBooks\working2\참고 데이터\이미지 모음\손가락 작은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4132537">
                <a:off x="1071395" y="1311777"/>
                <a:ext cx="469474" cy="675008"/>
              </a:xfrm>
              <a:prstGeom prst="rect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30" name="직사각형 29"/>
          <p:cNvSpPr/>
          <p:nvPr/>
        </p:nvSpPr>
        <p:spPr>
          <a:xfrm>
            <a:off x="6588224" y="2636912"/>
            <a:ext cx="2016224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91880" y="1124744"/>
            <a:ext cx="2520280" cy="504056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3568" y="1916832"/>
            <a:ext cx="4176464" cy="2304256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933500" y="5392266"/>
            <a:ext cx="3960440" cy="360040"/>
          </a:xfrm>
          <a:prstGeom prst="roundRect">
            <a:avLst>
              <a:gd name="adj" fmla="val 363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이벤트란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?</a:t>
            </a: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17031"/>
            <a:ext cx="5655002" cy="130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41888">
            <a:off x="2009778" y="2421275"/>
            <a:ext cx="1049738" cy="1509308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114" name="그룹 113"/>
          <p:cNvGrpSpPr/>
          <p:nvPr/>
        </p:nvGrpSpPr>
        <p:grpSpPr>
          <a:xfrm>
            <a:off x="6948264" y="2132856"/>
            <a:ext cx="1643074" cy="1184426"/>
            <a:chOff x="1568754" y="4334117"/>
            <a:chExt cx="1643074" cy="1184426"/>
          </a:xfrm>
        </p:grpSpPr>
        <p:pic>
          <p:nvPicPr>
            <p:cNvPr id="8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68754" y="4688083"/>
              <a:ext cx="1643074" cy="38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1" name="TextBox 90"/>
            <p:cNvSpPr txBox="1"/>
            <p:nvPr/>
          </p:nvSpPr>
          <p:spPr>
            <a:xfrm>
              <a:off x="1568754" y="5149211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Down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1783068" y="523969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0" name="오른쪽 화살표 99"/>
            <p:cNvSpPr/>
            <p:nvPr/>
          </p:nvSpPr>
          <p:spPr bwMode="auto">
            <a:xfrm rot="5400000">
              <a:off x="2111188" y="4489739"/>
              <a:ext cx="272642" cy="19949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pic>
          <p:nvPicPr>
            <p:cNvPr id="102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441888">
              <a:off x="2307699" y="4193410"/>
              <a:ext cx="642798" cy="924212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5" name="그룹 114"/>
          <p:cNvGrpSpPr/>
          <p:nvPr/>
        </p:nvGrpSpPr>
        <p:grpSpPr>
          <a:xfrm>
            <a:off x="6948264" y="3540719"/>
            <a:ext cx="2022515" cy="1184425"/>
            <a:chOff x="3211828" y="4334118"/>
            <a:chExt cx="2022515" cy="1184425"/>
          </a:xfrm>
        </p:grpSpPr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1828" y="4688083"/>
              <a:ext cx="1643074" cy="38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0" name="오른쪽 화살표 89"/>
            <p:cNvSpPr/>
            <p:nvPr/>
          </p:nvSpPr>
          <p:spPr bwMode="auto">
            <a:xfrm>
              <a:off x="3708892" y="4722293"/>
              <a:ext cx="272642" cy="19949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11828" y="5149211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Move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426142" y="523969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9" name="오른쪽 화살표 98"/>
            <p:cNvSpPr/>
            <p:nvPr/>
          </p:nvSpPr>
          <p:spPr bwMode="auto">
            <a:xfrm>
              <a:off x="3998786" y="4722293"/>
              <a:ext cx="272642" cy="19949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pic>
          <p:nvPicPr>
            <p:cNvPr id="103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441888">
              <a:off x="4450838" y="4193411"/>
              <a:ext cx="642798" cy="924212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그룹 117"/>
          <p:cNvGrpSpPr/>
          <p:nvPr/>
        </p:nvGrpSpPr>
        <p:grpSpPr>
          <a:xfrm>
            <a:off x="6948264" y="4695697"/>
            <a:ext cx="1879639" cy="1541615"/>
            <a:chOff x="6588224" y="3976928"/>
            <a:chExt cx="1879639" cy="1541615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588224" y="3976928"/>
              <a:ext cx="1879639" cy="1541615"/>
              <a:chOff x="4854902" y="3976928"/>
              <a:chExt cx="1879639" cy="1541615"/>
            </a:xfrm>
          </p:grpSpPr>
          <p:pic>
            <p:nvPicPr>
              <p:cNvPr id="89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54902" y="4688083"/>
                <a:ext cx="1643074" cy="380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4854902" y="5149211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Up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오른쪽 화살표 100"/>
              <p:cNvSpPr/>
              <p:nvPr/>
            </p:nvSpPr>
            <p:spPr bwMode="auto">
              <a:xfrm rot="16200000">
                <a:off x="5835560" y="4613711"/>
                <a:ext cx="272642" cy="199494"/>
              </a:xfrm>
              <a:prstGeom prst="rightArrow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Times New Roman" pitchFamily="18" charset="0"/>
                </a:endParaRPr>
              </a:p>
            </p:txBody>
          </p:sp>
          <p:pic>
            <p:nvPicPr>
              <p:cNvPr id="111" name="Picture 5" descr="E:\Android Programming\WorkSpace\AndroidBooks\working2\참고 데이터\이미지 모음\손가락 작은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4441888">
                <a:off x="5951036" y="3836221"/>
                <a:ext cx="642798" cy="924212"/>
              </a:xfrm>
              <a:prstGeom prst="rect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7" name="모서리가 둥근 직사각형 116"/>
            <p:cNvSpPr/>
            <p:nvPr/>
          </p:nvSpPr>
          <p:spPr>
            <a:xfrm>
              <a:off x="6876256" y="523969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19" name="그룹 51"/>
          <p:cNvGrpSpPr/>
          <p:nvPr/>
        </p:nvGrpSpPr>
        <p:grpSpPr>
          <a:xfrm>
            <a:off x="292710" y="457389"/>
            <a:ext cx="1903026" cy="144016"/>
            <a:chOff x="292710" y="457389"/>
            <a:chExt cx="1903026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18002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199375" y="553307"/>
            <a:ext cx="871296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■ 안드로이드는 이벤트 기반의</a:t>
            </a:r>
            <a:r>
              <a:rPr kumimoji="1" lang="ko-KR" altLang="en-US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프로그래밍을 제공함</a:t>
            </a:r>
            <a:r>
              <a:rPr kumimoji="1" lang="en-US" altLang="ko-KR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■ 이벤트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기반이란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어떤 사건에 따라 제어 흐름이 결정되어 동작을 처리함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■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이벤트란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디바이스가 감지한 유의미한 사건들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0.14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419 L 0.2125 0.141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 0.1419 L 0.2125 0.0053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367418" y="2343142"/>
            <a:ext cx="2000264" cy="1575545"/>
            <a:chOff x="142844" y="2343142"/>
            <a:chExt cx="2000264" cy="1575545"/>
          </a:xfrm>
        </p:grpSpPr>
        <p:sp>
          <p:nvSpPr>
            <p:cNvPr id="65" name="모서리가 둥근 직사각형 64"/>
            <p:cNvSpPr/>
            <p:nvPr/>
          </p:nvSpPr>
          <p:spPr bwMode="auto">
            <a:xfrm>
              <a:off x="142844" y="2343142"/>
              <a:ext cx="2000264" cy="157163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4283" y="2462058"/>
              <a:ext cx="18573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화면 구성</a:t>
              </a: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223807" y="2819248"/>
              <a:ext cx="1857388" cy="928694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3807" y="2914828"/>
              <a:ext cx="1643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이름을 입력하세요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266670" y="3357562"/>
              <a:ext cx="1733579" cy="33323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 bwMode="auto">
            <a:xfrm>
              <a:off x="1198806" y="3417780"/>
              <a:ext cx="739513" cy="21431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3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입력</a:t>
              </a:r>
              <a:endParaRPr kumimoji="1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78" name="직선 연결선 77"/>
            <p:cNvCxnSpPr>
              <a:stCxn id="74" idx="1"/>
              <a:endCxn id="74" idx="3"/>
            </p:cNvCxnSpPr>
            <p:nvPr/>
          </p:nvCxnSpPr>
          <p:spPr>
            <a:xfrm rot="10800000" flipH="1">
              <a:off x="223807" y="3283595"/>
              <a:ext cx="1857388" cy="1588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  <p:cxnSp>
          <p:nvCxnSpPr>
            <p:cNvPr id="79" name="직선 연결선 78"/>
            <p:cNvCxnSpPr>
              <a:stCxn id="76" idx="0"/>
              <a:endCxn id="76" idx="2"/>
            </p:cNvCxnSpPr>
            <p:nvPr/>
          </p:nvCxnSpPr>
          <p:spPr>
            <a:xfrm rot="16200000" flipH="1">
              <a:off x="966845" y="3524177"/>
              <a:ext cx="333230" cy="1588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  <p:sp>
          <p:nvSpPr>
            <p:cNvPr id="80" name="모서리가 둥근 직사각형 79"/>
            <p:cNvSpPr/>
            <p:nvPr/>
          </p:nvSpPr>
          <p:spPr bwMode="auto">
            <a:xfrm>
              <a:off x="323820" y="3413717"/>
              <a:ext cx="757243" cy="223987"/>
            </a:xfrm>
            <a:prstGeom prst="roundRect">
              <a:avLst/>
            </a:prstGeom>
            <a:solidFill>
              <a:sysClr val="window" lastClr="FFFFFF"/>
            </a:solidFill>
            <a:ln w="285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83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8376619">
              <a:off x="1572667" y="3451324"/>
              <a:ext cx="383431" cy="551296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0" name="그룹 139"/>
          <p:cNvGrpSpPr/>
          <p:nvPr/>
        </p:nvGrpSpPr>
        <p:grpSpPr>
          <a:xfrm>
            <a:off x="2439120" y="714356"/>
            <a:ext cx="3429024" cy="3214710"/>
            <a:chOff x="2214546" y="714356"/>
            <a:chExt cx="3429024" cy="3214710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2214546" y="714356"/>
              <a:ext cx="3429024" cy="3214710"/>
            </a:xfrm>
            <a:prstGeom prst="roundRect">
              <a:avLst>
                <a:gd name="adj" fmla="val 5704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3028939" y="1390613"/>
              <a:ext cx="1357322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LinearLayout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수직 배치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2314559" y="2033555"/>
              <a:ext cx="1214446" cy="428628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TextView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이름을 입력하세요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 bwMode="auto">
            <a:xfrm>
              <a:off x="3886195" y="2033555"/>
              <a:ext cx="1143008" cy="42862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LinearLayout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수평 배치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>
              <a:off x="3314691" y="2676497"/>
              <a:ext cx="1000132" cy="428628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EditText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이름 입력 박스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672013" y="2676497"/>
              <a:ext cx="785818" cy="428628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Button</a:t>
              </a:r>
            </a:p>
          </p:txBody>
        </p:sp>
        <p:cxnSp>
          <p:nvCxnSpPr>
            <p:cNvPr id="55" name="꺾인 연결선 54"/>
            <p:cNvCxnSpPr>
              <a:stCxn id="49" idx="2"/>
              <a:endCxn id="51" idx="0"/>
            </p:cNvCxnSpPr>
            <p:nvPr/>
          </p:nvCxnSpPr>
          <p:spPr>
            <a:xfrm rot="5400000">
              <a:off x="3207534" y="1533489"/>
              <a:ext cx="214314" cy="78581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6" name="꺾인 연결선 55"/>
            <p:cNvCxnSpPr>
              <a:stCxn id="52" idx="2"/>
              <a:endCxn id="53" idx="0"/>
            </p:cNvCxnSpPr>
            <p:nvPr/>
          </p:nvCxnSpPr>
          <p:spPr>
            <a:xfrm rot="5400000">
              <a:off x="4029071" y="2247869"/>
              <a:ext cx="214314" cy="64294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67" name="직사각형 66"/>
            <p:cNvSpPr/>
            <p:nvPr/>
          </p:nvSpPr>
          <p:spPr>
            <a:xfrm>
              <a:off x="3000364" y="747671"/>
              <a:ext cx="18573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뷰의 계층 구조</a:t>
              </a:r>
            </a:p>
          </p:txBody>
        </p:sp>
        <p:cxnSp>
          <p:nvCxnSpPr>
            <p:cNvPr id="151" name="꺾인 연결선 150"/>
            <p:cNvCxnSpPr>
              <a:stCxn id="146" idx="2"/>
              <a:endCxn id="147" idx="0"/>
            </p:cNvCxnSpPr>
            <p:nvPr/>
          </p:nvCxnSpPr>
          <p:spPr>
            <a:xfrm rot="16200000" flipH="1">
              <a:off x="3982858" y="1553606"/>
              <a:ext cx="205727" cy="751606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56" name="꺾인 연결선 155"/>
            <p:cNvCxnSpPr>
              <a:stCxn id="147" idx="2"/>
              <a:endCxn id="54" idx="0"/>
            </p:cNvCxnSpPr>
            <p:nvPr/>
          </p:nvCxnSpPr>
          <p:spPr>
            <a:xfrm rot="16200000" flipH="1">
              <a:off x="4655425" y="2267000"/>
              <a:ext cx="215596" cy="60339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전달 과정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2551098" cy="144016"/>
            <a:chOff x="292710" y="457389"/>
            <a:chExt cx="255109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244827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753711" y="3176563"/>
            <a:ext cx="1048893" cy="253916"/>
            <a:chOff x="4529137" y="3176563"/>
            <a:chExt cx="1048893" cy="25391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4529137" y="3176563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672013" y="3176563"/>
              <a:ext cx="90601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이벤트 발생</a:t>
              </a: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367418" y="714356"/>
            <a:ext cx="2000264" cy="1571636"/>
            <a:chOff x="142844" y="714356"/>
            <a:chExt cx="2000264" cy="1571636"/>
          </a:xfrm>
        </p:grpSpPr>
        <p:sp>
          <p:nvSpPr>
            <p:cNvPr id="48" name="모서리가 둥근 직사각형 47"/>
            <p:cNvSpPr/>
            <p:nvPr/>
          </p:nvSpPr>
          <p:spPr bwMode="auto">
            <a:xfrm>
              <a:off x="142844" y="714356"/>
              <a:ext cx="2000264" cy="157163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214282" y="1104861"/>
              <a:ext cx="1857388" cy="928694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4283" y="747671"/>
              <a:ext cx="18573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화면 터치 센서 영역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4282" y="1238564"/>
              <a:ext cx="1643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이름을 입력하세요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 bwMode="auto">
            <a:xfrm>
              <a:off x="314295" y="1571612"/>
              <a:ext cx="828681" cy="285752"/>
            </a:xfrm>
            <a:prstGeom prst="roundRect">
              <a:avLst/>
            </a:prstGeom>
            <a:noFill/>
            <a:ln w="285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 bwMode="auto">
            <a:xfrm>
              <a:off x="1285852" y="1600187"/>
              <a:ext cx="642942" cy="21431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3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입력</a:t>
              </a:r>
              <a:endParaRPr kumimoji="1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257175" y="1142984"/>
              <a:ext cx="1766870" cy="852494"/>
            </a:xfrm>
            <a:prstGeom prst="rect">
              <a:avLst/>
            </a:prstGeom>
            <a:solidFill>
              <a:sysClr val="window" lastClr="FFFFFF">
                <a:alpha val="86000"/>
              </a:sys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1643777" y="1357298"/>
            <a:ext cx="672525" cy="787528"/>
            <a:chOff x="1419203" y="1357298"/>
            <a:chExt cx="672525" cy="787528"/>
          </a:xfrm>
        </p:grpSpPr>
        <p:sp>
          <p:nvSpPr>
            <p:cNvPr id="72" name="직사각형 71"/>
            <p:cNvSpPr/>
            <p:nvPr/>
          </p:nvSpPr>
          <p:spPr>
            <a:xfrm>
              <a:off x="1419203" y="1357298"/>
              <a:ext cx="45397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터치</a:t>
              </a:r>
            </a:p>
          </p:txBody>
        </p:sp>
        <p:sp>
          <p:nvSpPr>
            <p:cNvPr id="73" name="타원 72"/>
            <p:cNvSpPr/>
            <p:nvPr/>
          </p:nvSpPr>
          <p:spPr bwMode="auto">
            <a:xfrm>
              <a:off x="1500166" y="1571612"/>
              <a:ext cx="285752" cy="28575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84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8376619">
              <a:off x="1624364" y="1568057"/>
              <a:ext cx="383431" cy="551296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5" name="모서리가 둥근 직사각형 84"/>
            <p:cNvSpPr/>
            <p:nvPr/>
          </p:nvSpPr>
          <p:spPr>
            <a:xfrm>
              <a:off x="1857356" y="192880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1" name="꺾인 연결선 140"/>
          <p:cNvCxnSpPr/>
          <p:nvPr/>
        </p:nvCxnSpPr>
        <p:spPr>
          <a:xfrm rot="16200000" flipH="1">
            <a:off x="4200066" y="1551348"/>
            <a:ext cx="214314" cy="75009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42" name="꺾인 연결선 141"/>
          <p:cNvCxnSpPr/>
          <p:nvPr/>
        </p:nvCxnSpPr>
        <p:spPr>
          <a:xfrm rot="16200000" flipH="1">
            <a:off x="4878727" y="2265728"/>
            <a:ext cx="214314" cy="60722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145" name="그룹 144"/>
          <p:cNvGrpSpPr/>
          <p:nvPr/>
        </p:nvGrpSpPr>
        <p:grpSpPr>
          <a:xfrm>
            <a:off x="4572735" y="1357298"/>
            <a:ext cx="1039942" cy="1214446"/>
            <a:chOff x="4348161" y="1357298"/>
            <a:chExt cx="1039942" cy="1214446"/>
          </a:xfrm>
        </p:grpSpPr>
        <p:sp>
          <p:nvSpPr>
            <p:cNvPr id="62" name="아래쪽 화살표 61"/>
            <p:cNvSpPr/>
            <p:nvPr/>
          </p:nvSpPr>
          <p:spPr bwMode="auto">
            <a:xfrm>
              <a:off x="5172079" y="1357298"/>
              <a:ext cx="214314" cy="1214446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172079" y="157161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348161" y="1457311"/>
              <a:ext cx="93487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터치 영역의</a:t>
              </a:r>
              <a:endPara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뷰를 찾는다</a:t>
              </a:r>
            </a:p>
          </p:txBody>
        </p:sp>
      </p:grpSp>
      <p:sp>
        <p:nvSpPr>
          <p:cNvPr id="146" name="모서리가 둥근 직사각형 145"/>
          <p:cNvSpPr/>
          <p:nvPr/>
        </p:nvSpPr>
        <p:spPr bwMode="auto">
          <a:xfrm>
            <a:off x="3255831" y="1397918"/>
            <a:ext cx="1357322" cy="428628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LinearLayout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수직 배치</a:t>
            </a:r>
          </a:p>
        </p:txBody>
      </p:sp>
      <p:sp>
        <p:nvSpPr>
          <p:cNvPr id="147" name="모서리가 둥근 직사각형 146"/>
          <p:cNvSpPr/>
          <p:nvPr/>
        </p:nvSpPr>
        <p:spPr bwMode="auto">
          <a:xfrm>
            <a:off x="4114594" y="2032273"/>
            <a:ext cx="1143008" cy="428628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LinearLayout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수평 배치</a:t>
            </a:r>
          </a:p>
        </p:txBody>
      </p:sp>
      <p:sp>
        <p:nvSpPr>
          <p:cNvPr id="177" name="모서리가 둥근 직사각형 176"/>
          <p:cNvSpPr/>
          <p:nvPr/>
        </p:nvSpPr>
        <p:spPr bwMode="auto">
          <a:xfrm>
            <a:off x="4897157" y="2680345"/>
            <a:ext cx="785818" cy="428628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Button</a:t>
            </a:r>
          </a:p>
        </p:txBody>
      </p:sp>
      <p:grpSp>
        <p:nvGrpSpPr>
          <p:cNvPr id="178" name="그룹 177"/>
          <p:cNvGrpSpPr/>
          <p:nvPr/>
        </p:nvGrpSpPr>
        <p:grpSpPr>
          <a:xfrm>
            <a:off x="2081930" y="2895600"/>
            <a:ext cx="2828943" cy="677986"/>
            <a:chOff x="1857356" y="2895600"/>
            <a:chExt cx="2828943" cy="677986"/>
          </a:xfrm>
        </p:grpSpPr>
        <p:sp>
          <p:nvSpPr>
            <p:cNvPr id="179" name="자유형 178"/>
            <p:cNvSpPr/>
            <p:nvPr/>
          </p:nvSpPr>
          <p:spPr>
            <a:xfrm>
              <a:off x="1857356" y="2895600"/>
              <a:ext cx="2828943" cy="600075"/>
            </a:xfrm>
            <a:custGeom>
              <a:avLst/>
              <a:gdLst>
                <a:gd name="connsiteX0" fmla="*/ 2724150 w 2724150"/>
                <a:gd name="connsiteY0" fmla="*/ 25400 h 644525"/>
                <a:gd name="connsiteX1" fmla="*/ 2524125 w 2724150"/>
                <a:gd name="connsiteY1" fmla="*/ 82550 h 644525"/>
                <a:gd name="connsiteX2" fmla="*/ 2133600 w 2724150"/>
                <a:gd name="connsiteY2" fmla="*/ 520700 h 644525"/>
                <a:gd name="connsiteX3" fmla="*/ 0 w 2724150"/>
                <a:gd name="connsiteY3" fmla="*/ 644525 h 64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4150" h="644525">
                  <a:moveTo>
                    <a:pt x="2724150" y="25400"/>
                  </a:moveTo>
                  <a:cubicBezTo>
                    <a:pt x="2673350" y="12700"/>
                    <a:pt x="2622550" y="0"/>
                    <a:pt x="2524125" y="82550"/>
                  </a:cubicBezTo>
                  <a:cubicBezTo>
                    <a:pt x="2425700" y="165100"/>
                    <a:pt x="2554287" y="427038"/>
                    <a:pt x="2133600" y="520700"/>
                  </a:cubicBezTo>
                  <a:cubicBezTo>
                    <a:pt x="1712913" y="614362"/>
                    <a:pt x="856456" y="629443"/>
                    <a:pt x="0" y="64452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headEnd type="oval" w="med" len="med"/>
              <a:tailEnd type="oval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3143240" y="335756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Rectangle 1"/>
          <p:cNvSpPr>
            <a:spLocks noChangeArrowheads="1"/>
          </p:cNvSpPr>
          <p:nvPr/>
        </p:nvSpPr>
        <p:spPr bwMode="auto">
          <a:xfrm>
            <a:off x="369342" y="4319369"/>
            <a:ext cx="871296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터치</a:t>
            </a:r>
            <a:r>
              <a:rPr kumimoji="1" lang="ko-KR" altLang="en-US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이벤트 발생</a:t>
            </a:r>
            <a:r>
              <a:rPr kumimoji="1" lang="en-US" altLang="ko-KR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터치 발생 영역에 해당하는 뷰를 </a:t>
            </a:r>
            <a:r>
              <a:rPr kumimoji="1" lang="ko-KR" altLang="en-US" sz="1400" b="1" baseline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최상단</a:t>
            </a:r>
            <a:r>
              <a:rPr kumimoji="1" lang="ko-KR" altLang="en-US" sz="14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루트 뷰부터 하위로 찾아나간다</a:t>
            </a:r>
            <a:r>
              <a:rPr kumimoji="1" lang="en-US" altLang="ko-KR" sz="14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터치 영역에 해당하는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뷰가 버튼 뷰임을 확인함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레이아웃 구조상 버튼은 가장 하위에 위치함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버튼에 이벤트가 전달되고 버튼을 누른 효과를 나타냄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7524" y="4581128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287524" y="5015502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87524" y="5449876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87524" y="588425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수신 함수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6" name="그룹 51"/>
          <p:cNvGrpSpPr/>
          <p:nvPr/>
        </p:nvGrpSpPr>
        <p:grpSpPr>
          <a:xfrm>
            <a:off x="292710" y="457389"/>
            <a:ext cx="2551098" cy="144016"/>
            <a:chOff x="292710" y="457389"/>
            <a:chExt cx="255109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244827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1643074" cy="38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755576" y="180189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Down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51520" y="2276872"/>
            <a:ext cx="2808312" cy="250033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1520" y="2276872"/>
            <a:ext cx="1000132" cy="246221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Activity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322958" y="2634062"/>
            <a:ext cx="2592858" cy="928694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rgbClr val="4F81BD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public boolean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dispatchTouchEvent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 MotionEvent ev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super.dispatchTouchEvent( ev );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}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322958" y="3705632"/>
            <a:ext cx="2592858" cy="928694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rgbClr val="4F81BD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public boolean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onTouchEvent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 MotionEvent ev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super.onTouchEvent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 ev );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}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7" name="오른쪽 화살표 46"/>
          <p:cNvSpPr/>
          <p:nvPr/>
        </p:nvSpPr>
        <p:spPr bwMode="auto">
          <a:xfrm rot="5400000">
            <a:off x="1298008" y="1179653"/>
            <a:ext cx="272642" cy="199494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48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41888">
            <a:off x="1527005" y="949241"/>
            <a:ext cx="537978" cy="77350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3203848" y="836712"/>
          <a:ext cx="5688632" cy="5454962"/>
        </p:xfrm>
        <a:graphic>
          <a:graphicData uri="http://schemas.openxmlformats.org/drawingml/2006/table">
            <a:tbl>
              <a:tblPr/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/MainActivity.java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b="1" kern="0" dirty="0">
                        <a:solidFill>
                          <a:srgbClr val="7F0055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MainActivity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boolean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dispatchTouchEvent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MotionEvent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"=================================="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dispatchTouchEvent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"- 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ActionCode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: 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ev.getAction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"- XY Position : 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ev.getX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+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","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ev.getY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"- Event Time : 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ev.getEventTime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"- Down Event Time : 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ev.getDownTime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.dispatchTouchEvent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boolean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onTouchEvent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MotionEvent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"=================================="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onTouchEvent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"- 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ActionCode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: 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ev.getAction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"- XY Position : 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ev.getX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+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","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ev.getY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"- Event Time : 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ev.getEventTime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Log.</a:t>
                      </a:r>
                      <a:r>
                        <a:rPr lang="en-US" sz="1000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superdroid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"- Down Event Time : 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ev.getDownTime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.onTouchEvent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ev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5721" marR="75721" marT="75721" marB="757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6" name="그룹 115"/>
          <p:cNvGrpSpPr/>
          <p:nvPr/>
        </p:nvGrpSpPr>
        <p:grpSpPr>
          <a:xfrm>
            <a:off x="3275857" y="3646164"/>
            <a:ext cx="5256584" cy="2571768"/>
            <a:chOff x="3275857" y="3646164"/>
            <a:chExt cx="5256584" cy="2571768"/>
          </a:xfrm>
        </p:grpSpPr>
        <p:sp>
          <p:nvSpPr>
            <p:cNvPr id="84" name="모서리가 둥근 직사각형 83"/>
            <p:cNvSpPr/>
            <p:nvPr/>
          </p:nvSpPr>
          <p:spPr bwMode="auto">
            <a:xfrm>
              <a:off x="3275857" y="3646164"/>
              <a:ext cx="5256584" cy="2571768"/>
            </a:xfrm>
            <a:prstGeom prst="roundRect">
              <a:avLst>
                <a:gd name="adj" fmla="val 10513"/>
              </a:avLst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117282" y="3689034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로그 출력 결과</a:t>
              </a:r>
            </a:p>
          </p:txBody>
        </p:sp>
        <p:pic>
          <p:nvPicPr>
            <p:cNvPr id="8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79182" y="3946204"/>
              <a:ext cx="2381250" cy="2190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2" name="모서리가 둥근 직사각형 91"/>
            <p:cNvSpPr/>
            <p:nvPr/>
          </p:nvSpPr>
          <p:spPr>
            <a:xfrm>
              <a:off x="6031547" y="4122435"/>
              <a:ext cx="1424007" cy="147637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031547" y="5203512"/>
              <a:ext cx="1100157" cy="152410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6045844" y="4308156"/>
              <a:ext cx="1981210" cy="685816"/>
            </a:xfrm>
            <a:prstGeom prst="roundRect">
              <a:avLst>
                <a:gd name="adj" fmla="val 6945"/>
              </a:avLst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6045844" y="5403539"/>
              <a:ext cx="1981210" cy="685816"/>
            </a:xfrm>
            <a:prstGeom prst="roundRect">
              <a:avLst>
                <a:gd name="adj" fmla="val 6945"/>
              </a:avLst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04919" y="4077072"/>
              <a:ext cx="2316530" cy="192882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114" name="오른쪽 화살표 113"/>
            <p:cNvSpPr/>
            <p:nvPr/>
          </p:nvSpPr>
          <p:spPr bwMode="auto">
            <a:xfrm rot="5400000">
              <a:off x="4058668" y="5092982"/>
              <a:ext cx="272642" cy="19949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115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441888">
              <a:off x="4247785" y="4899991"/>
              <a:ext cx="537978" cy="773503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3439591" y="3973"/>
            <a:ext cx="477872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화면 터치 후에 먼저 </a:t>
            </a: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dispatchTouchEvent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함수가 호출됨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바로 이어서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onTouchEvent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함수가 호출됨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endParaRPr kumimoji="1" lang="en-US" altLang="ko-K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250BB52A-F400-43A7-824A-B4B994047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7" y="4991226"/>
            <a:ext cx="477872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&gt;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터치 이벤트는 액티비티를 통해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  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최초 전달</a:t>
            </a:r>
            <a:endParaRPr kumimoji="1"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&gt;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액티비티의 두 함수를 재정의하는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  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방법으로 이벤트 정보를 획득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478" y="835369"/>
            <a:ext cx="1897296" cy="2824159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sp>
        <p:nvSpPr>
          <p:cNvPr id="126" name="직사각형 125"/>
          <p:cNvSpPr/>
          <p:nvPr/>
        </p:nvSpPr>
        <p:spPr bwMode="auto">
          <a:xfrm>
            <a:off x="304478" y="1268760"/>
            <a:ext cx="1881217" cy="2338399"/>
          </a:xfrm>
          <a:prstGeom prst="rect">
            <a:avLst/>
          </a:prstGeom>
          <a:solidFill>
            <a:sysClr val="window" lastClr="FFFFFF"/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2578" y="1373866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이름을 입력하세요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314004" y="978244"/>
            <a:ext cx="5818802" cy="2717698"/>
            <a:chOff x="314004" y="978244"/>
            <a:chExt cx="5818802" cy="2717698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3203848" y="1052736"/>
              <a:ext cx="2928958" cy="264320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13373" y="1062261"/>
              <a:ext cx="1000132" cy="246221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Activity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 bwMode="auto">
            <a:xfrm>
              <a:off x="3275286" y="1338488"/>
              <a:ext cx="2500330" cy="214314"/>
            </a:xfrm>
            <a:prstGeom prst="roundRect">
              <a:avLst/>
            </a:prstGeom>
            <a:solidFill>
              <a:sysClr val="window" lastClr="FFFFFF"/>
            </a:solidFill>
            <a:ln w="3175">
              <a:solidFill>
                <a:srgbClr val="4F81B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dispatchTouchEvent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MotionEvent ev )</a:t>
              </a:r>
            </a:p>
          </p:txBody>
        </p:sp>
        <p:sp>
          <p:nvSpPr>
            <p:cNvPr id="124" name="모서리가 둥근 직사각형 123"/>
            <p:cNvSpPr/>
            <p:nvPr/>
          </p:nvSpPr>
          <p:spPr bwMode="auto">
            <a:xfrm>
              <a:off x="3275286" y="1576615"/>
              <a:ext cx="2500330" cy="214314"/>
            </a:xfrm>
            <a:prstGeom prst="roundRect">
              <a:avLst/>
            </a:prstGeom>
            <a:solidFill>
              <a:sysClr val="window" lastClr="FFFFFF"/>
            </a:solidFill>
            <a:ln w="3175">
              <a:solidFill>
                <a:srgbClr val="4F81B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onTouchEvent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MotionEvent ev )</a:t>
              </a: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14004" y="978245"/>
              <a:ext cx="1890742" cy="26860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36" name="Shape 135"/>
            <p:cNvCxnSpPr>
              <a:stCxn id="132" idx="0"/>
              <a:endCxn id="114" idx="1"/>
            </p:cNvCxnSpPr>
            <p:nvPr/>
          </p:nvCxnSpPr>
          <p:spPr>
            <a:xfrm rot="16200000" flipH="1">
              <a:off x="2132810" y="104809"/>
              <a:ext cx="207127" cy="1953998"/>
            </a:xfrm>
            <a:prstGeom prst="curvedConnector4">
              <a:avLst>
                <a:gd name="adj1" fmla="val -110367"/>
                <a:gd name="adj2" fmla="val 74191"/>
              </a:avLst>
            </a:prstGeom>
            <a:noFill/>
            <a:ln w="19050" cap="flat" cmpd="sng" algn="ctr">
              <a:solidFill>
                <a:srgbClr val="FF0000"/>
              </a:solidFill>
              <a:prstDash val="sysDot"/>
              <a:headEnd type="oval" w="med" len="med"/>
              <a:tailEnd type="triangle" w="med" len="med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수신 함수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4" name="그룹 51"/>
          <p:cNvGrpSpPr/>
          <p:nvPr/>
        </p:nvGrpSpPr>
        <p:grpSpPr>
          <a:xfrm>
            <a:off x="292710" y="457389"/>
            <a:ext cx="2551098" cy="144016"/>
            <a:chOff x="292710" y="457389"/>
            <a:chExt cx="255109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244827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모서리가 둥근 직사각형 126"/>
          <p:cNvSpPr/>
          <p:nvPr/>
        </p:nvSpPr>
        <p:spPr bwMode="auto">
          <a:xfrm>
            <a:off x="442591" y="1806927"/>
            <a:ext cx="719143" cy="285752"/>
          </a:xfrm>
          <a:prstGeom prst="roundRect">
            <a:avLst/>
          </a:prstGeom>
          <a:noFill/>
          <a:ln w="28575">
            <a:solidFill>
              <a:sysClr val="windowText" lastClr="000000">
                <a:lumMod val="50000"/>
                <a:lumOff val="50000"/>
              </a:sys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8" name="빗면 127"/>
          <p:cNvSpPr/>
          <p:nvPr/>
        </p:nvSpPr>
        <p:spPr bwMode="auto">
          <a:xfrm>
            <a:off x="1395098" y="1806927"/>
            <a:ext cx="661992" cy="285752"/>
          </a:xfrm>
          <a:prstGeom prst="bevel">
            <a:avLst/>
          </a:prstGeom>
          <a:solidFill>
            <a:sysClr val="windowText" lastClr="000000">
              <a:lumMod val="50000"/>
              <a:lumOff val="50000"/>
            </a:sysClr>
          </a:solidFill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입력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385441" y="1749777"/>
            <a:ext cx="5675927" cy="1874727"/>
            <a:chOff x="385441" y="1749777"/>
            <a:chExt cx="5675927" cy="1874727"/>
          </a:xfrm>
        </p:grpSpPr>
        <p:sp>
          <p:nvSpPr>
            <p:cNvPr id="111" name="직사각형 110"/>
            <p:cNvSpPr/>
            <p:nvPr/>
          </p:nvSpPr>
          <p:spPr bwMode="auto">
            <a:xfrm>
              <a:off x="3275286" y="1909992"/>
              <a:ext cx="2786082" cy="1714512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 bwMode="auto">
            <a:xfrm>
              <a:off x="3346724" y="2195744"/>
              <a:ext cx="2500330" cy="214314"/>
            </a:xfrm>
            <a:prstGeom prst="roundRect">
              <a:avLst/>
            </a:prstGeom>
            <a:solidFill>
              <a:sysClr val="window" lastClr="FFFFFF"/>
            </a:solidFill>
            <a:ln w="3175">
              <a:solidFill>
                <a:srgbClr val="4F81B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dispatchTouchEvent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MotionEvent ev )</a:t>
              </a:r>
            </a:p>
          </p:txBody>
        </p:sp>
        <p:sp>
          <p:nvSpPr>
            <p:cNvPr id="119" name="모서리가 둥근 직사각형 118"/>
            <p:cNvSpPr/>
            <p:nvPr/>
          </p:nvSpPr>
          <p:spPr bwMode="auto">
            <a:xfrm>
              <a:off x="3346724" y="2438633"/>
              <a:ext cx="2500330" cy="214314"/>
            </a:xfrm>
            <a:prstGeom prst="roundRect">
              <a:avLst/>
            </a:prstGeom>
            <a:solidFill>
              <a:sysClr val="window" lastClr="FFFFFF"/>
            </a:solidFill>
            <a:ln w="3175">
              <a:solidFill>
                <a:srgbClr val="4F81B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onTouchEvent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MotionEvent ev )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84811" y="1919517"/>
              <a:ext cx="1000132" cy="246221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ViewGroup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385441" y="1749777"/>
              <a:ext cx="1743087" cy="400053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385441" y="1749777"/>
              <a:ext cx="885853" cy="400053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35" name="Shape 134"/>
            <p:cNvCxnSpPr>
              <a:stCxn id="130" idx="2"/>
              <a:endCxn id="125" idx="1"/>
            </p:cNvCxnSpPr>
            <p:nvPr/>
          </p:nvCxnSpPr>
          <p:spPr>
            <a:xfrm rot="5400000" flipH="1" flipV="1">
              <a:off x="2217297" y="1082316"/>
              <a:ext cx="107202" cy="2027826"/>
            </a:xfrm>
            <a:prstGeom prst="curvedConnector4">
              <a:avLst>
                <a:gd name="adj1" fmla="val -213242"/>
                <a:gd name="adj2" fmla="val 71490"/>
              </a:avLst>
            </a:prstGeom>
            <a:noFill/>
            <a:ln w="19050" cap="flat" cmpd="sng" algn="ctr">
              <a:solidFill>
                <a:srgbClr val="00B050"/>
              </a:solidFill>
              <a:prstDash val="sysDot"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92" name="그룹 91"/>
          <p:cNvGrpSpPr/>
          <p:nvPr/>
        </p:nvGrpSpPr>
        <p:grpSpPr>
          <a:xfrm>
            <a:off x="1399861" y="1806927"/>
            <a:ext cx="4590069" cy="1746139"/>
            <a:chOff x="1399861" y="1806927"/>
            <a:chExt cx="4590069" cy="1746139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3346724" y="2767248"/>
              <a:ext cx="2643206" cy="7858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 bwMode="auto">
            <a:xfrm>
              <a:off x="3418162" y="3053000"/>
              <a:ext cx="2500330" cy="214314"/>
            </a:xfrm>
            <a:prstGeom prst="roundRect">
              <a:avLst/>
            </a:prstGeom>
            <a:solidFill>
              <a:sysClr val="window" lastClr="FFFFFF"/>
            </a:solidFill>
            <a:ln w="3175">
              <a:solidFill>
                <a:srgbClr val="4F81B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dispatchTouchEvent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MotionEvent ev )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 bwMode="auto">
            <a:xfrm>
              <a:off x="3418162" y="3286364"/>
              <a:ext cx="2500330" cy="214314"/>
            </a:xfrm>
            <a:prstGeom prst="roundRect">
              <a:avLst/>
            </a:prstGeom>
            <a:solidFill>
              <a:sysClr val="window" lastClr="FFFFFF"/>
            </a:solidFill>
            <a:ln w="3175">
              <a:solidFill>
                <a:srgbClr val="4F81BD">
                  <a:lumMod val="40000"/>
                  <a:lumOff val="60000"/>
                </a:srgb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onTouchEvent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MotionEvent ev )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356249" y="2776773"/>
              <a:ext cx="1000132" cy="24622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1399861" y="1806927"/>
              <a:ext cx="671534" cy="304808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98" name="Shape 97"/>
            <p:cNvCxnSpPr>
              <a:stCxn id="97" idx="2"/>
              <a:endCxn id="96" idx="1"/>
            </p:cNvCxnSpPr>
            <p:nvPr/>
          </p:nvCxnSpPr>
          <p:spPr>
            <a:xfrm rot="16200000" flipH="1">
              <a:off x="2151864" y="1695498"/>
              <a:ext cx="788149" cy="1620621"/>
            </a:xfrm>
            <a:prstGeom prst="curvedConnector2">
              <a:avLst/>
            </a:prstGeom>
            <a:noFill/>
            <a:ln w="19050" cap="flat" cmpd="sng" algn="ctr">
              <a:solidFill>
                <a:srgbClr val="00B0F0"/>
              </a:solidFill>
              <a:prstDash val="sysDot"/>
              <a:headEnd type="oval" w="med" len="med"/>
              <a:tailEnd type="triangle" w="med" len="med"/>
            </a:ln>
            <a:effectLst/>
          </p:spPr>
        </p:cxn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276641" y="4581128"/>
            <a:ext cx="477872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이벤트를 받을 뷰에 전달해 주는 대상은 누굴까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r>
              <a:rPr kumimoji="1" lang="en-US" altLang="ko-KR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뷰그룹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그리고 뷰의 협업으로 전달된다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6204244" y="1092312"/>
            <a:ext cx="28311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뷰그룹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뷰 모두 터치 관련 이벤트 함수를 가진다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5" y="188640"/>
            <a:ext cx="839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수신 함수의 역할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반응이 없음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이벤트를 소비하지 않음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343186" cy="144016"/>
            <a:chOff x="292710" y="457389"/>
            <a:chExt cx="3343186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24036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3682104" y="817537"/>
            <a:ext cx="5105435" cy="2879545"/>
            <a:chOff x="3682104" y="817537"/>
            <a:chExt cx="5105435" cy="2879545"/>
          </a:xfrm>
        </p:grpSpPr>
        <p:sp>
          <p:nvSpPr>
            <p:cNvPr id="87" name="모서리가 둥근 직사각형 86"/>
            <p:cNvSpPr/>
            <p:nvPr/>
          </p:nvSpPr>
          <p:spPr bwMode="auto">
            <a:xfrm>
              <a:off x="5739518" y="1196752"/>
              <a:ext cx="1000132" cy="2428892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grpSp>
          <p:nvGrpSpPr>
            <p:cNvPr id="185" name="그룹 184"/>
            <p:cNvGrpSpPr/>
            <p:nvPr/>
          </p:nvGrpSpPr>
          <p:grpSpPr>
            <a:xfrm>
              <a:off x="3682104" y="817537"/>
              <a:ext cx="5105435" cy="2879545"/>
              <a:chOff x="3682104" y="817537"/>
              <a:chExt cx="5105435" cy="2879545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882130" y="817537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액티비티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84" name="그룹 183"/>
              <p:cNvGrpSpPr/>
              <p:nvPr/>
            </p:nvGrpSpPr>
            <p:grpSpPr>
              <a:xfrm>
                <a:off x="3682104" y="817537"/>
                <a:ext cx="5105435" cy="2879545"/>
                <a:chOff x="3682104" y="817537"/>
                <a:chExt cx="5105435" cy="2879545"/>
              </a:xfrm>
            </p:grpSpPr>
            <p:sp>
              <p:nvSpPr>
                <p:cNvPr id="86" name="모서리가 둥근 직사각형 85"/>
                <p:cNvSpPr/>
                <p:nvPr/>
              </p:nvSpPr>
              <p:spPr bwMode="auto">
                <a:xfrm>
                  <a:off x="3810692" y="1196752"/>
                  <a:ext cx="1000132" cy="2428892"/>
                </a:xfrm>
                <a:prstGeom prst="round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 bwMode="auto">
                <a:xfrm>
                  <a:off x="7668344" y="1196752"/>
                  <a:ext cx="1000132" cy="2428892"/>
                </a:xfrm>
                <a:prstGeom prst="round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873499" y="817537"/>
                  <a:ext cx="7232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뷰그룹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7811220" y="817537"/>
                  <a:ext cx="71438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뷰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 bwMode="auto">
                <a:xfrm>
                  <a:off x="3682104" y="3411330"/>
                  <a:ext cx="1214446" cy="28575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BACC6">
                        <a:tint val="50000"/>
                        <a:satMod val="300000"/>
                      </a:srgbClr>
                    </a:gs>
                    <a:gs pos="35000">
                      <a:srgbClr val="4BACC6">
                        <a:tint val="37000"/>
                        <a:satMod val="300000"/>
                      </a:srgbClr>
                    </a:gs>
                    <a:gs pos="100000">
                      <a:srgbClr val="4BACC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BACC6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 fontScale="77500" lnSpcReduction="20000"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dispatchTouchEvent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 bwMode="auto">
                <a:xfrm>
                  <a:off x="5610930" y="3411330"/>
                  <a:ext cx="1214446" cy="28575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BACC6">
                        <a:tint val="50000"/>
                        <a:satMod val="300000"/>
                      </a:srgbClr>
                    </a:gs>
                    <a:gs pos="35000">
                      <a:srgbClr val="4BACC6">
                        <a:tint val="37000"/>
                        <a:satMod val="300000"/>
                      </a:srgbClr>
                    </a:gs>
                    <a:gs pos="100000">
                      <a:srgbClr val="4BACC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BACC6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 fontScale="77500" lnSpcReduction="20000"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dispatchTouchEvent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 bwMode="auto">
                <a:xfrm>
                  <a:off x="7573093" y="3411330"/>
                  <a:ext cx="1214446" cy="28575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BACC6">
                        <a:tint val="50000"/>
                        <a:satMod val="300000"/>
                      </a:srgbClr>
                    </a:gs>
                    <a:gs pos="35000">
                      <a:srgbClr val="4BACC6">
                        <a:tint val="37000"/>
                        <a:satMod val="300000"/>
                      </a:srgbClr>
                    </a:gs>
                    <a:gs pos="100000">
                      <a:srgbClr val="4BACC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BACC6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 fontScale="77500" lnSpcReduction="20000"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dispatchTouchEvent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 bwMode="auto">
                <a:xfrm>
                  <a:off x="3701154" y="1839694"/>
                  <a:ext cx="1214446" cy="28575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onTouchEvent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 bwMode="auto">
                <a:xfrm>
                  <a:off x="5620455" y="1839694"/>
                  <a:ext cx="1214446" cy="28575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onTouchEvent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 bwMode="auto">
                <a:xfrm>
                  <a:off x="7573093" y="1839694"/>
                  <a:ext cx="1214446" cy="28575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onTouchEvent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89" name="그룹 188"/>
          <p:cNvGrpSpPr/>
          <p:nvPr/>
        </p:nvGrpSpPr>
        <p:grpSpPr>
          <a:xfrm>
            <a:off x="5909182" y="2752332"/>
            <a:ext cx="1640099" cy="665138"/>
            <a:chOff x="5909182" y="2752332"/>
            <a:chExt cx="1640099" cy="665138"/>
          </a:xfrm>
        </p:grpSpPr>
        <p:grpSp>
          <p:nvGrpSpPr>
            <p:cNvPr id="188" name="그룹 187"/>
            <p:cNvGrpSpPr/>
            <p:nvPr/>
          </p:nvGrpSpPr>
          <p:grpSpPr>
            <a:xfrm>
              <a:off x="7068467" y="2906134"/>
              <a:ext cx="480814" cy="307970"/>
              <a:chOff x="7068467" y="2906134"/>
              <a:chExt cx="480814" cy="307970"/>
            </a:xfrm>
          </p:grpSpPr>
          <p:sp>
            <p:nvSpPr>
              <p:cNvPr id="103" name="오른쪽 화살표 102"/>
              <p:cNvSpPr/>
              <p:nvPr/>
            </p:nvSpPr>
            <p:spPr bwMode="auto">
              <a:xfrm>
                <a:off x="7120653" y="2999790"/>
                <a:ext cx="428628" cy="214314"/>
              </a:xfrm>
              <a:prstGeom prst="rightArrow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7068467" y="290613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5909182" y="2752332"/>
              <a:ext cx="956085" cy="665138"/>
              <a:chOff x="5909182" y="2752332"/>
              <a:chExt cx="956085" cy="665138"/>
            </a:xfrm>
          </p:grpSpPr>
          <p:pic>
            <p:nvPicPr>
              <p:cNvPr id="138" name="Picture 7" descr="C:\Users\pmystory\Desktop\인물 아이콘\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7710758">
                <a:off x="6429342" y="2981545"/>
                <a:ext cx="413684" cy="458166"/>
              </a:xfrm>
              <a:prstGeom prst="rect">
                <a:avLst/>
              </a:prstGeom>
              <a:noFill/>
            </p:spPr>
          </p:pic>
          <p:pic>
            <p:nvPicPr>
              <p:cNvPr id="139" name="Picture 2" descr="C:\Users\superdroid\Desktop\갈매기\9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20700000" flipH="1">
                <a:off x="5909182" y="2752332"/>
                <a:ext cx="556435" cy="57437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6" name="그룹 185"/>
          <p:cNvGrpSpPr/>
          <p:nvPr/>
        </p:nvGrpSpPr>
        <p:grpSpPr>
          <a:xfrm>
            <a:off x="4036973" y="2752331"/>
            <a:ext cx="1559669" cy="665139"/>
            <a:chOff x="4036973" y="2752331"/>
            <a:chExt cx="1559669" cy="665139"/>
          </a:xfrm>
        </p:grpSpPr>
        <p:sp>
          <p:nvSpPr>
            <p:cNvPr id="102" name="오른쪽 화살표 101"/>
            <p:cNvSpPr/>
            <p:nvPr/>
          </p:nvSpPr>
          <p:spPr bwMode="auto">
            <a:xfrm>
              <a:off x="5168014" y="2999790"/>
              <a:ext cx="428628" cy="214314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5052243" y="290613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Picture 7" descr="C:\Users\pmystory\Desktop\인물 아이콘\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710758">
              <a:off x="4577385" y="2981545"/>
              <a:ext cx="413684" cy="458166"/>
            </a:xfrm>
            <a:prstGeom prst="rect">
              <a:avLst/>
            </a:prstGeom>
            <a:noFill/>
          </p:spPr>
        </p:pic>
        <p:pic>
          <p:nvPicPr>
            <p:cNvPr id="151" name="Picture 2" descr="C:\Users\superdroid\Desktop\갈매기\9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700000" flipH="1">
              <a:off x="4036973" y="2752331"/>
              <a:ext cx="556435" cy="574378"/>
            </a:xfrm>
            <a:prstGeom prst="rect">
              <a:avLst/>
            </a:prstGeom>
            <a:noFill/>
          </p:spPr>
        </p:pic>
      </p:grpSp>
      <p:grpSp>
        <p:nvGrpSpPr>
          <p:cNvPr id="196" name="그룹 195"/>
          <p:cNvGrpSpPr/>
          <p:nvPr/>
        </p:nvGrpSpPr>
        <p:grpSpPr>
          <a:xfrm>
            <a:off x="4044131" y="1229698"/>
            <a:ext cx="576064" cy="1468962"/>
            <a:chOff x="4044131" y="1229698"/>
            <a:chExt cx="576064" cy="1468962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4215507" y="248263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2" name="Picture 3" descr="C:\Users\superdroid\Desktop\갈매기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44131" y="1229698"/>
              <a:ext cx="576064" cy="576064"/>
            </a:xfrm>
            <a:prstGeom prst="rect">
              <a:avLst/>
            </a:prstGeom>
            <a:noFill/>
          </p:spPr>
        </p:pic>
      </p:grpSp>
      <p:grpSp>
        <p:nvGrpSpPr>
          <p:cNvPr id="191" name="그룹 190"/>
          <p:cNvGrpSpPr/>
          <p:nvPr/>
        </p:nvGrpSpPr>
        <p:grpSpPr>
          <a:xfrm>
            <a:off x="7716539" y="2114046"/>
            <a:ext cx="466158" cy="368590"/>
            <a:chOff x="7716539" y="2114046"/>
            <a:chExt cx="466158" cy="368590"/>
          </a:xfrm>
        </p:grpSpPr>
        <p:sp>
          <p:nvSpPr>
            <p:cNvPr id="128" name="오른쪽 화살표 127"/>
            <p:cNvSpPr/>
            <p:nvPr/>
          </p:nvSpPr>
          <p:spPr bwMode="auto">
            <a:xfrm rot="5400000">
              <a:off x="7894564" y="2232603"/>
              <a:ext cx="285752" cy="214314"/>
            </a:xfrm>
            <a:prstGeom prst="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 bwMode="auto">
            <a:xfrm>
              <a:off x="7896945" y="2144496"/>
              <a:ext cx="285752" cy="142876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false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7716539" y="211404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7068467" y="3197015"/>
            <a:ext cx="499863" cy="357191"/>
            <a:chOff x="7068467" y="3197015"/>
            <a:chExt cx="499863" cy="357191"/>
          </a:xfrm>
        </p:grpSpPr>
        <p:sp>
          <p:nvSpPr>
            <p:cNvPr id="129" name="오른쪽 화살표 128"/>
            <p:cNvSpPr/>
            <p:nvPr/>
          </p:nvSpPr>
          <p:spPr bwMode="auto">
            <a:xfrm rot="10800000">
              <a:off x="7073027" y="3197015"/>
              <a:ext cx="428628" cy="214314"/>
            </a:xfrm>
            <a:prstGeom prst="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 bwMode="auto">
            <a:xfrm>
              <a:off x="7282578" y="3235116"/>
              <a:ext cx="285752" cy="142876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false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7068467" y="333818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844331" y="2144496"/>
            <a:ext cx="442878" cy="338140"/>
            <a:chOff x="5844331" y="2144496"/>
            <a:chExt cx="442878" cy="338140"/>
          </a:xfrm>
        </p:grpSpPr>
        <p:sp>
          <p:nvSpPr>
            <p:cNvPr id="130" name="오른쪽 화살표 129"/>
            <p:cNvSpPr/>
            <p:nvPr/>
          </p:nvSpPr>
          <p:spPr bwMode="auto">
            <a:xfrm rot="5400000">
              <a:off x="5983078" y="2232603"/>
              <a:ext cx="285752" cy="214314"/>
            </a:xfrm>
            <a:prstGeom prst="rightArrow">
              <a:avLst/>
            </a:prstGeom>
            <a:noFill/>
            <a:ln w="3175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 bwMode="auto">
            <a:xfrm>
              <a:off x="6001457" y="2144496"/>
              <a:ext cx="285752" cy="14287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true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64" name="모서리가 둥근 직사각형 163"/>
            <p:cNvSpPr/>
            <p:nvPr/>
          </p:nvSpPr>
          <p:spPr>
            <a:xfrm>
              <a:off x="5844331" y="218605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5458413" y="1091647"/>
            <a:ext cx="1178006" cy="1851528"/>
            <a:chOff x="5458413" y="1091647"/>
            <a:chExt cx="1178006" cy="1851528"/>
          </a:xfrm>
        </p:grpSpPr>
        <p:sp>
          <p:nvSpPr>
            <p:cNvPr id="154" name="Freeform 450"/>
            <p:cNvSpPr>
              <a:spLocks/>
            </p:cNvSpPr>
            <p:nvPr/>
          </p:nvSpPr>
          <p:spPr bwMode="auto">
            <a:xfrm>
              <a:off x="5470414" y="1091647"/>
              <a:ext cx="562375" cy="394699"/>
            </a:xfrm>
            <a:custGeom>
              <a:avLst/>
              <a:gdLst/>
              <a:ahLst/>
              <a:cxnLst>
                <a:cxn ang="0">
                  <a:pos x="597" y="136"/>
                </a:cxn>
                <a:cxn ang="0">
                  <a:pos x="595" y="116"/>
                </a:cxn>
                <a:cxn ang="0">
                  <a:pos x="586" y="90"/>
                </a:cxn>
                <a:cxn ang="0">
                  <a:pos x="571" y="68"/>
                </a:cxn>
                <a:cxn ang="0">
                  <a:pos x="549" y="48"/>
                </a:cxn>
                <a:cxn ang="0">
                  <a:pos x="522" y="31"/>
                </a:cxn>
                <a:cxn ang="0">
                  <a:pos x="457" y="9"/>
                </a:cxn>
                <a:cxn ang="0">
                  <a:pos x="378" y="0"/>
                </a:cxn>
                <a:cxn ang="0">
                  <a:pos x="349" y="2"/>
                </a:cxn>
                <a:cxn ang="0">
                  <a:pos x="294" y="7"/>
                </a:cxn>
                <a:cxn ang="0">
                  <a:pos x="266" y="13"/>
                </a:cxn>
                <a:cxn ang="0">
                  <a:pos x="211" y="29"/>
                </a:cxn>
                <a:cxn ang="0">
                  <a:pos x="160" y="48"/>
                </a:cxn>
                <a:cxn ang="0">
                  <a:pos x="114" y="75"/>
                </a:cxn>
                <a:cxn ang="0">
                  <a:pos x="77" y="101"/>
                </a:cxn>
                <a:cxn ang="0">
                  <a:pos x="44" y="132"/>
                </a:cxn>
                <a:cxn ang="0">
                  <a:pos x="20" y="165"/>
                </a:cxn>
                <a:cxn ang="0">
                  <a:pos x="7" y="198"/>
                </a:cxn>
                <a:cxn ang="0">
                  <a:pos x="0" y="230"/>
                </a:cxn>
                <a:cxn ang="0">
                  <a:pos x="2" y="252"/>
                </a:cxn>
                <a:cxn ang="0">
                  <a:pos x="7" y="266"/>
                </a:cxn>
                <a:cxn ang="0">
                  <a:pos x="18" y="290"/>
                </a:cxn>
                <a:cxn ang="0">
                  <a:pos x="37" y="312"/>
                </a:cxn>
                <a:cxn ang="0">
                  <a:pos x="61" y="329"/>
                </a:cxn>
                <a:cxn ang="0">
                  <a:pos x="105" y="351"/>
                </a:cxn>
                <a:cxn ang="0">
                  <a:pos x="180" y="367"/>
                </a:cxn>
                <a:cxn ang="0">
                  <a:pos x="222" y="369"/>
                </a:cxn>
                <a:cxn ang="0">
                  <a:pos x="277" y="364"/>
                </a:cxn>
                <a:cxn ang="0">
                  <a:pos x="334" y="356"/>
                </a:cxn>
                <a:cxn ang="0">
                  <a:pos x="360" y="347"/>
                </a:cxn>
                <a:cxn ang="0">
                  <a:pos x="426" y="325"/>
                </a:cxn>
                <a:cxn ang="0">
                  <a:pos x="463" y="305"/>
                </a:cxn>
                <a:cxn ang="0">
                  <a:pos x="525" y="263"/>
                </a:cxn>
                <a:cxn ang="0">
                  <a:pos x="569" y="215"/>
                </a:cxn>
                <a:cxn ang="0">
                  <a:pos x="591" y="176"/>
                </a:cxn>
                <a:cxn ang="0">
                  <a:pos x="597" y="149"/>
                </a:cxn>
                <a:cxn ang="0">
                  <a:pos x="597" y="136"/>
                </a:cxn>
              </a:cxnLst>
              <a:rect l="0" t="0" r="r" b="b"/>
              <a:pathLst>
                <a:path w="597" h="419">
                  <a:moveTo>
                    <a:pt x="597" y="136"/>
                  </a:moveTo>
                  <a:lnTo>
                    <a:pt x="597" y="136"/>
                  </a:lnTo>
                  <a:lnTo>
                    <a:pt x="595" y="116"/>
                  </a:lnTo>
                  <a:lnTo>
                    <a:pt x="595" y="116"/>
                  </a:lnTo>
                  <a:lnTo>
                    <a:pt x="591" y="103"/>
                  </a:lnTo>
                  <a:lnTo>
                    <a:pt x="586" y="90"/>
                  </a:lnTo>
                  <a:lnTo>
                    <a:pt x="580" y="79"/>
                  </a:lnTo>
                  <a:lnTo>
                    <a:pt x="571" y="68"/>
                  </a:lnTo>
                  <a:lnTo>
                    <a:pt x="560" y="57"/>
                  </a:lnTo>
                  <a:lnTo>
                    <a:pt x="549" y="48"/>
                  </a:lnTo>
                  <a:lnTo>
                    <a:pt x="536" y="40"/>
                  </a:lnTo>
                  <a:lnTo>
                    <a:pt x="522" y="31"/>
                  </a:lnTo>
                  <a:lnTo>
                    <a:pt x="492" y="18"/>
                  </a:lnTo>
                  <a:lnTo>
                    <a:pt x="457" y="9"/>
                  </a:lnTo>
                  <a:lnTo>
                    <a:pt x="417" y="2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49" y="2"/>
                  </a:lnTo>
                  <a:lnTo>
                    <a:pt x="323" y="4"/>
                  </a:lnTo>
                  <a:lnTo>
                    <a:pt x="294" y="7"/>
                  </a:lnTo>
                  <a:lnTo>
                    <a:pt x="266" y="13"/>
                  </a:lnTo>
                  <a:lnTo>
                    <a:pt x="266" y="13"/>
                  </a:lnTo>
                  <a:lnTo>
                    <a:pt x="237" y="20"/>
                  </a:lnTo>
                  <a:lnTo>
                    <a:pt x="211" y="29"/>
                  </a:lnTo>
                  <a:lnTo>
                    <a:pt x="184" y="40"/>
                  </a:lnTo>
                  <a:lnTo>
                    <a:pt x="160" y="48"/>
                  </a:lnTo>
                  <a:lnTo>
                    <a:pt x="136" y="61"/>
                  </a:lnTo>
                  <a:lnTo>
                    <a:pt x="114" y="75"/>
                  </a:lnTo>
                  <a:lnTo>
                    <a:pt x="94" y="88"/>
                  </a:lnTo>
                  <a:lnTo>
                    <a:pt x="77" y="101"/>
                  </a:lnTo>
                  <a:lnTo>
                    <a:pt x="59" y="116"/>
                  </a:lnTo>
                  <a:lnTo>
                    <a:pt x="44" y="132"/>
                  </a:lnTo>
                  <a:lnTo>
                    <a:pt x="31" y="147"/>
                  </a:lnTo>
                  <a:lnTo>
                    <a:pt x="20" y="165"/>
                  </a:lnTo>
                  <a:lnTo>
                    <a:pt x="13" y="180"/>
                  </a:lnTo>
                  <a:lnTo>
                    <a:pt x="7" y="198"/>
                  </a:lnTo>
                  <a:lnTo>
                    <a:pt x="2" y="215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7" y="266"/>
                  </a:lnTo>
                  <a:lnTo>
                    <a:pt x="11" y="277"/>
                  </a:lnTo>
                  <a:lnTo>
                    <a:pt x="18" y="290"/>
                  </a:lnTo>
                  <a:lnTo>
                    <a:pt x="26" y="301"/>
                  </a:lnTo>
                  <a:lnTo>
                    <a:pt x="37" y="312"/>
                  </a:lnTo>
                  <a:lnTo>
                    <a:pt x="48" y="320"/>
                  </a:lnTo>
                  <a:lnTo>
                    <a:pt x="61" y="329"/>
                  </a:lnTo>
                  <a:lnTo>
                    <a:pt x="75" y="338"/>
                  </a:lnTo>
                  <a:lnTo>
                    <a:pt x="105" y="351"/>
                  </a:lnTo>
                  <a:lnTo>
                    <a:pt x="140" y="360"/>
                  </a:lnTo>
                  <a:lnTo>
                    <a:pt x="180" y="367"/>
                  </a:lnTo>
                  <a:lnTo>
                    <a:pt x="222" y="369"/>
                  </a:lnTo>
                  <a:lnTo>
                    <a:pt x="222" y="369"/>
                  </a:lnTo>
                  <a:lnTo>
                    <a:pt x="248" y="367"/>
                  </a:lnTo>
                  <a:lnTo>
                    <a:pt x="277" y="364"/>
                  </a:lnTo>
                  <a:lnTo>
                    <a:pt x="303" y="360"/>
                  </a:lnTo>
                  <a:lnTo>
                    <a:pt x="334" y="356"/>
                  </a:lnTo>
                  <a:lnTo>
                    <a:pt x="334" y="356"/>
                  </a:lnTo>
                  <a:lnTo>
                    <a:pt x="360" y="347"/>
                  </a:lnTo>
                  <a:lnTo>
                    <a:pt x="432" y="419"/>
                  </a:lnTo>
                  <a:lnTo>
                    <a:pt x="426" y="325"/>
                  </a:lnTo>
                  <a:lnTo>
                    <a:pt x="426" y="325"/>
                  </a:lnTo>
                  <a:lnTo>
                    <a:pt x="463" y="305"/>
                  </a:lnTo>
                  <a:lnTo>
                    <a:pt x="496" y="285"/>
                  </a:lnTo>
                  <a:lnTo>
                    <a:pt x="525" y="263"/>
                  </a:lnTo>
                  <a:lnTo>
                    <a:pt x="549" y="239"/>
                  </a:lnTo>
                  <a:lnTo>
                    <a:pt x="569" y="215"/>
                  </a:lnTo>
                  <a:lnTo>
                    <a:pt x="584" y="189"/>
                  </a:lnTo>
                  <a:lnTo>
                    <a:pt x="591" y="176"/>
                  </a:lnTo>
                  <a:lnTo>
                    <a:pt x="593" y="162"/>
                  </a:lnTo>
                  <a:lnTo>
                    <a:pt x="597" y="149"/>
                  </a:lnTo>
                  <a:lnTo>
                    <a:pt x="597" y="136"/>
                  </a:lnTo>
                  <a:lnTo>
                    <a:pt x="597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93" name="그룹 192"/>
            <p:cNvGrpSpPr/>
            <p:nvPr/>
          </p:nvGrpSpPr>
          <p:grpSpPr>
            <a:xfrm>
              <a:off x="5458413" y="1105934"/>
              <a:ext cx="1178006" cy="1837241"/>
              <a:chOff x="5458413" y="1105934"/>
              <a:chExt cx="1178006" cy="1837241"/>
            </a:xfrm>
          </p:grpSpPr>
          <p:grpSp>
            <p:nvGrpSpPr>
              <p:cNvPr id="110" name="그룹 1247"/>
              <p:cNvGrpSpPr/>
              <p:nvPr/>
            </p:nvGrpSpPr>
            <p:grpSpPr>
              <a:xfrm rot="6358056">
                <a:off x="5714026" y="2565815"/>
                <a:ext cx="460520" cy="294200"/>
                <a:chOff x="7815744" y="1657718"/>
                <a:chExt cx="788401" cy="503665"/>
              </a:xfrm>
            </p:grpSpPr>
            <p:sp>
              <p:nvSpPr>
                <p:cNvPr id="111" name="Freeform 370"/>
                <p:cNvSpPr>
                  <a:spLocks/>
                </p:cNvSpPr>
                <p:nvPr/>
              </p:nvSpPr>
              <p:spPr bwMode="auto">
                <a:xfrm flipH="1">
                  <a:off x="8209312" y="1657718"/>
                  <a:ext cx="394833" cy="339152"/>
                </a:xfrm>
                <a:custGeom>
                  <a:avLst/>
                  <a:gdLst/>
                  <a:ahLst/>
                  <a:cxnLst>
                    <a:cxn ang="0">
                      <a:pos x="287" y="266"/>
                    </a:cxn>
                    <a:cxn ang="0">
                      <a:pos x="274" y="262"/>
                    </a:cxn>
                    <a:cxn ang="0">
                      <a:pos x="262" y="257"/>
                    </a:cxn>
                    <a:cxn ang="0">
                      <a:pos x="245" y="251"/>
                    </a:cxn>
                    <a:cxn ang="0">
                      <a:pos x="227" y="243"/>
                    </a:cxn>
                    <a:cxn ang="0">
                      <a:pos x="208" y="232"/>
                    </a:cxn>
                    <a:cxn ang="0">
                      <a:pos x="185" y="222"/>
                    </a:cxn>
                    <a:cxn ang="0">
                      <a:pos x="164" y="210"/>
                    </a:cxn>
                    <a:cxn ang="0">
                      <a:pos x="142" y="197"/>
                    </a:cxn>
                    <a:cxn ang="0">
                      <a:pos x="121" y="185"/>
                    </a:cxn>
                    <a:cxn ang="0">
                      <a:pos x="100" y="170"/>
                    </a:cxn>
                    <a:cxn ang="0">
                      <a:pos x="79" y="156"/>
                    </a:cxn>
                    <a:cxn ang="0">
                      <a:pos x="63" y="139"/>
                    </a:cxn>
                    <a:cxn ang="0">
                      <a:pos x="50" y="122"/>
                    </a:cxn>
                    <a:cxn ang="0">
                      <a:pos x="40" y="106"/>
                    </a:cxn>
                    <a:cxn ang="0">
                      <a:pos x="32" y="81"/>
                    </a:cxn>
                    <a:cxn ang="0">
                      <a:pos x="21" y="56"/>
                    </a:cxn>
                    <a:cxn ang="0">
                      <a:pos x="13" y="35"/>
                    </a:cxn>
                    <a:cxn ang="0">
                      <a:pos x="9" y="21"/>
                    </a:cxn>
                    <a:cxn ang="0">
                      <a:pos x="5" y="10"/>
                    </a:cxn>
                    <a:cxn ang="0">
                      <a:pos x="3" y="4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1" y="10"/>
                    </a:cxn>
                    <a:cxn ang="0">
                      <a:pos x="32" y="31"/>
                    </a:cxn>
                    <a:cxn ang="0">
                      <a:pos x="52" y="50"/>
                    </a:cxn>
                    <a:cxn ang="0">
                      <a:pos x="75" y="66"/>
                    </a:cxn>
                    <a:cxn ang="0">
                      <a:pos x="98" y="81"/>
                    </a:cxn>
                    <a:cxn ang="0">
                      <a:pos x="121" y="93"/>
                    </a:cxn>
                    <a:cxn ang="0">
                      <a:pos x="144" y="106"/>
                    </a:cxn>
                    <a:cxn ang="0">
                      <a:pos x="166" y="116"/>
                    </a:cxn>
                    <a:cxn ang="0">
                      <a:pos x="189" y="125"/>
                    </a:cxn>
                    <a:cxn ang="0">
                      <a:pos x="210" y="131"/>
                    </a:cxn>
                    <a:cxn ang="0">
                      <a:pos x="229" y="137"/>
                    </a:cxn>
                    <a:cxn ang="0">
                      <a:pos x="247" y="141"/>
                    </a:cxn>
                    <a:cxn ang="0">
                      <a:pos x="266" y="145"/>
                    </a:cxn>
                    <a:cxn ang="0">
                      <a:pos x="281" y="149"/>
                    </a:cxn>
                    <a:cxn ang="0">
                      <a:pos x="301" y="154"/>
                    </a:cxn>
                    <a:cxn ang="0">
                      <a:pos x="312" y="160"/>
                    </a:cxn>
                    <a:cxn ang="0">
                      <a:pos x="312" y="166"/>
                    </a:cxn>
                    <a:cxn ang="0">
                      <a:pos x="312" y="172"/>
                    </a:cxn>
                    <a:cxn ang="0">
                      <a:pos x="312" y="181"/>
                    </a:cxn>
                    <a:cxn ang="0">
                      <a:pos x="312" y="187"/>
                    </a:cxn>
                    <a:cxn ang="0">
                      <a:pos x="312" y="195"/>
                    </a:cxn>
                    <a:cxn ang="0">
                      <a:pos x="312" y="201"/>
                    </a:cxn>
                    <a:cxn ang="0">
                      <a:pos x="312" y="208"/>
                    </a:cxn>
                    <a:cxn ang="0">
                      <a:pos x="312" y="210"/>
                    </a:cxn>
                    <a:cxn ang="0">
                      <a:pos x="312" y="216"/>
                    </a:cxn>
                    <a:cxn ang="0">
                      <a:pos x="308" y="222"/>
                    </a:cxn>
                    <a:cxn ang="0">
                      <a:pos x="305" y="228"/>
                    </a:cxn>
                    <a:cxn ang="0">
                      <a:pos x="301" y="237"/>
                    </a:cxn>
                    <a:cxn ang="0">
                      <a:pos x="299" y="243"/>
                    </a:cxn>
                    <a:cxn ang="0">
                      <a:pos x="297" y="251"/>
                    </a:cxn>
                    <a:cxn ang="0">
                      <a:pos x="293" y="257"/>
                    </a:cxn>
                    <a:cxn ang="0">
                      <a:pos x="291" y="264"/>
                    </a:cxn>
                    <a:cxn ang="0">
                      <a:pos x="289" y="268"/>
                    </a:cxn>
                  </a:cxnLst>
                  <a:rect l="0" t="0" r="r" b="b"/>
                  <a:pathLst>
                    <a:path w="312" h="268">
                      <a:moveTo>
                        <a:pt x="289" y="268"/>
                      </a:moveTo>
                      <a:lnTo>
                        <a:pt x="287" y="266"/>
                      </a:lnTo>
                      <a:lnTo>
                        <a:pt x="278" y="264"/>
                      </a:lnTo>
                      <a:lnTo>
                        <a:pt x="274" y="262"/>
                      </a:lnTo>
                      <a:lnTo>
                        <a:pt x="268" y="259"/>
                      </a:lnTo>
                      <a:lnTo>
                        <a:pt x="262" y="257"/>
                      </a:lnTo>
                      <a:lnTo>
                        <a:pt x="254" y="253"/>
                      </a:lnTo>
                      <a:lnTo>
                        <a:pt x="245" y="251"/>
                      </a:lnTo>
                      <a:lnTo>
                        <a:pt x="237" y="247"/>
                      </a:lnTo>
                      <a:lnTo>
                        <a:pt x="227" y="243"/>
                      </a:lnTo>
                      <a:lnTo>
                        <a:pt x="218" y="239"/>
                      </a:lnTo>
                      <a:lnTo>
                        <a:pt x="208" y="232"/>
                      </a:lnTo>
                      <a:lnTo>
                        <a:pt x="198" y="228"/>
                      </a:lnTo>
                      <a:lnTo>
                        <a:pt x="185" y="222"/>
                      </a:lnTo>
                      <a:lnTo>
                        <a:pt x="175" y="216"/>
                      </a:lnTo>
                      <a:lnTo>
                        <a:pt x="164" y="210"/>
                      </a:lnTo>
                      <a:lnTo>
                        <a:pt x="152" y="203"/>
                      </a:lnTo>
                      <a:lnTo>
                        <a:pt x="142" y="197"/>
                      </a:lnTo>
                      <a:lnTo>
                        <a:pt x="131" y="191"/>
                      </a:lnTo>
                      <a:lnTo>
                        <a:pt x="121" y="185"/>
                      </a:lnTo>
                      <a:lnTo>
                        <a:pt x="108" y="176"/>
                      </a:lnTo>
                      <a:lnTo>
                        <a:pt x="100" y="170"/>
                      </a:lnTo>
                      <a:lnTo>
                        <a:pt x="90" y="162"/>
                      </a:lnTo>
                      <a:lnTo>
                        <a:pt x="79" y="156"/>
                      </a:lnTo>
                      <a:lnTo>
                        <a:pt x="71" y="147"/>
                      </a:lnTo>
                      <a:lnTo>
                        <a:pt x="63" y="139"/>
                      </a:lnTo>
                      <a:lnTo>
                        <a:pt x="57" y="131"/>
                      </a:lnTo>
                      <a:lnTo>
                        <a:pt x="50" y="122"/>
                      </a:lnTo>
                      <a:lnTo>
                        <a:pt x="44" y="114"/>
                      </a:lnTo>
                      <a:lnTo>
                        <a:pt x="40" y="106"/>
                      </a:lnTo>
                      <a:lnTo>
                        <a:pt x="36" y="98"/>
                      </a:lnTo>
                      <a:lnTo>
                        <a:pt x="32" y="81"/>
                      </a:lnTo>
                      <a:lnTo>
                        <a:pt x="25" y="69"/>
                      </a:lnTo>
                      <a:lnTo>
                        <a:pt x="21" y="56"/>
                      </a:lnTo>
                      <a:lnTo>
                        <a:pt x="17" y="44"/>
                      </a:lnTo>
                      <a:lnTo>
                        <a:pt x="13" y="35"/>
                      </a:lnTo>
                      <a:lnTo>
                        <a:pt x="11" y="27"/>
                      </a:lnTo>
                      <a:lnTo>
                        <a:pt x="9" y="21"/>
                      </a:lnTo>
                      <a:lnTo>
                        <a:pt x="7" y="15"/>
                      </a:lnTo>
                      <a:lnTo>
                        <a:pt x="5" y="10"/>
                      </a:lnTo>
                      <a:lnTo>
                        <a:pt x="3" y="6"/>
                      </a:lnTo>
                      <a:lnTo>
                        <a:pt x="3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1" y="10"/>
                      </a:lnTo>
                      <a:lnTo>
                        <a:pt x="21" y="23"/>
                      </a:lnTo>
                      <a:lnTo>
                        <a:pt x="32" y="31"/>
                      </a:lnTo>
                      <a:lnTo>
                        <a:pt x="42" y="42"/>
                      </a:lnTo>
                      <a:lnTo>
                        <a:pt x="52" y="50"/>
                      </a:lnTo>
                      <a:lnTo>
                        <a:pt x="65" y="58"/>
                      </a:lnTo>
                      <a:lnTo>
                        <a:pt x="75" y="66"/>
                      </a:lnTo>
                      <a:lnTo>
                        <a:pt x="88" y="75"/>
                      </a:lnTo>
                      <a:lnTo>
                        <a:pt x="98" y="81"/>
                      </a:lnTo>
                      <a:lnTo>
                        <a:pt x="110" y="87"/>
                      </a:lnTo>
                      <a:lnTo>
                        <a:pt x="121" y="93"/>
                      </a:lnTo>
                      <a:lnTo>
                        <a:pt x="133" y="100"/>
                      </a:lnTo>
                      <a:lnTo>
                        <a:pt x="144" y="106"/>
                      </a:lnTo>
                      <a:lnTo>
                        <a:pt x="156" y="110"/>
                      </a:lnTo>
                      <a:lnTo>
                        <a:pt x="166" y="116"/>
                      </a:lnTo>
                      <a:lnTo>
                        <a:pt x="177" y="120"/>
                      </a:lnTo>
                      <a:lnTo>
                        <a:pt x="189" y="125"/>
                      </a:lnTo>
                      <a:lnTo>
                        <a:pt x="200" y="127"/>
                      </a:lnTo>
                      <a:lnTo>
                        <a:pt x="210" y="131"/>
                      </a:lnTo>
                      <a:lnTo>
                        <a:pt x="220" y="135"/>
                      </a:lnTo>
                      <a:lnTo>
                        <a:pt x="229" y="137"/>
                      </a:lnTo>
                      <a:lnTo>
                        <a:pt x="239" y="139"/>
                      </a:lnTo>
                      <a:lnTo>
                        <a:pt x="247" y="141"/>
                      </a:lnTo>
                      <a:lnTo>
                        <a:pt x="258" y="143"/>
                      </a:lnTo>
                      <a:lnTo>
                        <a:pt x="266" y="145"/>
                      </a:lnTo>
                      <a:lnTo>
                        <a:pt x="274" y="147"/>
                      </a:lnTo>
                      <a:lnTo>
                        <a:pt x="281" y="149"/>
                      </a:lnTo>
                      <a:lnTo>
                        <a:pt x="289" y="152"/>
                      </a:lnTo>
                      <a:lnTo>
                        <a:pt x="301" y="154"/>
                      </a:lnTo>
                      <a:lnTo>
                        <a:pt x="312" y="156"/>
                      </a:lnTo>
                      <a:lnTo>
                        <a:pt x="312" y="160"/>
                      </a:lnTo>
                      <a:lnTo>
                        <a:pt x="312" y="162"/>
                      </a:lnTo>
                      <a:lnTo>
                        <a:pt x="312" y="166"/>
                      </a:lnTo>
                      <a:lnTo>
                        <a:pt x="312" y="170"/>
                      </a:lnTo>
                      <a:lnTo>
                        <a:pt x="312" y="172"/>
                      </a:lnTo>
                      <a:lnTo>
                        <a:pt x="312" y="176"/>
                      </a:lnTo>
                      <a:lnTo>
                        <a:pt x="312" y="181"/>
                      </a:lnTo>
                      <a:lnTo>
                        <a:pt x="312" y="183"/>
                      </a:lnTo>
                      <a:lnTo>
                        <a:pt x="312" y="187"/>
                      </a:lnTo>
                      <a:lnTo>
                        <a:pt x="312" y="191"/>
                      </a:lnTo>
                      <a:lnTo>
                        <a:pt x="312" y="195"/>
                      </a:lnTo>
                      <a:lnTo>
                        <a:pt x="312" y="197"/>
                      </a:lnTo>
                      <a:lnTo>
                        <a:pt x="312" y="201"/>
                      </a:lnTo>
                      <a:lnTo>
                        <a:pt x="312" y="205"/>
                      </a:lnTo>
                      <a:lnTo>
                        <a:pt x="312" y="208"/>
                      </a:lnTo>
                      <a:lnTo>
                        <a:pt x="312" y="208"/>
                      </a:lnTo>
                      <a:lnTo>
                        <a:pt x="312" y="210"/>
                      </a:lnTo>
                      <a:lnTo>
                        <a:pt x="312" y="212"/>
                      </a:lnTo>
                      <a:lnTo>
                        <a:pt x="312" y="216"/>
                      </a:lnTo>
                      <a:lnTo>
                        <a:pt x="310" y="218"/>
                      </a:lnTo>
                      <a:lnTo>
                        <a:pt x="308" y="222"/>
                      </a:lnTo>
                      <a:lnTo>
                        <a:pt x="308" y="226"/>
                      </a:lnTo>
                      <a:lnTo>
                        <a:pt x="305" y="228"/>
                      </a:lnTo>
                      <a:lnTo>
                        <a:pt x="303" y="232"/>
                      </a:lnTo>
                      <a:lnTo>
                        <a:pt x="301" y="237"/>
                      </a:lnTo>
                      <a:lnTo>
                        <a:pt x="301" y="239"/>
                      </a:lnTo>
                      <a:lnTo>
                        <a:pt x="299" y="243"/>
                      </a:lnTo>
                      <a:lnTo>
                        <a:pt x="297" y="247"/>
                      </a:lnTo>
                      <a:lnTo>
                        <a:pt x="297" y="251"/>
                      </a:lnTo>
                      <a:lnTo>
                        <a:pt x="295" y="253"/>
                      </a:lnTo>
                      <a:lnTo>
                        <a:pt x="293" y="257"/>
                      </a:lnTo>
                      <a:lnTo>
                        <a:pt x="291" y="262"/>
                      </a:lnTo>
                      <a:lnTo>
                        <a:pt x="291" y="264"/>
                      </a:lnTo>
                      <a:lnTo>
                        <a:pt x="289" y="268"/>
                      </a:lnTo>
                      <a:lnTo>
                        <a:pt x="289" y="268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12" name="Freeform 371"/>
                <p:cNvSpPr>
                  <a:spLocks/>
                </p:cNvSpPr>
                <p:nvPr/>
              </p:nvSpPr>
              <p:spPr bwMode="auto">
                <a:xfrm flipH="1">
                  <a:off x="8159957" y="1855134"/>
                  <a:ext cx="88584" cy="159452"/>
                </a:xfrm>
                <a:custGeom>
                  <a:avLst/>
                  <a:gdLst/>
                  <a:ahLst/>
                  <a:cxnLst>
                    <a:cxn ang="0">
                      <a:pos x="70" y="74"/>
                    </a:cxn>
                    <a:cxn ang="0">
                      <a:pos x="68" y="85"/>
                    </a:cxn>
                    <a:cxn ang="0">
                      <a:pos x="66" y="93"/>
                    </a:cxn>
                    <a:cxn ang="0">
                      <a:pos x="64" y="101"/>
                    </a:cxn>
                    <a:cxn ang="0">
                      <a:pos x="60" y="108"/>
                    </a:cxn>
                    <a:cxn ang="0">
                      <a:pos x="56" y="114"/>
                    </a:cxn>
                    <a:cxn ang="0">
                      <a:pos x="51" y="118"/>
                    </a:cxn>
                    <a:cxn ang="0">
                      <a:pos x="45" y="122"/>
                    </a:cxn>
                    <a:cxn ang="0">
                      <a:pos x="41" y="126"/>
                    </a:cxn>
                    <a:cxn ang="0">
                      <a:pos x="35" y="126"/>
                    </a:cxn>
                    <a:cxn ang="0">
                      <a:pos x="31" y="126"/>
                    </a:cxn>
                    <a:cxn ang="0">
                      <a:pos x="24" y="126"/>
                    </a:cxn>
                    <a:cxn ang="0">
                      <a:pos x="20" y="122"/>
                    </a:cxn>
                    <a:cxn ang="0">
                      <a:pos x="16" y="118"/>
                    </a:cxn>
                    <a:cxn ang="0">
                      <a:pos x="12" y="114"/>
                    </a:cxn>
                    <a:cxn ang="0">
                      <a:pos x="8" y="108"/>
                    </a:cxn>
                    <a:cxn ang="0">
                      <a:pos x="4" y="99"/>
                    </a:cxn>
                    <a:cxn ang="0">
                      <a:pos x="2" y="93"/>
                    </a:cxn>
                    <a:cxn ang="0">
                      <a:pos x="0" y="83"/>
                    </a:cxn>
                    <a:cxn ang="0">
                      <a:pos x="0" y="74"/>
                    </a:cxn>
                    <a:cxn ang="0">
                      <a:pos x="0" y="64"/>
                    </a:cxn>
                    <a:cxn ang="0">
                      <a:pos x="0" y="56"/>
                    </a:cxn>
                    <a:cxn ang="0">
                      <a:pos x="2" y="45"/>
                    </a:cxn>
                    <a:cxn ang="0">
                      <a:pos x="4" y="37"/>
                    </a:cxn>
                    <a:cxn ang="0">
                      <a:pos x="6" y="29"/>
                    </a:cxn>
                    <a:cxn ang="0">
                      <a:pos x="10" y="20"/>
                    </a:cxn>
                    <a:cxn ang="0">
                      <a:pos x="12" y="14"/>
                    </a:cxn>
                    <a:cxn ang="0">
                      <a:pos x="16" y="10"/>
                    </a:cxn>
                    <a:cxn ang="0">
                      <a:pos x="22" y="4"/>
                    </a:cxn>
                    <a:cxn ang="0">
                      <a:pos x="27" y="2"/>
                    </a:cxn>
                    <a:cxn ang="0">
                      <a:pos x="33" y="0"/>
                    </a:cxn>
                    <a:cxn ang="0">
                      <a:pos x="37" y="0"/>
                    </a:cxn>
                    <a:cxn ang="0">
                      <a:pos x="43" y="0"/>
                    </a:cxn>
                    <a:cxn ang="0">
                      <a:pos x="47" y="2"/>
                    </a:cxn>
                    <a:cxn ang="0">
                      <a:pos x="54" y="6"/>
                    </a:cxn>
                    <a:cxn ang="0">
                      <a:pos x="58" y="10"/>
                    </a:cxn>
                    <a:cxn ang="0">
                      <a:pos x="62" y="16"/>
                    </a:cxn>
                    <a:cxn ang="0">
                      <a:pos x="64" y="25"/>
                    </a:cxn>
                    <a:cxn ang="0">
                      <a:pos x="68" y="31"/>
                    </a:cxn>
                    <a:cxn ang="0">
                      <a:pos x="70" y="39"/>
                    </a:cxn>
                    <a:cxn ang="0">
                      <a:pos x="70" y="49"/>
                    </a:cxn>
                    <a:cxn ang="0">
                      <a:pos x="70" y="58"/>
                    </a:cxn>
                    <a:cxn ang="0">
                      <a:pos x="70" y="68"/>
                    </a:cxn>
                  </a:cxnLst>
                  <a:rect l="0" t="0" r="r" b="b"/>
                  <a:pathLst>
                    <a:path w="70" h="126">
                      <a:moveTo>
                        <a:pt x="70" y="68"/>
                      </a:moveTo>
                      <a:lnTo>
                        <a:pt x="70" y="70"/>
                      </a:lnTo>
                      <a:lnTo>
                        <a:pt x="70" y="74"/>
                      </a:lnTo>
                      <a:lnTo>
                        <a:pt x="70" y="79"/>
                      </a:lnTo>
                      <a:lnTo>
                        <a:pt x="68" y="81"/>
                      </a:lnTo>
                      <a:lnTo>
                        <a:pt x="68" y="85"/>
                      </a:lnTo>
                      <a:lnTo>
                        <a:pt x="68" y="87"/>
                      </a:lnTo>
                      <a:lnTo>
                        <a:pt x="66" y="89"/>
                      </a:lnTo>
                      <a:lnTo>
                        <a:pt x="66" y="93"/>
                      </a:lnTo>
                      <a:lnTo>
                        <a:pt x="66" y="95"/>
                      </a:lnTo>
                      <a:lnTo>
                        <a:pt x="64" y="97"/>
                      </a:lnTo>
                      <a:lnTo>
                        <a:pt x="64" y="101"/>
                      </a:lnTo>
                      <a:lnTo>
                        <a:pt x="62" y="103"/>
                      </a:lnTo>
                      <a:lnTo>
                        <a:pt x="62" y="106"/>
                      </a:lnTo>
                      <a:lnTo>
                        <a:pt x="60" y="108"/>
                      </a:lnTo>
                      <a:lnTo>
                        <a:pt x="58" y="110"/>
                      </a:lnTo>
                      <a:lnTo>
                        <a:pt x="58" y="112"/>
                      </a:lnTo>
                      <a:lnTo>
                        <a:pt x="56" y="114"/>
                      </a:lnTo>
                      <a:lnTo>
                        <a:pt x="54" y="116"/>
                      </a:lnTo>
                      <a:lnTo>
                        <a:pt x="54" y="118"/>
                      </a:lnTo>
                      <a:lnTo>
                        <a:pt x="51" y="118"/>
                      </a:lnTo>
                      <a:lnTo>
                        <a:pt x="49" y="120"/>
                      </a:lnTo>
                      <a:lnTo>
                        <a:pt x="47" y="122"/>
                      </a:lnTo>
                      <a:lnTo>
                        <a:pt x="45" y="122"/>
                      </a:lnTo>
                      <a:lnTo>
                        <a:pt x="45" y="124"/>
                      </a:lnTo>
                      <a:lnTo>
                        <a:pt x="43" y="124"/>
                      </a:lnTo>
                      <a:lnTo>
                        <a:pt x="41" y="126"/>
                      </a:lnTo>
                      <a:lnTo>
                        <a:pt x="39" y="126"/>
                      </a:lnTo>
                      <a:lnTo>
                        <a:pt x="37" y="126"/>
                      </a:lnTo>
                      <a:lnTo>
                        <a:pt x="35" y="126"/>
                      </a:lnTo>
                      <a:lnTo>
                        <a:pt x="35" y="126"/>
                      </a:lnTo>
                      <a:lnTo>
                        <a:pt x="33" y="126"/>
                      </a:lnTo>
                      <a:lnTo>
                        <a:pt x="31" y="126"/>
                      </a:lnTo>
                      <a:lnTo>
                        <a:pt x="29" y="126"/>
                      </a:lnTo>
                      <a:lnTo>
                        <a:pt x="27" y="126"/>
                      </a:lnTo>
                      <a:lnTo>
                        <a:pt x="24" y="126"/>
                      </a:lnTo>
                      <a:lnTo>
                        <a:pt x="22" y="124"/>
                      </a:lnTo>
                      <a:lnTo>
                        <a:pt x="22" y="124"/>
                      </a:lnTo>
                      <a:lnTo>
                        <a:pt x="20" y="122"/>
                      </a:lnTo>
                      <a:lnTo>
                        <a:pt x="18" y="122"/>
                      </a:lnTo>
                      <a:lnTo>
                        <a:pt x="16" y="120"/>
                      </a:lnTo>
                      <a:lnTo>
                        <a:pt x="16" y="118"/>
                      </a:lnTo>
                      <a:lnTo>
                        <a:pt x="14" y="118"/>
                      </a:lnTo>
                      <a:lnTo>
                        <a:pt x="12" y="116"/>
                      </a:lnTo>
                      <a:lnTo>
                        <a:pt x="12" y="114"/>
                      </a:lnTo>
                      <a:lnTo>
                        <a:pt x="10" y="112"/>
                      </a:lnTo>
                      <a:lnTo>
                        <a:pt x="8" y="110"/>
                      </a:lnTo>
                      <a:lnTo>
                        <a:pt x="8" y="108"/>
                      </a:lnTo>
                      <a:lnTo>
                        <a:pt x="6" y="106"/>
                      </a:lnTo>
                      <a:lnTo>
                        <a:pt x="6" y="103"/>
                      </a:lnTo>
                      <a:lnTo>
                        <a:pt x="4" y="99"/>
                      </a:lnTo>
                      <a:lnTo>
                        <a:pt x="4" y="97"/>
                      </a:lnTo>
                      <a:lnTo>
                        <a:pt x="2" y="95"/>
                      </a:lnTo>
                      <a:lnTo>
                        <a:pt x="2" y="93"/>
                      </a:lnTo>
                      <a:lnTo>
                        <a:pt x="2" y="89"/>
                      </a:lnTo>
                      <a:lnTo>
                        <a:pt x="0" y="87"/>
                      </a:lnTo>
                      <a:lnTo>
                        <a:pt x="0" y="83"/>
                      </a:lnTo>
                      <a:lnTo>
                        <a:pt x="0" y="81"/>
                      </a:lnTo>
                      <a:lnTo>
                        <a:pt x="0" y="79"/>
                      </a:lnTo>
                      <a:lnTo>
                        <a:pt x="0" y="74"/>
                      </a:lnTo>
                      <a:lnTo>
                        <a:pt x="0" y="72"/>
                      </a:lnTo>
                      <a:lnTo>
                        <a:pt x="0" y="68"/>
                      </a:lnTo>
                      <a:lnTo>
                        <a:pt x="0" y="64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0" y="56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2" y="45"/>
                      </a:lnTo>
                      <a:lnTo>
                        <a:pt x="2" y="43"/>
                      </a:lnTo>
                      <a:lnTo>
                        <a:pt x="2" y="39"/>
                      </a:lnTo>
                      <a:lnTo>
                        <a:pt x="4" y="37"/>
                      </a:lnTo>
                      <a:lnTo>
                        <a:pt x="4" y="35"/>
                      </a:lnTo>
                      <a:lnTo>
                        <a:pt x="4" y="31"/>
                      </a:lnTo>
                      <a:lnTo>
                        <a:pt x="6" y="29"/>
                      </a:lnTo>
                      <a:lnTo>
                        <a:pt x="6" y="27"/>
                      </a:lnTo>
                      <a:lnTo>
                        <a:pt x="8" y="25"/>
                      </a:lnTo>
                      <a:lnTo>
                        <a:pt x="10" y="20"/>
                      </a:lnTo>
                      <a:lnTo>
                        <a:pt x="10" y="18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4" y="12"/>
                      </a:lnTo>
                      <a:lnTo>
                        <a:pt x="16" y="10"/>
                      </a:lnTo>
                      <a:lnTo>
                        <a:pt x="16" y="10"/>
                      </a:lnTo>
                      <a:lnTo>
                        <a:pt x="18" y="8"/>
                      </a:lnTo>
                      <a:lnTo>
                        <a:pt x="20" y="6"/>
                      </a:lnTo>
                      <a:lnTo>
                        <a:pt x="22" y="4"/>
                      </a:lnTo>
                      <a:lnTo>
                        <a:pt x="24" y="4"/>
                      </a:lnTo>
                      <a:lnTo>
                        <a:pt x="24" y="2"/>
                      </a:lnTo>
                      <a:lnTo>
                        <a:pt x="27" y="2"/>
                      </a:lnTo>
                      <a:lnTo>
                        <a:pt x="29" y="2"/>
                      </a:lnTo>
                      <a:lnTo>
                        <a:pt x="31" y="0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7" y="0"/>
                      </a:lnTo>
                      <a:lnTo>
                        <a:pt x="39" y="0"/>
                      </a:lnTo>
                      <a:lnTo>
                        <a:pt x="41" y="0"/>
                      </a:lnTo>
                      <a:lnTo>
                        <a:pt x="43" y="0"/>
                      </a:lnTo>
                      <a:lnTo>
                        <a:pt x="45" y="2"/>
                      </a:lnTo>
                      <a:lnTo>
                        <a:pt x="47" y="2"/>
                      </a:lnTo>
                      <a:lnTo>
                        <a:pt x="47" y="2"/>
                      </a:lnTo>
                      <a:lnTo>
                        <a:pt x="49" y="4"/>
                      </a:lnTo>
                      <a:lnTo>
                        <a:pt x="51" y="6"/>
                      </a:lnTo>
                      <a:lnTo>
                        <a:pt x="54" y="6"/>
                      </a:lnTo>
                      <a:lnTo>
                        <a:pt x="54" y="8"/>
                      </a:lnTo>
                      <a:lnTo>
                        <a:pt x="56" y="10"/>
                      </a:lnTo>
                      <a:lnTo>
                        <a:pt x="58" y="10"/>
                      </a:lnTo>
                      <a:lnTo>
                        <a:pt x="58" y="12"/>
                      </a:lnTo>
                      <a:lnTo>
                        <a:pt x="60" y="14"/>
                      </a:lnTo>
                      <a:lnTo>
                        <a:pt x="62" y="16"/>
                      </a:lnTo>
                      <a:lnTo>
                        <a:pt x="62" y="18"/>
                      </a:lnTo>
                      <a:lnTo>
                        <a:pt x="64" y="20"/>
                      </a:lnTo>
                      <a:lnTo>
                        <a:pt x="64" y="25"/>
                      </a:lnTo>
                      <a:lnTo>
                        <a:pt x="66" y="27"/>
                      </a:lnTo>
                      <a:lnTo>
                        <a:pt x="66" y="29"/>
                      </a:lnTo>
                      <a:lnTo>
                        <a:pt x="68" y="31"/>
                      </a:lnTo>
                      <a:lnTo>
                        <a:pt x="68" y="35"/>
                      </a:lnTo>
                      <a:lnTo>
                        <a:pt x="68" y="37"/>
                      </a:lnTo>
                      <a:lnTo>
                        <a:pt x="70" y="39"/>
                      </a:lnTo>
                      <a:lnTo>
                        <a:pt x="70" y="43"/>
                      </a:lnTo>
                      <a:lnTo>
                        <a:pt x="70" y="45"/>
                      </a:lnTo>
                      <a:lnTo>
                        <a:pt x="70" y="49"/>
                      </a:lnTo>
                      <a:lnTo>
                        <a:pt x="70" y="52"/>
                      </a:lnTo>
                      <a:lnTo>
                        <a:pt x="70" y="56"/>
                      </a:lnTo>
                      <a:lnTo>
                        <a:pt x="70" y="58"/>
                      </a:lnTo>
                      <a:lnTo>
                        <a:pt x="70" y="62"/>
                      </a:lnTo>
                      <a:lnTo>
                        <a:pt x="70" y="64"/>
                      </a:lnTo>
                      <a:lnTo>
                        <a:pt x="70" y="68"/>
                      </a:lnTo>
                      <a:lnTo>
                        <a:pt x="70" y="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13" name="Freeform 372"/>
                <p:cNvSpPr>
                  <a:spLocks noEditPoints="1"/>
                </p:cNvSpPr>
                <p:nvPr/>
              </p:nvSpPr>
              <p:spPr bwMode="auto">
                <a:xfrm flipH="1">
                  <a:off x="8149834" y="1846276"/>
                  <a:ext cx="107567" cy="179700"/>
                </a:xfrm>
                <a:custGeom>
                  <a:avLst/>
                  <a:gdLst/>
                  <a:ahLst/>
                  <a:cxnLst>
                    <a:cxn ang="0">
                      <a:pos x="56" y="3"/>
                    </a:cxn>
                    <a:cxn ang="0">
                      <a:pos x="65" y="9"/>
                    </a:cxn>
                    <a:cxn ang="0">
                      <a:pos x="73" y="19"/>
                    </a:cxn>
                    <a:cxn ang="0">
                      <a:pos x="79" y="32"/>
                    </a:cxn>
                    <a:cxn ang="0">
                      <a:pos x="83" y="48"/>
                    </a:cxn>
                    <a:cxn ang="0">
                      <a:pos x="85" y="65"/>
                    </a:cxn>
                    <a:cxn ang="0">
                      <a:pos x="83" y="77"/>
                    </a:cxn>
                    <a:cxn ang="0">
                      <a:pos x="81" y="90"/>
                    </a:cxn>
                    <a:cxn ang="0">
                      <a:pos x="79" y="100"/>
                    </a:cxn>
                    <a:cxn ang="0">
                      <a:pos x="77" y="110"/>
                    </a:cxn>
                    <a:cxn ang="0">
                      <a:pos x="71" y="119"/>
                    </a:cxn>
                    <a:cxn ang="0">
                      <a:pos x="67" y="125"/>
                    </a:cxn>
                    <a:cxn ang="0">
                      <a:pos x="61" y="131"/>
                    </a:cxn>
                    <a:cxn ang="0">
                      <a:pos x="54" y="137"/>
                    </a:cxn>
                    <a:cxn ang="0">
                      <a:pos x="46" y="139"/>
                    </a:cxn>
                    <a:cxn ang="0">
                      <a:pos x="40" y="142"/>
                    </a:cxn>
                    <a:cxn ang="0">
                      <a:pos x="29" y="139"/>
                    </a:cxn>
                    <a:cxn ang="0">
                      <a:pos x="21" y="133"/>
                    </a:cxn>
                    <a:cxn ang="0">
                      <a:pos x="13" y="123"/>
                    </a:cxn>
                    <a:cxn ang="0">
                      <a:pos x="7" y="110"/>
                    </a:cxn>
                    <a:cxn ang="0">
                      <a:pos x="2" y="96"/>
                    </a:cxn>
                    <a:cxn ang="0">
                      <a:pos x="0" y="79"/>
                    </a:cxn>
                    <a:cxn ang="0">
                      <a:pos x="0" y="63"/>
                    </a:cxn>
                    <a:cxn ang="0">
                      <a:pos x="2" y="52"/>
                    </a:cxn>
                    <a:cxn ang="0">
                      <a:pos x="4" y="40"/>
                    </a:cxn>
                    <a:cxn ang="0">
                      <a:pos x="7" y="32"/>
                    </a:cxn>
                    <a:cxn ang="0">
                      <a:pos x="13" y="21"/>
                    </a:cxn>
                    <a:cxn ang="0">
                      <a:pos x="17" y="15"/>
                    </a:cxn>
                    <a:cxn ang="0">
                      <a:pos x="23" y="9"/>
                    </a:cxn>
                    <a:cxn ang="0">
                      <a:pos x="29" y="3"/>
                    </a:cxn>
                    <a:cxn ang="0">
                      <a:pos x="38" y="0"/>
                    </a:cxn>
                    <a:cxn ang="0">
                      <a:pos x="44" y="0"/>
                    </a:cxn>
                    <a:cxn ang="0">
                      <a:pos x="44" y="13"/>
                    </a:cxn>
                    <a:cxn ang="0">
                      <a:pos x="40" y="13"/>
                    </a:cxn>
                    <a:cxn ang="0">
                      <a:pos x="36" y="15"/>
                    </a:cxn>
                    <a:cxn ang="0">
                      <a:pos x="31" y="17"/>
                    </a:cxn>
                    <a:cxn ang="0">
                      <a:pos x="27" y="21"/>
                    </a:cxn>
                    <a:cxn ang="0">
                      <a:pos x="23" y="27"/>
                    </a:cxn>
                    <a:cxn ang="0">
                      <a:pos x="19" y="36"/>
                    </a:cxn>
                    <a:cxn ang="0">
                      <a:pos x="17" y="44"/>
                    </a:cxn>
                    <a:cxn ang="0">
                      <a:pos x="15" y="54"/>
                    </a:cxn>
                    <a:cxn ang="0">
                      <a:pos x="13" y="71"/>
                    </a:cxn>
                    <a:cxn ang="0">
                      <a:pos x="13" y="86"/>
                    </a:cxn>
                    <a:cxn ang="0">
                      <a:pos x="15" y="98"/>
                    </a:cxn>
                    <a:cxn ang="0">
                      <a:pos x="19" y="110"/>
                    </a:cxn>
                    <a:cxn ang="0">
                      <a:pos x="25" y="119"/>
                    </a:cxn>
                    <a:cxn ang="0">
                      <a:pos x="31" y="125"/>
                    </a:cxn>
                    <a:cxn ang="0">
                      <a:pos x="38" y="127"/>
                    </a:cxn>
                    <a:cxn ang="0">
                      <a:pos x="42" y="127"/>
                    </a:cxn>
                    <a:cxn ang="0">
                      <a:pos x="46" y="127"/>
                    </a:cxn>
                    <a:cxn ang="0">
                      <a:pos x="50" y="123"/>
                    </a:cxn>
                    <a:cxn ang="0">
                      <a:pos x="54" y="121"/>
                    </a:cxn>
                    <a:cxn ang="0">
                      <a:pos x="61" y="113"/>
                    </a:cxn>
                    <a:cxn ang="0">
                      <a:pos x="67" y="100"/>
                    </a:cxn>
                    <a:cxn ang="0">
                      <a:pos x="71" y="83"/>
                    </a:cxn>
                    <a:cxn ang="0">
                      <a:pos x="71" y="75"/>
                    </a:cxn>
                    <a:cxn ang="0">
                      <a:pos x="71" y="59"/>
                    </a:cxn>
                    <a:cxn ang="0">
                      <a:pos x="69" y="46"/>
                    </a:cxn>
                    <a:cxn ang="0">
                      <a:pos x="65" y="34"/>
                    </a:cxn>
                    <a:cxn ang="0">
                      <a:pos x="61" y="23"/>
                    </a:cxn>
                    <a:cxn ang="0">
                      <a:pos x="54" y="17"/>
                    </a:cxn>
                    <a:cxn ang="0">
                      <a:pos x="48" y="13"/>
                    </a:cxn>
                  </a:cxnLst>
                  <a:rect l="0" t="0" r="r" b="b"/>
                  <a:pathLst>
                    <a:path w="85" h="142">
                      <a:moveTo>
                        <a:pt x="48" y="0"/>
                      </a:moveTo>
                      <a:lnTo>
                        <a:pt x="50" y="0"/>
                      </a:lnTo>
                      <a:lnTo>
                        <a:pt x="52" y="0"/>
                      </a:lnTo>
                      <a:lnTo>
                        <a:pt x="54" y="3"/>
                      </a:lnTo>
                      <a:lnTo>
                        <a:pt x="56" y="3"/>
                      </a:lnTo>
                      <a:lnTo>
                        <a:pt x="58" y="3"/>
                      </a:lnTo>
                      <a:lnTo>
                        <a:pt x="61" y="5"/>
                      </a:lnTo>
                      <a:lnTo>
                        <a:pt x="61" y="7"/>
                      </a:lnTo>
                      <a:lnTo>
                        <a:pt x="63" y="7"/>
                      </a:lnTo>
                      <a:lnTo>
                        <a:pt x="65" y="9"/>
                      </a:lnTo>
                      <a:lnTo>
                        <a:pt x="67" y="11"/>
                      </a:lnTo>
                      <a:lnTo>
                        <a:pt x="69" y="13"/>
                      </a:lnTo>
                      <a:lnTo>
                        <a:pt x="71" y="15"/>
                      </a:lnTo>
                      <a:lnTo>
                        <a:pt x="71" y="17"/>
                      </a:lnTo>
                      <a:lnTo>
                        <a:pt x="73" y="19"/>
                      </a:lnTo>
                      <a:lnTo>
                        <a:pt x="75" y="21"/>
                      </a:lnTo>
                      <a:lnTo>
                        <a:pt x="75" y="23"/>
                      </a:lnTo>
                      <a:lnTo>
                        <a:pt x="77" y="27"/>
                      </a:lnTo>
                      <a:lnTo>
                        <a:pt x="77" y="30"/>
                      </a:lnTo>
                      <a:lnTo>
                        <a:pt x="79" y="32"/>
                      </a:lnTo>
                      <a:lnTo>
                        <a:pt x="79" y="36"/>
                      </a:lnTo>
                      <a:lnTo>
                        <a:pt x="81" y="38"/>
                      </a:lnTo>
                      <a:lnTo>
                        <a:pt x="81" y="42"/>
                      </a:lnTo>
                      <a:lnTo>
                        <a:pt x="81" y="44"/>
                      </a:lnTo>
                      <a:lnTo>
                        <a:pt x="83" y="48"/>
                      </a:lnTo>
                      <a:lnTo>
                        <a:pt x="83" y="50"/>
                      </a:lnTo>
                      <a:lnTo>
                        <a:pt x="83" y="54"/>
                      </a:lnTo>
                      <a:lnTo>
                        <a:pt x="83" y="59"/>
                      </a:lnTo>
                      <a:lnTo>
                        <a:pt x="83" y="61"/>
                      </a:lnTo>
                      <a:lnTo>
                        <a:pt x="85" y="65"/>
                      </a:lnTo>
                      <a:lnTo>
                        <a:pt x="85" y="69"/>
                      </a:lnTo>
                      <a:lnTo>
                        <a:pt x="83" y="71"/>
                      </a:lnTo>
                      <a:lnTo>
                        <a:pt x="83" y="75"/>
                      </a:lnTo>
                      <a:lnTo>
                        <a:pt x="83" y="75"/>
                      </a:lnTo>
                      <a:lnTo>
                        <a:pt x="83" y="77"/>
                      </a:lnTo>
                      <a:lnTo>
                        <a:pt x="83" y="79"/>
                      </a:lnTo>
                      <a:lnTo>
                        <a:pt x="83" y="81"/>
                      </a:lnTo>
                      <a:lnTo>
                        <a:pt x="83" y="86"/>
                      </a:lnTo>
                      <a:lnTo>
                        <a:pt x="83" y="88"/>
                      </a:lnTo>
                      <a:lnTo>
                        <a:pt x="81" y="90"/>
                      </a:lnTo>
                      <a:lnTo>
                        <a:pt x="81" y="92"/>
                      </a:lnTo>
                      <a:lnTo>
                        <a:pt x="81" y="94"/>
                      </a:lnTo>
                      <a:lnTo>
                        <a:pt x="81" y="96"/>
                      </a:lnTo>
                      <a:lnTo>
                        <a:pt x="81" y="98"/>
                      </a:lnTo>
                      <a:lnTo>
                        <a:pt x="79" y="100"/>
                      </a:lnTo>
                      <a:lnTo>
                        <a:pt x="79" y="102"/>
                      </a:lnTo>
                      <a:lnTo>
                        <a:pt x="79" y="104"/>
                      </a:lnTo>
                      <a:lnTo>
                        <a:pt x="77" y="106"/>
                      </a:lnTo>
                      <a:lnTo>
                        <a:pt x="77" y="108"/>
                      </a:lnTo>
                      <a:lnTo>
                        <a:pt x="77" y="110"/>
                      </a:lnTo>
                      <a:lnTo>
                        <a:pt x="75" y="110"/>
                      </a:lnTo>
                      <a:lnTo>
                        <a:pt x="75" y="113"/>
                      </a:lnTo>
                      <a:lnTo>
                        <a:pt x="73" y="115"/>
                      </a:lnTo>
                      <a:lnTo>
                        <a:pt x="73" y="117"/>
                      </a:lnTo>
                      <a:lnTo>
                        <a:pt x="71" y="119"/>
                      </a:lnTo>
                      <a:lnTo>
                        <a:pt x="71" y="121"/>
                      </a:lnTo>
                      <a:lnTo>
                        <a:pt x="69" y="121"/>
                      </a:lnTo>
                      <a:lnTo>
                        <a:pt x="69" y="123"/>
                      </a:lnTo>
                      <a:lnTo>
                        <a:pt x="67" y="125"/>
                      </a:lnTo>
                      <a:lnTo>
                        <a:pt x="67" y="125"/>
                      </a:lnTo>
                      <a:lnTo>
                        <a:pt x="65" y="127"/>
                      </a:lnTo>
                      <a:lnTo>
                        <a:pt x="65" y="129"/>
                      </a:lnTo>
                      <a:lnTo>
                        <a:pt x="63" y="129"/>
                      </a:lnTo>
                      <a:lnTo>
                        <a:pt x="63" y="131"/>
                      </a:lnTo>
                      <a:lnTo>
                        <a:pt x="61" y="131"/>
                      </a:lnTo>
                      <a:lnTo>
                        <a:pt x="58" y="133"/>
                      </a:lnTo>
                      <a:lnTo>
                        <a:pt x="58" y="133"/>
                      </a:lnTo>
                      <a:lnTo>
                        <a:pt x="56" y="135"/>
                      </a:lnTo>
                      <a:lnTo>
                        <a:pt x="56" y="135"/>
                      </a:lnTo>
                      <a:lnTo>
                        <a:pt x="54" y="137"/>
                      </a:lnTo>
                      <a:lnTo>
                        <a:pt x="52" y="137"/>
                      </a:lnTo>
                      <a:lnTo>
                        <a:pt x="50" y="137"/>
                      </a:lnTo>
                      <a:lnTo>
                        <a:pt x="50" y="139"/>
                      </a:lnTo>
                      <a:lnTo>
                        <a:pt x="48" y="139"/>
                      </a:lnTo>
                      <a:lnTo>
                        <a:pt x="46" y="139"/>
                      </a:lnTo>
                      <a:lnTo>
                        <a:pt x="46" y="139"/>
                      </a:lnTo>
                      <a:lnTo>
                        <a:pt x="44" y="139"/>
                      </a:lnTo>
                      <a:lnTo>
                        <a:pt x="42" y="142"/>
                      </a:lnTo>
                      <a:lnTo>
                        <a:pt x="42" y="142"/>
                      </a:lnTo>
                      <a:lnTo>
                        <a:pt x="40" y="142"/>
                      </a:lnTo>
                      <a:lnTo>
                        <a:pt x="38" y="142"/>
                      </a:lnTo>
                      <a:lnTo>
                        <a:pt x="36" y="139"/>
                      </a:lnTo>
                      <a:lnTo>
                        <a:pt x="34" y="139"/>
                      </a:lnTo>
                      <a:lnTo>
                        <a:pt x="31" y="139"/>
                      </a:lnTo>
                      <a:lnTo>
                        <a:pt x="29" y="139"/>
                      </a:lnTo>
                      <a:lnTo>
                        <a:pt x="27" y="137"/>
                      </a:lnTo>
                      <a:lnTo>
                        <a:pt x="25" y="137"/>
                      </a:lnTo>
                      <a:lnTo>
                        <a:pt x="23" y="135"/>
                      </a:lnTo>
                      <a:lnTo>
                        <a:pt x="23" y="135"/>
                      </a:lnTo>
                      <a:lnTo>
                        <a:pt x="21" y="133"/>
                      </a:lnTo>
                      <a:lnTo>
                        <a:pt x="19" y="131"/>
                      </a:lnTo>
                      <a:lnTo>
                        <a:pt x="17" y="129"/>
                      </a:lnTo>
                      <a:lnTo>
                        <a:pt x="15" y="127"/>
                      </a:lnTo>
                      <a:lnTo>
                        <a:pt x="13" y="125"/>
                      </a:lnTo>
                      <a:lnTo>
                        <a:pt x="13" y="123"/>
                      </a:lnTo>
                      <a:lnTo>
                        <a:pt x="11" y="121"/>
                      </a:lnTo>
                      <a:lnTo>
                        <a:pt x="9" y="119"/>
                      </a:lnTo>
                      <a:lnTo>
                        <a:pt x="9" y="117"/>
                      </a:lnTo>
                      <a:lnTo>
                        <a:pt x="7" y="115"/>
                      </a:lnTo>
                      <a:lnTo>
                        <a:pt x="7" y="110"/>
                      </a:lnTo>
                      <a:lnTo>
                        <a:pt x="4" y="108"/>
                      </a:lnTo>
                      <a:lnTo>
                        <a:pt x="4" y="106"/>
                      </a:lnTo>
                      <a:lnTo>
                        <a:pt x="2" y="102"/>
                      </a:lnTo>
                      <a:lnTo>
                        <a:pt x="2" y="100"/>
                      </a:lnTo>
                      <a:lnTo>
                        <a:pt x="2" y="96"/>
                      </a:lnTo>
                      <a:lnTo>
                        <a:pt x="0" y="94"/>
                      </a:lnTo>
                      <a:lnTo>
                        <a:pt x="0" y="90"/>
                      </a:lnTo>
                      <a:lnTo>
                        <a:pt x="0" y="86"/>
                      </a:lnTo>
                      <a:lnTo>
                        <a:pt x="0" y="83"/>
                      </a:lnTo>
                      <a:lnTo>
                        <a:pt x="0" y="79"/>
                      </a:lnTo>
                      <a:lnTo>
                        <a:pt x="0" y="75"/>
                      </a:lnTo>
                      <a:lnTo>
                        <a:pt x="0" y="73"/>
                      </a:lnTo>
                      <a:lnTo>
                        <a:pt x="0" y="69"/>
                      </a:lnTo>
                      <a:lnTo>
                        <a:pt x="0" y="65"/>
                      </a:lnTo>
                      <a:lnTo>
                        <a:pt x="0" y="63"/>
                      </a:lnTo>
                      <a:lnTo>
                        <a:pt x="0" y="61"/>
                      </a:lnTo>
                      <a:lnTo>
                        <a:pt x="0" y="59"/>
                      </a:lnTo>
                      <a:lnTo>
                        <a:pt x="0" y="56"/>
                      </a:lnTo>
                      <a:lnTo>
                        <a:pt x="0" y="54"/>
                      </a:lnTo>
                      <a:lnTo>
                        <a:pt x="2" y="52"/>
                      </a:lnTo>
                      <a:lnTo>
                        <a:pt x="2" y="48"/>
                      </a:lnTo>
                      <a:lnTo>
                        <a:pt x="2" y="46"/>
                      </a:lnTo>
                      <a:lnTo>
                        <a:pt x="2" y="44"/>
                      </a:lnTo>
                      <a:lnTo>
                        <a:pt x="2" y="42"/>
                      </a:lnTo>
                      <a:lnTo>
                        <a:pt x="4" y="40"/>
                      </a:lnTo>
                      <a:lnTo>
                        <a:pt x="4" y="38"/>
                      </a:lnTo>
                      <a:lnTo>
                        <a:pt x="4" y="36"/>
                      </a:lnTo>
                      <a:lnTo>
                        <a:pt x="7" y="34"/>
                      </a:lnTo>
                      <a:lnTo>
                        <a:pt x="7" y="34"/>
                      </a:lnTo>
                      <a:lnTo>
                        <a:pt x="7" y="32"/>
                      </a:lnTo>
                      <a:lnTo>
                        <a:pt x="9" y="30"/>
                      </a:lnTo>
                      <a:lnTo>
                        <a:pt x="9" y="27"/>
                      </a:lnTo>
                      <a:lnTo>
                        <a:pt x="11" y="25"/>
                      </a:lnTo>
                      <a:lnTo>
                        <a:pt x="11" y="23"/>
                      </a:lnTo>
                      <a:lnTo>
                        <a:pt x="13" y="21"/>
                      </a:lnTo>
                      <a:lnTo>
                        <a:pt x="13" y="21"/>
                      </a:lnTo>
                      <a:lnTo>
                        <a:pt x="15" y="19"/>
                      </a:lnTo>
                      <a:lnTo>
                        <a:pt x="15" y="17"/>
                      </a:lnTo>
                      <a:lnTo>
                        <a:pt x="17" y="15"/>
                      </a:lnTo>
                      <a:lnTo>
                        <a:pt x="17" y="15"/>
                      </a:lnTo>
                      <a:lnTo>
                        <a:pt x="19" y="13"/>
                      </a:lnTo>
                      <a:lnTo>
                        <a:pt x="19" y="13"/>
                      </a:lnTo>
                      <a:lnTo>
                        <a:pt x="21" y="11"/>
                      </a:lnTo>
                      <a:lnTo>
                        <a:pt x="21" y="9"/>
                      </a:lnTo>
                      <a:lnTo>
                        <a:pt x="23" y="9"/>
                      </a:lnTo>
                      <a:lnTo>
                        <a:pt x="25" y="7"/>
                      </a:lnTo>
                      <a:lnTo>
                        <a:pt x="25" y="7"/>
                      </a:lnTo>
                      <a:lnTo>
                        <a:pt x="27" y="5"/>
                      </a:lnTo>
                      <a:lnTo>
                        <a:pt x="29" y="5"/>
                      </a:lnTo>
                      <a:lnTo>
                        <a:pt x="29" y="3"/>
                      </a:lnTo>
                      <a:lnTo>
                        <a:pt x="31" y="3"/>
                      </a:lnTo>
                      <a:lnTo>
                        <a:pt x="34" y="3"/>
                      </a:lnTo>
                      <a:lnTo>
                        <a:pt x="34" y="3"/>
                      </a:lnTo>
                      <a:lnTo>
                        <a:pt x="3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40" y="0"/>
                      </a:lnTo>
                      <a:lnTo>
                        <a:pt x="42" y="0"/>
                      </a:lnTo>
                      <a:lnTo>
                        <a:pt x="42" y="0"/>
                      </a:lnTo>
                      <a:lnTo>
                        <a:pt x="44" y="0"/>
                      </a:lnTo>
                      <a:lnTo>
                        <a:pt x="46" y="0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  <a:moveTo>
                        <a:pt x="46" y="13"/>
                      </a:moveTo>
                      <a:lnTo>
                        <a:pt x="44" y="13"/>
                      </a:lnTo>
                      <a:lnTo>
                        <a:pt x="44" y="13"/>
                      </a:lnTo>
                      <a:lnTo>
                        <a:pt x="44" y="13"/>
                      </a:lnTo>
                      <a:lnTo>
                        <a:pt x="42" y="13"/>
                      </a:lnTo>
                      <a:lnTo>
                        <a:pt x="42" y="13"/>
                      </a:lnTo>
                      <a:lnTo>
                        <a:pt x="40" y="13"/>
                      </a:lnTo>
                      <a:lnTo>
                        <a:pt x="40" y="13"/>
                      </a:lnTo>
                      <a:lnTo>
                        <a:pt x="40" y="13"/>
                      </a:lnTo>
                      <a:lnTo>
                        <a:pt x="38" y="13"/>
                      </a:lnTo>
                      <a:lnTo>
                        <a:pt x="38" y="15"/>
                      </a:lnTo>
                      <a:lnTo>
                        <a:pt x="36" y="15"/>
                      </a:lnTo>
                      <a:lnTo>
                        <a:pt x="36" y="15"/>
                      </a:lnTo>
                      <a:lnTo>
                        <a:pt x="36" y="15"/>
                      </a:lnTo>
                      <a:lnTo>
                        <a:pt x="34" y="15"/>
                      </a:lnTo>
                      <a:lnTo>
                        <a:pt x="34" y="17"/>
                      </a:lnTo>
                      <a:lnTo>
                        <a:pt x="31" y="17"/>
                      </a:lnTo>
                      <a:lnTo>
                        <a:pt x="31" y="17"/>
                      </a:lnTo>
                      <a:lnTo>
                        <a:pt x="29" y="19"/>
                      </a:lnTo>
                      <a:lnTo>
                        <a:pt x="29" y="19"/>
                      </a:lnTo>
                      <a:lnTo>
                        <a:pt x="29" y="21"/>
                      </a:lnTo>
                      <a:lnTo>
                        <a:pt x="27" y="21"/>
                      </a:lnTo>
                      <a:lnTo>
                        <a:pt x="27" y="23"/>
                      </a:lnTo>
                      <a:lnTo>
                        <a:pt x="25" y="25"/>
                      </a:lnTo>
                      <a:lnTo>
                        <a:pt x="25" y="25"/>
                      </a:lnTo>
                      <a:lnTo>
                        <a:pt x="23" y="27"/>
                      </a:lnTo>
                      <a:lnTo>
                        <a:pt x="23" y="27"/>
                      </a:lnTo>
                      <a:lnTo>
                        <a:pt x="23" y="30"/>
                      </a:lnTo>
                      <a:lnTo>
                        <a:pt x="21" y="32"/>
                      </a:lnTo>
                      <a:lnTo>
                        <a:pt x="21" y="32"/>
                      </a:lnTo>
                      <a:lnTo>
                        <a:pt x="21" y="34"/>
                      </a:lnTo>
                      <a:lnTo>
                        <a:pt x="19" y="36"/>
                      </a:lnTo>
                      <a:lnTo>
                        <a:pt x="19" y="38"/>
                      </a:lnTo>
                      <a:lnTo>
                        <a:pt x="19" y="38"/>
                      </a:lnTo>
                      <a:lnTo>
                        <a:pt x="17" y="40"/>
                      </a:lnTo>
                      <a:lnTo>
                        <a:pt x="17" y="42"/>
                      </a:lnTo>
                      <a:lnTo>
                        <a:pt x="17" y="44"/>
                      </a:lnTo>
                      <a:lnTo>
                        <a:pt x="17" y="46"/>
                      </a:lnTo>
                      <a:lnTo>
                        <a:pt x="15" y="46"/>
                      </a:lnTo>
                      <a:lnTo>
                        <a:pt x="15" y="48"/>
                      </a:lnTo>
                      <a:lnTo>
                        <a:pt x="15" y="50"/>
                      </a:lnTo>
                      <a:lnTo>
                        <a:pt x="15" y="54"/>
                      </a:lnTo>
                      <a:lnTo>
                        <a:pt x="13" y="59"/>
                      </a:lnTo>
                      <a:lnTo>
                        <a:pt x="13" y="63"/>
                      </a:lnTo>
                      <a:lnTo>
                        <a:pt x="13" y="67"/>
                      </a:lnTo>
                      <a:lnTo>
                        <a:pt x="13" y="69"/>
                      </a:lnTo>
                      <a:lnTo>
                        <a:pt x="13" y="71"/>
                      </a:lnTo>
                      <a:lnTo>
                        <a:pt x="13" y="75"/>
                      </a:lnTo>
                      <a:lnTo>
                        <a:pt x="13" y="77"/>
                      </a:lnTo>
                      <a:lnTo>
                        <a:pt x="13" y="79"/>
                      </a:lnTo>
                      <a:lnTo>
                        <a:pt x="13" y="83"/>
                      </a:lnTo>
                      <a:lnTo>
                        <a:pt x="13" y="86"/>
                      </a:lnTo>
                      <a:lnTo>
                        <a:pt x="13" y="88"/>
                      </a:lnTo>
                      <a:lnTo>
                        <a:pt x="13" y="92"/>
                      </a:lnTo>
                      <a:lnTo>
                        <a:pt x="15" y="94"/>
                      </a:lnTo>
                      <a:lnTo>
                        <a:pt x="15" y="96"/>
                      </a:lnTo>
                      <a:lnTo>
                        <a:pt x="15" y="98"/>
                      </a:lnTo>
                      <a:lnTo>
                        <a:pt x="17" y="100"/>
                      </a:lnTo>
                      <a:lnTo>
                        <a:pt x="17" y="102"/>
                      </a:lnTo>
                      <a:lnTo>
                        <a:pt x="17" y="106"/>
                      </a:lnTo>
                      <a:lnTo>
                        <a:pt x="19" y="108"/>
                      </a:lnTo>
                      <a:lnTo>
                        <a:pt x="19" y="110"/>
                      </a:lnTo>
                      <a:lnTo>
                        <a:pt x="21" y="113"/>
                      </a:lnTo>
                      <a:lnTo>
                        <a:pt x="21" y="113"/>
                      </a:lnTo>
                      <a:lnTo>
                        <a:pt x="23" y="115"/>
                      </a:lnTo>
                      <a:lnTo>
                        <a:pt x="23" y="117"/>
                      </a:lnTo>
                      <a:lnTo>
                        <a:pt x="25" y="119"/>
                      </a:lnTo>
                      <a:lnTo>
                        <a:pt x="25" y="121"/>
                      </a:lnTo>
                      <a:lnTo>
                        <a:pt x="27" y="121"/>
                      </a:lnTo>
                      <a:lnTo>
                        <a:pt x="29" y="123"/>
                      </a:lnTo>
                      <a:lnTo>
                        <a:pt x="29" y="123"/>
                      </a:lnTo>
                      <a:lnTo>
                        <a:pt x="31" y="125"/>
                      </a:lnTo>
                      <a:lnTo>
                        <a:pt x="31" y="125"/>
                      </a:lnTo>
                      <a:lnTo>
                        <a:pt x="34" y="127"/>
                      </a:lnTo>
                      <a:lnTo>
                        <a:pt x="36" y="127"/>
                      </a:lnTo>
                      <a:lnTo>
                        <a:pt x="38" y="127"/>
                      </a:lnTo>
                      <a:lnTo>
                        <a:pt x="38" y="127"/>
                      </a:lnTo>
                      <a:lnTo>
                        <a:pt x="40" y="127"/>
                      </a:lnTo>
                      <a:lnTo>
                        <a:pt x="40" y="127"/>
                      </a:lnTo>
                      <a:lnTo>
                        <a:pt x="40" y="127"/>
                      </a:lnTo>
                      <a:lnTo>
                        <a:pt x="42" y="127"/>
                      </a:lnTo>
                      <a:lnTo>
                        <a:pt x="42" y="127"/>
                      </a:lnTo>
                      <a:lnTo>
                        <a:pt x="44" y="127"/>
                      </a:lnTo>
                      <a:lnTo>
                        <a:pt x="44" y="127"/>
                      </a:lnTo>
                      <a:lnTo>
                        <a:pt x="44" y="127"/>
                      </a:lnTo>
                      <a:lnTo>
                        <a:pt x="46" y="127"/>
                      </a:lnTo>
                      <a:lnTo>
                        <a:pt x="46" y="127"/>
                      </a:lnTo>
                      <a:lnTo>
                        <a:pt x="48" y="125"/>
                      </a:lnTo>
                      <a:lnTo>
                        <a:pt x="48" y="125"/>
                      </a:lnTo>
                      <a:lnTo>
                        <a:pt x="48" y="125"/>
                      </a:lnTo>
                      <a:lnTo>
                        <a:pt x="50" y="125"/>
                      </a:lnTo>
                      <a:lnTo>
                        <a:pt x="50" y="123"/>
                      </a:lnTo>
                      <a:lnTo>
                        <a:pt x="52" y="123"/>
                      </a:lnTo>
                      <a:lnTo>
                        <a:pt x="52" y="123"/>
                      </a:lnTo>
                      <a:lnTo>
                        <a:pt x="52" y="121"/>
                      </a:lnTo>
                      <a:lnTo>
                        <a:pt x="54" y="121"/>
                      </a:lnTo>
                      <a:lnTo>
                        <a:pt x="54" y="121"/>
                      </a:lnTo>
                      <a:lnTo>
                        <a:pt x="56" y="119"/>
                      </a:lnTo>
                      <a:lnTo>
                        <a:pt x="56" y="119"/>
                      </a:lnTo>
                      <a:lnTo>
                        <a:pt x="58" y="117"/>
                      </a:lnTo>
                      <a:lnTo>
                        <a:pt x="58" y="117"/>
                      </a:lnTo>
                      <a:lnTo>
                        <a:pt x="61" y="113"/>
                      </a:lnTo>
                      <a:lnTo>
                        <a:pt x="61" y="110"/>
                      </a:lnTo>
                      <a:lnTo>
                        <a:pt x="63" y="108"/>
                      </a:lnTo>
                      <a:lnTo>
                        <a:pt x="65" y="106"/>
                      </a:lnTo>
                      <a:lnTo>
                        <a:pt x="65" y="102"/>
                      </a:lnTo>
                      <a:lnTo>
                        <a:pt x="67" y="100"/>
                      </a:lnTo>
                      <a:lnTo>
                        <a:pt x="67" y="96"/>
                      </a:lnTo>
                      <a:lnTo>
                        <a:pt x="69" y="94"/>
                      </a:lnTo>
                      <a:lnTo>
                        <a:pt x="69" y="90"/>
                      </a:lnTo>
                      <a:lnTo>
                        <a:pt x="69" y="88"/>
                      </a:lnTo>
                      <a:lnTo>
                        <a:pt x="71" y="83"/>
                      </a:lnTo>
                      <a:lnTo>
                        <a:pt x="71" y="79"/>
                      </a:lnTo>
                      <a:lnTo>
                        <a:pt x="71" y="79"/>
                      </a:lnTo>
                      <a:lnTo>
                        <a:pt x="71" y="77"/>
                      </a:lnTo>
                      <a:lnTo>
                        <a:pt x="71" y="75"/>
                      </a:lnTo>
                      <a:lnTo>
                        <a:pt x="71" y="75"/>
                      </a:lnTo>
                      <a:lnTo>
                        <a:pt x="71" y="71"/>
                      </a:lnTo>
                      <a:lnTo>
                        <a:pt x="71" y="69"/>
                      </a:lnTo>
                      <a:lnTo>
                        <a:pt x="71" y="65"/>
                      </a:lnTo>
                      <a:lnTo>
                        <a:pt x="71" y="63"/>
                      </a:lnTo>
                      <a:lnTo>
                        <a:pt x="71" y="59"/>
                      </a:lnTo>
                      <a:lnTo>
                        <a:pt x="71" y="56"/>
                      </a:lnTo>
                      <a:lnTo>
                        <a:pt x="71" y="52"/>
                      </a:lnTo>
                      <a:lnTo>
                        <a:pt x="71" y="50"/>
                      </a:lnTo>
                      <a:lnTo>
                        <a:pt x="71" y="48"/>
                      </a:lnTo>
                      <a:lnTo>
                        <a:pt x="69" y="46"/>
                      </a:lnTo>
                      <a:lnTo>
                        <a:pt x="69" y="42"/>
                      </a:lnTo>
                      <a:lnTo>
                        <a:pt x="69" y="40"/>
                      </a:lnTo>
                      <a:lnTo>
                        <a:pt x="67" y="38"/>
                      </a:lnTo>
                      <a:lnTo>
                        <a:pt x="67" y="36"/>
                      </a:lnTo>
                      <a:lnTo>
                        <a:pt x="65" y="34"/>
                      </a:lnTo>
                      <a:lnTo>
                        <a:pt x="65" y="32"/>
                      </a:lnTo>
                      <a:lnTo>
                        <a:pt x="65" y="30"/>
                      </a:lnTo>
                      <a:lnTo>
                        <a:pt x="63" y="27"/>
                      </a:lnTo>
                      <a:lnTo>
                        <a:pt x="63" y="25"/>
                      </a:lnTo>
                      <a:lnTo>
                        <a:pt x="61" y="23"/>
                      </a:lnTo>
                      <a:lnTo>
                        <a:pt x="61" y="23"/>
                      </a:lnTo>
                      <a:lnTo>
                        <a:pt x="58" y="21"/>
                      </a:lnTo>
                      <a:lnTo>
                        <a:pt x="56" y="19"/>
                      </a:lnTo>
                      <a:lnTo>
                        <a:pt x="56" y="19"/>
                      </a:lnTo>
                      <a:lnTo>
                        <a:pt x="54" y="17"/>
                      </a:lnTo>
                      <a:lnTo>
                        <a:pt x="54" y="17"/>
                      </a:lnTo>
                      <a:lnTo>
                        <a:pt x="52" y="15"/>
                      </a:lnTo>
                      <a:lnTo>
                        <a:pt x="50" y="15"/>
                      </a:lnTo>
                      <a:lnTo>
                        <a:pt x="50" y="13"/>
                      </a:lnTo>
                      <a:lnTo>
                        <a:pt x="48" y="13"/>
                      </a:lnTo>
                      <a:lnTo>
                        <a:pt x="46" y="13"/>
                      </a:lnTo>
                      <a:lnTo>
                        <a:pt x="46" y="13"/>
                      </a:lnTo>
                      <a:lnTo>
                        <a:pt x="46" y="13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14" name="Freeform 373"/>
                <p:cNvSpPr>
                  <a:spLocks/>
                </p:cNvSpPr>
                <p:nvPr/>
              </p:nvSpPr>
              <p:spPr bwMode="auto">
                <a:xfrm flipH="1">
                  <a:off x="8159957" y="1855134"/>
                  <a:ext cx="88584" cy="159452"/>
                </a:xfrm>
                <a:custGeom>
                  <a:avLst/>
                  <a:gdLst/>
                  <a:ahLst/>
                  <a:cxnLst>
                    <a:cxn ang="0">
                      <a:pos x="70" y="74"/>
                    </a:cxn>
                    <a:cxn ang="0">
                      <a:pos x="68" y="85"/>
                    </a:cxn>
                    <a:cxn ang="0">
                      <a:pos x="66" y="93"/>
                    </a:cxn>
                    <a:cxn ang="0">
                      <a:pos x="64" y="101"/>
                    </a:cxn>
                    <a:cxn ang="0">
                      <a:pos x="60" y="108"/>
                    </a:cxn>
                    <a:cxn ang="0">
                      <a:pos x="56" y="114"/>
                    </a:cxn>
                    <a:cxn ang="0">
                      <a:pos x="51" y="118"/>
                    </a:cxn>
                    <a:cxn ang="0">
                      <a:pos x="45" y="122"/>
                    </a:cxn>
                    <a:cxn ang="0">
                      <a:pos x="41" y="126"/>
                    </a:cxn>
                    <a:cxn ang="0">
                      <a:pos x="35" y="126"/>
                    </a:cxn>
                    <a:cxn ang="0">
                      <a:pos x="31" y="126"/>
                    </a:cxn>
                    <a:cxn ang="0">
                      <a:pos x="24" y="126"/>
                    </a:cxn>
                    <a:cxn ang="0">
                      <a:pos x="20" y="122"/>
                    </a:cxn>
                    <a:cxn ang="0">
                      <a:pos x="16" y="118"/>
                    </a:cxn>
                    <a:cxn ang="0">
                      <a:pos x="12" y="114"/>
                    </a:cxn>
                    <a:cxn ang="0">
                      <a:pos x="8" y="108"/>
                    </a:cxn>
                    <a:cxn ang="0">
                      <a:pos x="4" y="99"/>
                    </a:cxn>
                    <a:cxn ang="0">
                      <a:pos x="2" y="93"/>
                    </a:cxn>
                    <a:cxn ang="0">
                      <a:pos x="0" y="83"/>
                    </a:cxn>
                    <a:cxn ang="0">
                      <a:pos x="0" y="74"/>
                    </a:cxn>
                    <a:cxn ang="0">
                      <a:pos x="0" y="64"/>
                    </a:cxn>
                    <a:cxn ang="0">
                      <a:pos x="0" y="56"/>
                    </a:cxn>
                    <a:cxn ang="0">
                      <a:pos x="2" y="45"/>
                    </a:cxn>
                    <a:cxn ang="0">
                      <a:pos x="4" y="37"/>
                    </a:cxn>
                    <a:cxn ang="0">
                      <a:pos x="6" y="29"/>
                    </a:cxn>
                    <a:cxn ang="0">
                      <a:pos x="10" y="20"/>
                    </a:cxn>
                    <a:cxn ang="0">
                      <a:pos x="12" y="14"/>
                    </a:cxn>
                    <a:cxn ang="0">
                      <a:pos x="16" y="10"/>
                    </a:cxn>
                    <a:cxn ang="0">
                      <a:pos x="22" y="4"/>
                    </a:cxn>
                    <a:cxn ang="0">
                      <a:pos x="27" y="2"/>
                    </a:cxn>
                    <a:cxn ang="0">
                      <a:pos x="33" y="0"/>
                    </a:cxn>
                    <a:cxn ang="0">
                      <a:pos x="37" y="0"/>
                    </a:cxn>
                    <a:cxn ang="0">
                      <a:pos x="43" y="0"/>
                    </a:cxn>
                    <a:cxn ang="0">
                      <a:pos x="47" y="2"/>
                    </a:cxn>
                    <a:cxn ang="0">
                      <a:pos x="54" y="6"/>
                    </a:cxn>
                    <a:cxn ang="0">
                      <a:pos x="58" y="10"/>
                    </a:cxn>
                    <a:cxn ang="0">
                      <a:pos x="62" y="16"/>
                    </a:cxn>
                    <a:cxn ang="0">
                      <a:pos x="64" y="25"/>
                    </a:cxn>
                    <a:cxn ang="0">
                      <a:pos x="68" y="31"/>
                    </a:cxn>
                    <a:cxn ang="0">
                      <a:pos x="70" y="39"/>
                    </a:cxn>
                    <a:cxn ang="0">
                      <a:pos x="70" y="49"/>
                    </a:cxn>
                    <a:cxn ang="0">
                      <a:pos x="70" y="58"/>
                    </a:cxn>
                    <a:cxn ang="0">
                      <a:pos x="70" y="68"/>
                    </a:cxn>
                  </a:cxnLst>
                  <a:rect l="0" t="0" r="r" b="b"/>
                  <a:pathLst>
                    <a:path w="70" h="126">
                      <a:moveTo>
                        <a:pt x="70" y="68"/>
                      </a:moveTo>
                      <a:lnTo>
                        <a:pt x="70" y="70"/>
                      </a:lnTo>
                      <a:lnTo>
                        <a:pt x="70" y="74"/>
                      </a:lnTo>
                      <a:lnTo>
                        <a:pt x="70" y="79"/>
                      </a:lnTo>
                      <a:lnTo>
                        <a:pt x="68" y="81"/>
                      </a:lnTo>
                      <a:lnTo>
                        <a:pt x="68" y="85"/>
                      </a:lnTo>
                      <a:lnTo>
                        <a:pt x="68" y="87"/>
                      </a:lnTo>
                      <a:lnTo>
                        <a:pt x="66" y="89"/>
                      </a:lnTo>
                      <a:lnTo>
                        <a:pt x="66" y="93"/>
                      </a:lnTo>
                      <a:lnTo>
                        <a:pt x="66" y="95"/>
                      </a:lnTo>
                      <a:lnTo>
                        <a:pt x="64" y="97"/>
                      </a:lnTo>
                      <a:lnTo>
                        <a:pt x="64" y="101"/>
                      </a:lnTo>
                      <a:lnTo>
                        <a:pt x="62" y="103"/>
                      </a:lnTo>
                      <a:lnTo>
                        <a:pt x="62" y="106"/>
                      </a:lnTo>
                      <a:lnTo>
                        <a:pt x="60" y="108"/>
                      </a:lnTo>
                      <a:lnTo>
                        <a:pt x="58" y="110"/>
                      </a:lnTo>
                      <a:lnTo>
                        <a:pt x="58" y="112"/>
                      </a:lnTo>
                      <a:lnTo>
                        <a:pt x="56" y="114"/>
                      </a:lnTo>
                      <a:lnTo>
                        <a:pt x="54" y="116"/>
                      </a:lnTo>
                      <a:lnTo>
                        <a:pt x="54" y="118"/>
                      </a:lnTo>
                      <a:lnTo>
                        <a:pt x="51" y="118"/>
                      </a:lnTo>
                      <a:lnTo>
                        <a:pt x="49" y="120"/>
                      </a:lnTo>
                      <a:lnTo>
                        <a:pt x="47" y="122"/>
                      </a:lnTo>
                      <a:lnTo>
                        <a:pt x="45" y="122"/>
                      </a:lnTo>
                      <a:lnTo>
                        <a:pt x="45" y="124"/>
                      </a:lnTo>
                      <a:lnTo>
                        <a:pt x="43" y="124"/>
                      </a:lnTo>
                      <a:lnTo>
                        <a:pt x="41" y="126"/>
                      </a:lnTo>
                      <a:lnTo>
                        <a:pt x="39" y="126"/>
                      </a:lnTo>
                      <a:lnTo>
                        <a:pt x="37" y="126"/>
                      </a:lnTo>
                      <a:lnTo>
                        <a:pt x="35" y="126"/>
                      </a:lnTo>
                      <a:lnTo>
                        <a:pt x="35" y="126"/>
                      </a:lnTo>
                      <a:lnTo>
                        <a:pt x="33" y="126"/>
                      </a:lnTo>
                      <a:lnTo>
                        <a:pt x="31" y="126"/>
                      </a:lnTo>
                      <a:lnTo>
                        <a:pt x="29" y="126"/>
                      </a:lnTo>
                      <a:lnTo>
                        <a:pt x="27" y="126"/>
                      </a:lnTo>
                      <a:lnTo>
                        <a:pt x="24" y="126"/>
                      </a:lnTo>
                      <a:lnTo>
                        <a:pt x="22" y="124"/>
                      </a:lnTo>
                      <a:lnTo>
                        <a:pt x="22" y="124"/>
                      </a:lnTo>
                      <a:lnTo>
                        <a:pt x="20" y="122"/>
                      </a:lnTo>
                      <a:lnTo>
                        <a:pt x="18" y="122"/>
                      </a:lnTo>
                      <a:lnTo>
                        <a:pt x="16" y="120"/>
                      </a:lnTo>
                      <a:lnTo>
                        <a:pt x="16" y="118"/>
                      </a:lnTo>
                      <a:lnTo>
                        <a:pt x="14" y="118"/>
                      </a:lnTo>
                      <a:lnTo>
                        <a:pt x="12" y="116"/>
                      </a:lnTo>
                      <a:lnTo>
                        <a:pt x="12" y="114"/>
                      </a:lnTo>
                      <a:lnTo>
                        <a:pt x="10" y="112"/>
                      </a:lnTo>
                      <a:lnTo>
                        <a:pt x="8" y="110"/>
                      </a:lnTo>
                      <a:lnTo>
                        <a:pt x="8" y="108"/>
                      </a:lnTo>
                      <a:lnTo>
                        <a:pt x="6" y="106"/>
                      </a:lnTo>
                      <a:lnTo>
                        <a:pt x="6" y="103"/>
                      </a:lnTo>
                      <a:lnTo>
                        <a:pt x="4" y="99"/>
                      </a:lnTo>
                      <a:lnTo>
                        <a:pt x="4" y="97"/>
                      </a:lnTo>
                      <a:lnTo>
                        <a:pt x="2" y="95"/>
                      </a:lnTo>
                      <a:lnTo>
                        <a:pt x="2" y="93"/>
                      </a:lnTo>
                      <a:lnTo>
                        <a:pt x="2" y="89"/>
                      </a:lnTo>
                      <a:lnTo>
                        <a:pt x="0" y="87"/>
                      </a:lnTo>
                      <a:lnTo>
                        <a:pt x="0" y="83"/>
                      </a:lnTo>
                      <a:lnTo>
                        <a:pt x="0" y="81"/>
                      </a:lnTo>
                      <a:lnTo>
                        <a:pt x="0" y="79"/>
                      </a:lnTo>
                      <a:lnTo>
                        <a:pt x="0" y="74"/>
                      </a:lnTo>
                      <a:lnTo>
                        <a:pt x="0" y="72"/>
                      </a:lnTo>
                      <a:lnTo>
                        <a:pt x="0" y="68"/>
                      </a:lnTo>
                      <a:lnTo>
                        <a:pt x="0" y="64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0" y="56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2" y="45"/>
                      </a:lnTo>
                      <a:lnTo>
                        <a:pt x="2" y="43"/>
                      </a:lnTo>
                      <a:lnTo>
                        <a:pt x="2" y="39"/>
                      </a:lnTo>
                      <a:lnTo>
                        <a:pt x="4" y="37"/>
                      </a:lnTo>
                      <a:lnTo>
                        <a:pt x="4" y="35"/>
                      </a:lnTo>
                      <a:lnTo>
                        <a:pt x="4" y="31"/>
                      </a:lnTo>
                      <a:lnTo>
                        <a:pt x="6" y="29"/>
                      </a:lnTo>
                      <a:lnTo>
                        <a:pt x="6" y="27"/>
                      </a:lnTo>
                      <a:lnTo>
                        <a:pt x="8" y="25"/>
                      </a:lnTo>
                      <a:lnTo>
                        <a:pt x="10" y="20"/>
                      </a:lnTo>
                      <a:lnTo>
                        <a:pt x="10" y="18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4" y="12"/>
                      </a:lnTo>
                      <a:lnTo>
                        <a:pt x="16" y="10"/>
                      </a:lnTo>
                      <a:lnTo>
                        <a:pt x="16" y="10"/>
                      </a:lnTo>
                      <a:lnTo>
                        <a:pt x="18" y="8"/>
                      </a:lnTo>
                      <a:lnTo>
                        <a:pt x="20" y="6"/>
                      </a:lnTo>
                      <a:lnTo>
                        <a:pt x="22" y="4"/>
                      </a:lnTo>
                      <a:lnTo>
                        <a:pt x="24" y="4"/>
                      </a:lnTo>
                      <a:lnTo>
                        <a:pt x="24" y="2"/>
                      </a:lnTo>
                      <a:lnTo>
                        <a:pt x="27" y="2"/>
                      </a:lnTo>
                      <a:lnTo>
                        <a:pt x="29" y="2"/>
                      </a:lnTo>
                      <a:lnTo>
                        <a:pt x="31" y="0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7" y="0"/>
                      </a:lnTo>
                      <a:lnTo>
                        <a:pt x="39" y="0"/>
                      </a:lnTo>
                      <a:lnTo>
                        <a:pt x="41" y="0"/>
                      </a:lnTo>
                      <a:lnTo>
                        <a:pt x="43" y="0"/>
                      </a:lnTo>
                      <a:lnTo>
                        <a:pt x="45" y="2"/>
                      </a:lnTo>
                      <a:lnTo>
                        <a:pt x="47" y="2"/>
                      </a:lnTo>
                      <a:lnTo>
                        <a:pt x="47" y="2"/>
                      </a:lnTo>
                      <a:lnTo>
                        <a:pt x="49" y="4"/>
                      </a:lnTo>
                      <a:lnTo>
                        <a:pt x="51" y="6"/>
                      </a:lnTo>
                      <a:lnTo>
                        <a:pt x="54" y="6"/>
                      </a:lnTo>
                      <a:lnTo>
                        <a:pt x="54" y="8"/>
                      </a:lnTo>
                      <a:lnTo>
                        <a:pt x="56" y="10"/>
                      </a:lnTo>
                      <a:lnTo>
                        <a:pt x="58" y="10"/>
                      </a:lnTo>
                      <a:lnTo>
                        <a:pt x="58" y="12"/>
                      </a:lnTo>
                      <a:lnTo>
                        <a:pt x="60" y="14"/>
                      </a:lnTo>
                      <a:lnTo>
                        <a:pt x="62" y="16"/>
                      </a:lnTo>
                      <a:lnTo>
                        <a:pt x="62" y="18"/>
                      </a:lnTo>
                      <a:lnTo>
                        <a:pt x="64" y="20"/>
                      </a:lnTo>
                      <a:lnTo>
                        <a:pt x="64" y="25"/>
                      </a:lnTo>
                      <a:lnTo>
                        <a:pt x="66" y="27"/>
                      </a:lnTo>
                      <a:lnTo>
                        <a:pt x="66" y="29"/>
                      </a:lnTo>
                      <a:lnTo>
                        <a:pt x="68" y="31"/>
                      </a:lnTo>
                      <a:lnTo>
                        <a:pt x="68" y="35"/>
                      </a:lnTo>
                      <a:lnTo>
                        <a:pt x="68" y="37"/>
                      </a:lnTo>
                      <a:lnTo>
                        <a:pt x="70" y="39"/>
                      </a:lnTo>
                      <a:lnTo>
                        <a:pt x="70" y="43"/>
                      </a:lnTo>
                      <a:lnTo>
                        <a:pt x="70" y="45"/>
                      </a:lnTo>
                      <a:lnTo>
                        <a:pt x="70" y="49"/>
                      </a:lnTo>
                      <a:lnTo>
                        <a:pt x="70" y="52"/>
                      </a:lnTo>
                      <a:lnTo>
                        <a:pt x="70" y="56"/>
                      </a:lnTo>
                      <a:lnTo>
                        <a:pt x="70" y="58"/>
                      </a:lnTo>
                      <a:lnTo>
                        <a:pt x="70" y="62"/>
                      </a:lnTo>
                      <a:lnTo>
                        <a:pt x="70" y="64"/>
                      </a:lnTo>
                      <a:lnTo>
                        <a:pt x="70" y="68"/>
                      </a:lnTo>
                      <a:lnTo>
                        <a:pt x="70" y="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15" name="Freeform 374"/>
                <p:cNvSpPr>
                  <a:spLocks/>
                </p:cNvSpPr>
                <p:nvPr/>
              </p:nvSpPr>
              <p:spPr bwMode="auto">
                <a:xfrm flipH="1">
                  <a:off x="7825868" y="1733647"/>
                  <a:ext cx="397364" cy="417612"/>
                </a:xfrm>
                <a:custGeom>
                  <a:avLst/>
                  <a:gdLst/>
                  <a:ahLst/>
                  <a:cxnLst>
                    <a:cxn ang="0">
                      <a:pos x="0" y="148"/>
                    </a:cxn>
                    <a:cxn ang="0">
                      <a:pos x="4" y="133"/>
                    </a:cxn>
                    <a:cxn ang="0">
                      <a:pos x="17" y="114"/>
                    </a:cxn>
                    <a:cxn ang="0">
                      <a:pos x="44" y="92"/>
                    </a:cxn>
                    <a:cxn ang="0">
                      <a:pos x="77" y="77"/>
                    </a:cxn>
                    <a:cxn ang="0">
                      <a:pos x="102" y="71"/>
                    </a:cxn>
                    <a:cxn ang="0">
                      <a:pos x="114" y="60"/>
                    </a:cxn>
                    <a:cxn ang="0">
                      <a:pos x="125" y="60"/>
                    </a:cxn>
                    <a:cxn ang="0">
                      <a:pos x="143" y="56"/>
                    </a:cxn>
                    <a:cxn ang="0">
                      <a:pos x="156" y="44"/>
                    </a:cxn>
                    <a:cxn ang="0">
                      <a:pos x="164" y="13"/>
                    </a:cxn>
                    <a:cxn ang="0">
                      <a:pos x="170" y="2"/>
                    </a:cxn>
                    <a:cxn ang="0">
                      <a:pos x="181" y="2"/>
                    </a:cxn>
                    <a:cxn ang="0">
                      <a:pos x="193" y="11"/>
                    </a:cxn>
                    <a:cxn ang="0">
                      <a:pos x="199" y="29"/>
                    </a:cxn>
                    <a:cxn ang="0">
                      <a:pos x="197" y="60"/>
                    </a:cxn>
                    <a:cxn ang="0">
                      <a:pos x="185" y="81"/>
                    </a:cxn>
                    <a:cxn ang="0">
                      <a:pos x="173" y="96"/>
                    </a:cxn>
                    <a:cxn ang="0">
                      <a:pos x="229" y="96"/>
                    </a:cxn>
                    <a:cxn ang="0">
                      <a:pos x="276" y="100"/>
                    </a:cxn>
                    <a:cxn ang="0">
                      <a:pos x="301" y="110"/>
                    </a:cxn>
                    <a:cxn ang="0">
                      <a:pos x="314" y="127"/>
                    </a:cxn>
                    <a:cxn ang="0">
                      <a:pos x="307" y="141"/>
                    </a:cxn>
                    <a:cxn ang="0">
                      <a:pos x="282" y="150"/>
                    </a:cxn>
                    <a:cxn ang="0">
                      <a:pos x="253" y="148"/>
                    </a:cxn>
                    <a:cxn ang="0">
                      <a:pos x="208" y="139"/>
                    </a:cxn>
                    <a:cxn ang="0">
                      <a:pos x="185" y="139"/>
                    </a:cxn>
                    <a:cxn ang="0">
                      <a:pos x="187" y="150"/>
                    </a:cxn>
                    <a:cxn ang="0">
                      <a:pos x="212" y="168"/>
                    </a:cxn>
                    <a:cxn ang="0">
                      <a:pos x="243" y="181"/>
                    </a:cxn>
                    <a:cxn ang="0">
                      <a:pos x="270" y="195"/>
                    </a:cxn>
                    <a:cxn ang="0">
                      <a:pos x="280" y="208"/>
                    </a:cxn>
                    <a:cxn ang="0">
                      <a:pos x="278" y="222"/>
                    </a:cxn>
                    <a:cxn ang="0">
                      <a:pos x="266" y="231"/>
                    </a:cxn>
                    <a:cxn ang="0">
                      <a:pos x="247" y="233"/>
                    </a:cxn>
                    <a:cxn ang="0">
                      <a:pos x="210" y="226"/>
                    </a:cxn>
                    <a:cxn ang="0">
                      <a:pos x="185" y="218"/>
                    </a:cxn>
                    <a:cxn ang="0">
                      <a:pos x="158" y="202"/>
                    </a:cxn>
                    <a:cxn ang="0">
                      <a:pos x="148" y="202"/>
                    </a:cxn>
                    <a:cxn ang="0">
                      <a:pos x="146" y="208"/>
                    </a:cxn>
                    <a:cxn ang="0">
                      <a:pos x="168" y="249"/>
                    </a:cxn>
                    <a:cxn ang="0">
                      <a:pos x="193" y="278"/>
                    </a:cxn>
                    <a:cxn ang="0">
                      <a:pos x="208" y="299"/>
                    </a:cxn>
                    <a:cxn ang="0">
                      <a:pos x="204" y="312"/>
                    </a:cxn>
                    <a:cxn ang="0">
                      <a:pos x="189" y="320"/>
                    </a:cxn>
                    <a:cxn ang="0">
                      <a:pos x="173" y="320"/>
                    </a:cxn>
                    <a:cxn ang="0">
                      <a:pos x="154" y="316"/>
                    </a:cxn>
                    <a:cxn ang="0">
                      <a:pos x="148" y="312"/>
                    </a:cxn>
                    <a:cxn ang="0">
                      <a:pos x="148" y="324"/>
                    </a:cxn>
                    <a:cxn ang="0">
                      <a:pos x="141" y="330"/>
                    </a:cxn>
                    <a:cxn ang="0">
                      <a:pos x="125" y="326"/>
                    </a:cxn>
                    <a:cxn ang="0">
                      <a:pos x="110" y="316"/>
                    </a:cxn>
                    <a:cxn ang="0">
                      <a:pos x="98" y="303"/>
                    </a:cxn>
                    <a:cxn ang="0">
                      <a:pos x="92" y="289"/>
                    </a:cxn>
                    <a:cxn ang="0">
                      <a:pos x="85" y="264"/>
                    </a:cxn>
                    <a:cxn ang="0">
                      <a:pos x="73" y="243"/>
                    </a:cxn>
                    <a:cxn ang="0">
                      <a:pos x="34" y="210"/>
                    </a:cxn>
                    <a:cxn ang="0">
                      <a:pos x="17" y="197"/>
                    </a:cxn>
                    <a:cxn ang="0">
                      <a:pos x="9" y="185"/>
                    </a:cxn>
                    <a:cxn ang="0">
                      <a:pos x="4" y="166"/>
                    </a:cxn>
                  </a:cxnLst>
                  <a:rect l="0" t="0" r="r" b="b"/>
                  <a:pathLst>
                    <a:path w="314" h="330">
                      <a:moveTo>
                        <a:pt x="4" y="166"/>
                      </a:moveTo>
                      <a:lnTo>
                        <a:pt x="2" y="164"/>
                      </a:lnTo>
                      <a:lnTo>
                        <a:pt x="2" y="162"/>
                      </a:lnTo>
                      <a:lnTo>
                        <a:pt x="2" y="160"/>
                      </a:lnTo>
                      <a:lnTo>
                        <a:pt x="2" y="158"/>
                      </a:lnTo>
                      <a:lnTo>
                        <a:pt x="2" y="156"/>
                      </a:lnTo>
                      <a:lnTo>
                        <a:pt x="0" y="154"/>
                      </a:lnTo>
                      <a:lnTo>
                        <a:pt x="0" y="152"/>
                      </a:lnTo>
                      <a:lnTo>
                        <a:pt x="0" y="148"/>
                      </a:lnTo>
                      <a:lnTo>
                        <a:pt x="0" y="148"/>
                      </a:lnTo>
                      <a:lnTo>
                        <a:pt x="0" y="145"/>
                      </a:lnTo>
                      <a:lnTo>
                        <a:pt x="0" y="143"/>
                      </a:lnTo>
                      <a:lnTo>
                        <a:pt x="2" y="143"/>
                      </a:lnTo>
                      <a:lnTo>
                        <a:pt x="2" y="141"/>
                      </a:lnTo>
                      <a:lnTo>
                        <a:pt x="2" y="139"/>
                      </a:lnTo>
                      <a:lnTo>
                        <a:pt x="2" y="137"/>
                      </a:lnTo>
                      <a:lnTo>
                        <a:pt x="2" y="137"/>
                      </a:lnTo>
                      <a:lnTo>
                        <a:pt x="2" y="135"/>
                      </a:lnTo>
                      <a:lnTo>
                        <a:pt x="4" y="133"/>
                      </a:lnTo>
                      <a:lnTo>
                        <a:pt x="4" y="133"/>
                      </a:lnTo>
                      <a:lnTo>
                        <a:pt x="4" y="131"/>
                      </a:lnTo>
                      <a:lnTo>
                        <a:pt x="7" y="129"/>
                      </a:lnTo>
                      <a:lnTo>
                        <a:pt x="7" y="127"/>
                      </a:lnTo>
                      <a:lnTo>
                        <a:pt x="7" y="127"/>
                      </a:lnTo>
                      <a:lnTo>
                        <a:pt x="9" y="125"/>
                      </a:lnTo>
                      <a:lnTo>
                        <a:pt x="11" y="123"/>
                      </a:lnTo>
                      <a:lnTo>
                        <a:pt x="11" y="121"/>
                      </a:lnTo>
                      <a:lnTo>
                        <a:pt x="13" y="119"/>
                      </a:lnTo>
                      <a:lnTo>
                        <a:pt x="15" y="116"/>
                      </a:lnTo>
                      <a:lnTo>
                        <a:pt x="17" y="114"/>
                      </a:lnTo>
                      <a:lnTo>
                        <a:pt x="19" y="112"/>
                      </a:lnTo>
                      <a:lnTo>
                        <a:pt x="21" y="110"/>
                      </a:lnTo>
                      <a:lnTo>
                        <a:pt x="25" y="106"/>
                      </a:lnTo>
                      <a:lnTo>
                        <a:pt x="27" y="104"/>
                      </a:lnTo>
                      <a:lnTo>
                        <a:pt x="29" y="102"/>
                      </a:lnTo>
                      <a:lnTo>
                        <a:pt x="31" y="100"/>
                      </a:lnTo>
                      <a:lnTo>
                        <a:pt x="36" y="98"/>
                      </a:lnTo>
                      <a:lnTo>
                        <a:pt x="38" y="96"/>
                      </a:lnTo>
                      <a:lnTo>
                        <a:pt x="42" y="94"/>
                      </a:lnTo>
                      <a:lnTo>
                        <a:pt x="44" y="92"/>
                      </a:lnTo>
                      <a:lnTo>
                        <a:pt x="48" y="89"/>
                      </a:lnTo>
                      <a:lnTo>
                        <a:pt x="50" y="89"/>
                      </a:lnTo>
                      <a:lnTo>
                        <a:pt x="54" y="87"/>
                      </a:lnTo>
                      <a:lnTo>
                        <a:pt x="56" y="85"/>
                      </a:lnTo>
                      <a:lnTo>
                        <a:pt x="60" y="83"/>
                      </a:lnTo>
                      <a:lnTo>
                        <a:pt x="63" y="81"/>
                      </a:lnTo>
                      <a:lnTo>
                        <a:pt x="67" y="81"/>
                      </a:lnTo>
                      <a:lnTo>
                        <a:pt x="69" y="79"/>
                      </a:lnTo>
                      <a:lnTo>
                        <a:pt x="73" y="77"/>
                      </a:lnTo>
                      <a:lnTo>
                        <a:pt x="77" y="77"/>
                      </a:lnTo>
                      <a:lnTo>
                        <a:pt x="79" y="75"/>
                      </a:lnTo>
                      <a:lnTo>
                        <a:pt x="83" y="75"/>
                      </a:lnTo>
                      <a:lnTo>
                        <a:pt x="87" y="75"/>
                      </a:lnTo>
                      <a:lnTo>
                        <a:pt x="90" y="73"/>
                      </a:lnTo>
                      <a:lnTo>
                        <a:pt x="94" y="73"/>
                      </a:lnTo>
                      <a:lnTo>
                        <a:pt x="98" y="73"/>
                      </a:lnTo>
                      <a:lnTo>
                        <a:pt x="100" y="73"/>
                      </a:lnTo>
                      <a:lnTo>
                        <a:pt x="102" y="73"/>
                      </a:lnTo>
                      <a:lnTo>
                        <a:pt x="102" y="71"/>
                      </a:lnTo>
                      <a:lnTo>
                        <a:pt x="102" y="71"/>
                      </a:lnTo>
                      <a:lnTo>
                        <a:pt x="104" y="71"/>
                      </a:lnTo>
                      <a:lnTo>
                        <a:pt x="104" y="69"/>
                      </a:lnTo>
                      <a:lnTo>
                        <a:pt x="106" y="69"/>
                      </a:lnTo>
                      <a:lnTo>
                        <a:pt x="108" y="67"/>
                      </a:lnTo>
                      <a:lnTo>
                        <a:pt x="110" y="65"/>
                      </a:lnTo>
                      <a:lnTo>
                        <a:pt x="110" y="62"/>
                      </a:lnTo>
                      <a:lnTo>
                        <a:pt x="112" y="62"/>
                      </a:lnTo>
                      <a:lnTo>
                        <a:pt x="112" y="62"/>
                      </a:lnTo>
                      <a:lnTo>
                        <a:pt x="112" y="62"/>
                      </a:lnTo>
                      <a:lnTo>
                        <a:pt x="114" y="60"/>
                      </a:lnTo>
                      <a:lnTo>
                        <a:pt x="114" y="60"/>
                      </a:lnTo>
                      <a:lnTo>
                        <a:pt x="114" y="60"/>
                      </a:lnTo>
                      <a:lnTo>
                        <a:pt x="116" y="60"/>
                      </a:lnTo>
                      <a:lnTo>
                        <a:pt x="116" y="60"/>
                      </a:lnTo>
                      <a:lnTo>
                        <a:pt x="119" y="60"/>
                      </a:lnTo>
                      <a:lnTo>
                        <a:pt x="119" y="60"/>
                      </a:lnTo>
                      <a:lnTo>
                        <a:pt x="121" y="60"/>
                      </a:lnTo>
                      <a:lnTo>
                        <a:pt x="121" y="60"/>
                      </a:lnTo>
                      <a:lnTo>
                        <a:pt x="123" y="60"/>
                      </a:lnTo>
                      <a:lnTo>
                        <a:pt x="125" y="60"/>
                      </a:lnTo>
                      <a:lnTo>
                        <a:pt x="127" y="60"/>
                      </a:lnTo>
                      <a:lnTo>
                        <a:pt x="129" y="60"/>
                      </a:lnTo>
                      <a:lnTo>
                        <a:pt x="131" y="60"/>
                      </a:lnTo>
                      <a:lnTo>
                        <a:pt x="133" y="60"/>
                      </a:lnTo>
                      <a:lnTo>
                        <a:pt x="135" y="60"/>
                      </a:lnTo>
                      <a:lnTo>
                        <a:pt x="137" y="58"/>
                      </a:lnTo>
                      <a:lnTo>
                        <a:pt x="139" y="58"/>
                      </a:lnTo>
                      <a:lnTo>
                        <a:pt x="141" y="58"/>
                      </a:lnTo>
                      <a:lnTo>
                        <a:pt x="141" y="56"/>
                      </a:lnTo>
                      <a:lnTo>
                        <a:pt x="143" y="56"/>
                      </a:lnTo>
                      <a:lnTo>
                        <a:pt x="146" y="54"/>
                      </a:lnTo>
                      <a:lnTo>
                        <a:pt x="148" y="54"/>
                      </a:lnTo>
                      <a:lnTo>
                        <a:pt x="150" y="52"/>
                      </a:lnTo>
                      <a:lnTo>
                        <a:pt x="150" y="52"/>
                      </a:lnTo>
                      <a:lnTo>
                        <a:pt x="152" y="50"/>
                      </a:lnTo>
                      <a:lnTo>
                        <a:pt x="152" y="50"/>
                      </a:lnTo>
                      <a:lnTo>
                        <a:pt x="154" y="48"/>
                      </a:lnTo>
                      <a:lnTo>
                        <a:pt x="154" y="48"/>
                      </a:lnTo>
                      <a:lnTo>
                        <a:pt x="154" y="46"/>
                      </a:lnTo>
                      <a:lnTo>
                        <a:pt x="156" y="44"/>
                      </a:lnTo>
                      <a:lnTo>
                        <a:pt x="156" y="42"/>
                      </a:lnTo>
                      <a:lnTo>
                        <a:pt x="156" y="42"/>
                      </a:lnTo>
                      <a:lnTo>
                        <a:pt x="158" y="40"/>
                      </a:lnTo>
                      <a:lnTo>
                        <a:pt x="158" y="35"/>
                      </a:lnTo>
                      <a:lnTo>
                        <a:pt x="160" y="31"/>
                      </a:lnTo>
                      <a:lnTo>
                        <a:pt x="160" y="27"/>
                      </a:lnTo>
                      <a:lnTo>
                        <a:pt x="162" y="23"/>
                      </a:lnTo>
                      <a:lnTo>
                        <a:pt x="162" y="19"/>
                      </a:lnTo>
                      <a:lnTo>
                        <a:pt x="164" y="15"/>
                      </a:lnTo>
                      <a:lnTo>
                        <a:pt x="164" y="13"/>
                      </a:lnTo>
                      <a:lnTo>
                        <a:pt x="164" y="11"/>
                      </a:lnTo>
                      <a:lnTo>
                        <a:pt x="166" y="11"/>
                      </a:lnTo>
                      <a:lnTo>
                        <a:pt x="166" y="9"/>
                      </a:lnTo>
                      <a:lnTo>
                        <a:pt x="166" y="6"/>
                      </a:lnTo>
                      <a:lnTo>
                        <a:pt x="168" y="6"/>
                      </a:lnTo>
                      <a:lnTo>
                        <a:pt x="168" y="4"/>
                      </a:lnTo>
                      <a:lnTo>
                        <a:pt x="168" y="2"/>
                      </a:lnTo>
                      <a:lnTo>
                        <a:pt x="170" y="2"/>
                      </a:lnTo>
                      <a:lnTo>
                        <a:pt x="170" y="2"/>
                      </a:lnTo>
                      <a:lnTo>
                        <a:pt x="170" y="2"/>
                      </a:lnTo>
                      <a:lnTo>
                        <a:pt x="173" y="2"/>
                      </a:lnTo>
                      <a:lnTo>
                        <a:pt x="173" y="0"/>
                      </a:lnTo>
                      <a:lnTo>
                        <a:pt x="175" y="0"/>
                      </a:lnTo>
                      <a:lnTo>
                        <a:pt x="175" y="0"/>
                      </a:lnTo>
                      <a:lnTo>
                        <a:pt x="177" y="2"/>
                      </a:lnTo>
                      <a:lnTo>
                        <a:pt x="177" y="2"/>
                      </a:lnTo>
                      <a:lnTo>
                        <a:pt x="179" y="2"/>
                      </a:lnTo>
                      <a:lnTo>
                        <a:pt x="179" y="2"/>
                      </a:lnTo>
                      <a:lnTo>
                        <a:pt x="181" y="2"/>
                      </a:lnTo>
                      <a:lnTo>
                        <a:pt x="181" y="2"/>
                      </a:lnTo>
                      <a:lnTo>
                        <a:pt x="183" y="2"/>
                      </a:lnTo>
                      <a:lnTo>
                        <a:pt x="183" y="4"/>
                      </a:lnTo>
                      <a:lnTo>
                        <a:pt x="185" y="4"/>
                      </a:lnTo>
                      <a:lnTo>
                        <a:pt x="187" y="4"/>
                      </a:lnTo>
                      <a:lnTo>
                        <a:pt x="187" y="6"/>
                      </a:lnTo>
                      <a:lnTo>
                        <a:pt x="189" y="6"/>
                      </a:lnTo>
                      <a:lnTo>
                        <a:pt x="189" y="9"/>
                      </a:lnTo>
                      <a:lnTo>
                        <a:pt x="191" y="9"/>
                      </a:lnTo>
                      <a:lnTo>
                        <a:pt x="191" y="11"/>
                      </a:lnTo>
                      <a:lnTo>
                        <a:pt x="193" y="11"/>
                      </a:lnTo>
                      <a:lnTo>
                        <a:pt x="193" y="13"/>
                      </a:lnTo>
                      <a:lnTo>
                        <a:pt x="195" y="15"/>
                      </a:lnTo>
                      <a:lnTo>
                        <a:pt x="195" y="15"/>
                      </a:lnTo>
                      <a:lnTo>
                        <a:pt x="195" y="17"/>
                      </a:lnTo>
                      <a:lnTo>
                        <a:pt x="197" y="19"/>
                      </a:lnTo>
                      <a:lnTo>
                        <a:pt x="197" y="21"/>
                      </a:lnTo>
                      <a:lnTo>
                        <a:pt x="197" y="23"/>
                      </a:lnTo>
                      <a:lnTo>
                        <a:pt x="197" y="25"/>
                      </a:lnTo>
                      <a:lnTo>
                        <a:pt x="197" y="27"/>
                      </a:lnTo>
                      <a:lnTo>
                        <a:pt x="199" y="29"/>
                      </a:lnTo>
                      <a:lnTo>
                        <a:pt x="199" y="31"/>
                      </a:lnTo>
                      <a:lnTo>
                        <a:pt x="199" y="35"/>
                      </a:lnTo>
                      <a:lnTo>
                        <a:pt x="197" y="38"/>
                      </a:lnTo>
                      <a:lnTo>
                        <a:pt x="199" y="42"/>
                      </a:lnTo>
                      <a:lnTo>
                        <a:pt x="199" y="44"/>
                      </a:lnTo>
                      <a:lnTo>
                        <a:pt x="199" y="48"/>
                      </a:lnTo>
                      <a:lnTo>
                        <a:pt x="197" y="50"/>
                      </a:lnTo>
                      <a:lnTo>
                        <a:pt x="197" y="54"/>
                      </a:lnTo>
                      <a:lnTo>
                        <a:pt x="197" y="56"/>
                      </a:lnTo>
                      <a:lnTo>
                        <a:pt x="197" y="60"/>
                      </a:lnTo>
                      <a:lnTo>
                        <a:pt x="195" y="62"/>
                      </a:lnTo>
                      <a:lnTo>
                        <a:pt x="195" y="65"/>
                      </a:lnTo>
                      <a:lnTo>
                        <a:pt x="193" y="67"/>
                      </a:lnTo>
                      <a:lnTo>
                        <a:pt x="193" y="71"/>
                      </a:lnTo>
                      <a:lnTo>
                        <a:pt x="191" y="73"/>
                      </a:lnTo>
                      <a:lnTo>
                        <a:pt x="191" y="75"/>
                      </a:lnTo>
                      <a:lnTo>
                        <a:pt x="189" y="77"/>
                      </a:lnTo>
                      <a:lnTo>
                        <a:pt x="187" y="79"/>
                      </a:lnTo>
                      <a:lnTo>
                        <a:pt x="187" y="81"/>
                      </a:lnTo>
                      <a:lnTo>
                        <a:pt x="185" y="81"/>
                      </a:lnTo>
                      <a:lnTo>
                        <a:pt x="185" y="83"/>
                      </a:lnTo>
                      <a:lnTo>
                        <a:pt x="183" y="85"/>
                      </a:lnTo>
                      <a:lnTo>
                        <a:pt x="181" y="87"/>
                      </a:lnTo>
                      <a:lnTo>
                        <a:pt x="179" y="89"/>
                      </a:lnTo>
                      <a:lnTo>
                        <a:pt x="177" y="92"/>
                      </a:lnTo>
                      <a:lnTo>
                        <a:pt x="175" y="94"/>
                      </a:lnTo>
                      <a:lnTo>
                        <a:pt x="175" y="94"/>
                      </a:lnTo>
                      <a:lnTo>
                        <a:pt x="173" y="96"/>
                      </a:lnTo>
                      <a:lnTo>
                        <a:pt x="173" y="96"/>
                      </a:lnTo>
                      <a:lnTo>
                        <a:pt x="173" y="96"/>
                      </a:lnTo>
                      <a:lnTo>
                        <a:pt x="175" y="96"/>
                      </a:lnTo>
                      <a:lnTo>
                        <a:pt x="179" y="96"/>
                      </a:lnTo>
                      <a:lnTo>
                        <a:pt x="183" y="94"/>
                      </a:lnTo>
                      <a:lnTo>
                        <a:pt x="187" y="94"/>
                      </a:lnTo>
                      <a:lnTo>
                        <a:pt x="193" y="94"/>
                      </a:lnTo>
                      <a:lnTo>
                        <a:pt x="199" y="94"/>
                      </a:lnTo>
                      <a:lnTo>
                        <a:pt x="206" y="94"/>
                      </a:lnTo>
                      <a:lnTo>
                        <a:pt x="212" y="94"/>
                      </a:lnTo>
                      <a:lnTo>
                        <a:pt x="220" y="94"/>
                      </a:lnTo>
                      <a:lnTo>
                        <a:pt x="229" y="96"/>
                      </a:lnTo>
                      <a:lnTo>
                        <a:pt x="237" y="96"/>
                      </a:lnTo>
                      <a:lnTo>
                        <a:pt x="243" y="96"/>
                      </a:lnTo>
                      <a:lnTo>
                        <a:pt x="251" y="96"/>
                      </a:lnTo>
                      <a:lnTo>
                        <a:pt x="256" y="96"/>
                      </a:lnTo>
                      <a:lnTo>
                        <a:pt x="260" y="98"/>
                      </a:lnTo>
                      <a:lnTo>
                        <a:pt x="262" y="98"/>
                      </a:lnTo>
                      <a:lnTo>
                        <a:pt x="266" y="98"/>
                      </a:lnTo>
                      <a:lnTo>
                        <a:pt x="270" y="98"/>
                      </a:lnTo>
                      <a:lnTo>
                        <a:pt x="272" y="100"/>
                      </a:lnTo>
                      <a:lnTo>
                        <a:pt x="276" y="100"/>
                      </a:lnTo>
                      <a:lnTo>
                        <a:pt x="278" y="100"/>
                      </a:lnTo>
                      <a:lnTo>
                        <a:pt x="282" y="102"/>
                      </a:lnTo>
                      <a:lnTo>
                        <a:pt x="285" y="102"/>
                      </a:lnTo>
                      <a:lnTo>
                        <a:pt x="289" y="104"/>
                      </a:lnTo>
                      <a:lnTo>
                        <a:pt x="291" y="104"/>
                      </a:lnTo>
                      <a:lnTo>
                        <a:pt x="293" y="106"/>
                      </a:lnTo>
                      <a:lnTo>
                        <a:pt x="295" y="106"/>
                      </a:lnTo>
                      <a:lnTo>
                        <a:pt x="297" y="108"/>
                      </a:lnTo>
                      <a:lnTo>
                        <a:pt x="299" y="110"/>
                      </a:lnTo>
                      <a:lnTo>
                        <a:pt x="301" y="110"/>
                      </a:lnTo>
                      <a:lnTo>
                        <a:pt x="303" y="112"/>
                      </a:lnTo>
                      <a:lnTo>
                        <a:pt x="305" y="114"/>
                      </a:lnTo>
                      <a:lnTo>
                        <a:pt x="307" y="116"/>
                      </a:lnTo>
                      <a:lnTo>
                        <a:pt x="309" y="116"/>
                      </a:lnTo>
                      <a:lnTo>
                        <a:pt x="309" y="119"/>
                      </a:lnTo>
                      <a:lnTo>
                        <a:pt x="312" y="121"/>
                      </a:lnTo>
                      <a:lnTo>
                        <a:pt x="312" y="123"/>
                      </a:lnTo>
                      <a:lnTo>
                        <a:pt x="314" y="123"/>
                      </a:lnTo>
                      <a:lnTo>
                        <a:pt x="314" y="125"/>
                      </a:lnTo>
                      <a:lnTo>
                        <a:pt x="314" y="127"/>
                      </a:lnTo>
                      <a:lnTo>
                        <a:pt x="314" y="129"/>
                      </a:lnTo>
                      <a:lnTo>
                        <a:pt x="314" y="131"/>
                      </a:lnTo>
                      <a:lnTo>
                        <a:pt x="314" y="131"/>
                      </a:lnTo>
                      <a:lnTo>
                        <a:pt x="314" y="133"/>
                      </a:lnTo>
                      <a:lnTo>
                        <a:pt x="314" y="135"/>
                      </a:lnTo>
                      <a:lnTo>
                        <a:pt x="314" y="137"/>
                      </a:lnTo>
                      <a:lnTo>
                        <a:pt x="312" y="137"/>
                      </a:lnTo>
                      <a:lnTo>
                        <a:pt x="312" y="139"/>
                      </a:lnTo>
                      <a:lnTo>
                        <a:pt x="309" y="141"/>
                      </a:lnTo>
                      <a:lnTo>
                        <a:pt x="307" y="141"/>
                      </a:lnTo>
                      <a:lnTo>
                        <a:pt x="305" y="143"/>
                      </a:lnTo>
                      <a:lnTo>
                        <a:pt x="303" y="145"/>
                      </a:lnTo>
                      <a:lnTo>
                        <a:pt x="301" y="145"/>
                      </a:lnTo>
                      <a:lnTo>
                        <a:pt x="297" y="145"/>
                      </a:lnTo>
                      <a:lnTo>
                        <a:pt x="295" y="148"/>
                      </a:lnTo>
                      <a:lnTo>
                        <a:pt x="293" y="148"/>
                      </a:lnTo>
                      <a:lnTo>
                        <a:pt x="291" y="148"/>
                      </a:lnTo>
                      <a:lnTo>
                        <a:pt x="289" y="148"/>
                      </a:lnTo>
                      <a:lnTo>
                        <a:pt x="285" y="150"/>
                      </a:lnTo>
                      <a:lnTo>
                        <a:pt x="282" y="150"/>
                      </a:lnTo>
                      <a:lnTo>
                        <a:pt x="280" y="150"/>
                      </a:lnTo>
                      <a:lnTo>
                        <a:pt x="278" y="150"/>
                      </a:lnTo>
                      <a:lnTo>
                        <a:pt x="274" y="150"/>
                      </a:lnTo>
                      <a:lnTo>
                        <a:pt x="272" y="150"/>
                      </a:lnTo>
                      <a:lnTo>
                        <a:pt x="270" y="150"/>
                      </a:lnTo>
                      <a:lnTo>
                        <a:pt x="266" y="148"/>
                      </a:lnTo>
                      <a:lnTo>
                        <a:pt x="264" y="148"/>
                      </a:lnTo>
                      <a:lnTo>
                        <a:pt x="262" y="148"/>
                      </a:lnTo>
                      <a:lnTo>
                        <a:pt x="258" y="148"/>
                      </a:lnTo>
                      <a:lnTo>
                        <a:pt x="253" y="148"/>
                      </a:lnTo>
                      <a:lnTo>
                        <a:pt x="247" y="145"/>
                      </a:lnTo>
                      <a:lnTo>
                        <a:pt x="243" y="145"/>
                      </a:lnTo>
                      <a:lnTo>
                        <a:pt x="237" y="143"/>
                      </a:lnTo>
                      <a:lnTo>
                        <a:pt x="233" y="143"/>
                      </a:lnTo>
                      <a:lnTo>
                        <a:pt x="229" y="141"/>
                      </a:lnTo>
                      <a:lnTo>
                        <a:pt x="224" y="141"/>
                      </a:lnTo>
                      <a:lnTo>
                        <a:pt x="218" y="139"/>
                      </a:lnTo>
                      <a:lnTo>
                        <a:pt x="216" y="139"/>
                      </a:lnTo>
                      <a:lnTo>
                        <a:pt x="212" y="139"/>
                      </a:lnTo>
                      <a:lnTo>
                        <a:pt x="208" y="139"/>
                      </a:lnTo>
                      <a:lnTo>
                        <a:pt x="204" y="139"/>
                      </a:lnTo>
                      <a:lnTo>
                        <a:pt x="199" y="137"/>
                      </a:lnTo>
                      <a:lnTo>
                        <a:pt x="195" y="137"/>
                      </a:lnTo>
                      <a:lnTo>
                        <a:pt x="193" y="137"/>
                      </a:lnTo>
                      <a:lnTo>
                        <a:pt x="191" y="137"/>
                      </a:lnTo>
                      <a:lnTo>
                        <a:pt x="189" y="139"/>
                      </a:lnTo>
                      <a:lnTo>
                        <a:pt x="189" y="139"/>
                      </a:lnTo>
                      <a:lnTo>
                        <a:pt x="187" y="139"/>
                      </a:lnTo>
                      <a:lnTo>
                        <a:pt x="185" y="139"/>
                      </a:lnTo>
                      <a:lnTo>
                        <a:pt x="185" y="139"/>
                      </a:lnTo>
                      <a:lnTo>
                        <a:pt x="183" y="139"/>
                      </a:lnTo>
                      <a:lnTo>
                        <a:pt x="183" y="141"/>
                      </a:lnTo>
                      <a:lnTo>
                        <a:pt x="181" y="141"/>
                      </a:lnTo>
                      <a:lnTo>
                        <a:pt x="181" y="141"/>
                      </a:lnTo>
                      <a:lnTo>
                        <a:pt x="181" y="143"/>
                      </a:lnTo>
                      <a:lnTo>
                        <a:pt x="181" y="143"/>
                      </a:lnTo>
                      <a:lnTo>
                        <a:pt x="181" y="143"/>
                      </a:lnTo>
                      <a:lnTo>
                        <a:pt x="183" y="145"/>
                      </a:lnTo>
                      <a:lnTo>
                        <a:pt x="185" y="148"/>
                      </a:lnTo>
                      <a:lnTo>
                        <a:pt x="187" y="150"/>
                      </a:lnTo>
                      <a:lnTo>
                        <a:pt x="189" y="152"/>
                      </a:lnTo>
                      <a:lnTo>
                        <a:pt x="191" y="154"/>
                      </a:lnTo>
                      <a:lnTo>
                        <a:pt x="195" y="158"/>
                      </a:lnTo>
                      <a:lnTo>
                        <a:pt x="197" y="158"/>
                      </a:lnTo>
                      <a:lnTo>
                        <a:pt x="199" y="160"/>
                      </a:lnTo>
                      <a:lnTo>
                        <a:pt x="202" y="162"/>
                      </a:lnTo>
                      <a:lnTo>
                        <a:pt x="204" y="164"/>
                      </a:lnTo>
                      <a:lnTo>
                        <a:pt x="206" y="164"/>
                      </a:lnTo>
                      <a:lnTo>
                        <a:pt x="208" y="166"/>
                      </a:lnTo>
                      <a:lnTo>
                        <a:pt x="212" y="168"/>
                      </a:lnTo>
                      <a:lnTo>
                        <a:pt x="214" y="170"/>
                      </a:lnTo>
                      <a:lnTo>
                        <a:pt x="216" y="170"/>
                      </a:lnTo>
                      <a:lnTo>
                        <a:pt x="220" y="172"/>
                      </a:lnTo>
                      <a:lnTo>
                        <a:pt x="222" y="175"/>
                      </a:lnTo>
                      <a:lnTo>
                        <a:pt x="226" y="177"/>
                      </a:lnTo>
                      <a:lnTo>
                        <a:pt x="229" y="177"/>
                      </a:lnTo>
                      <a:lnTo>
                        <a:pt x="233" y="179"/>
                      </a:lnTo>
                      <a:lnTo>
                        <a:pt x="237" y="179"/>
                      </a:lnTo>
                      <a:lnTo>
                        <a:pt x="239" y="181"/>
                      </a:lnTo>
                      <a:lnTo>
                        <a:pt x="243" y="181"/>
                      </a:lnTo>
                      <a:lnTo>
                        <a:pt x="247" y="183"/>
                      </a:lnTo>
                      <a:lnTo>
                        <a:pt x="249" y="185"/>
                      </a:lnTo>
                      <a:lnTo>
                        <a:pt x="253" y="185"/>
                      </a:lnTo>
                      <a:lnTo>
                        <a:pt x="256" y="187"/>
                      </a:lnTo>
                      <a:lnTo>
                        <a:pt x="258" y="187"/>
                      </a:lnTo>
                      <a:lnTo>
                        <a:pt x="262" y="189"/>
                      </a:lnTo>
                      <a:lnTo>
                        <a:pt x="264" y="191"/>
                      </a:lnTo>
                      <a:lnTo>
                        <a:pt x="266" y="191"/>
                      </a:lnTo>
                      <a:lnTo>
                        <a:pt x="268" y="193"/>
                      </a:lnTo>
                      <a:lnTo>
                        <a:pt x="270" y="195"/>
                      </a:lnTo>
                      <a:lnTo>
                        <a:pt x="272" y="195"/>
                      </a:lnTo>
                      <a:lnTo>
                        <a:pt x="274" y="197"/>
                      </a:lnTo>
                      <a:lnTo>
                        <a:pt x="274" y="197"/>
                      </a:lnTo>
                      <a:lnTo>
                        <a:pt x="276" y="199"/>
                      </a:lnTo>
                      <a:lnTo>
                        <a:pt x="278" y="202"/>
                      </a:lnTo>
                      <a:lnTo>
                        <a:pt x="278" y="202"/>
                      </a:lnTo>
                      <a:lnTo>
                        <a:pt x="278" y="204"/>
                      </a:lnTo>
                      <a:lnTo>
                        <a:pt x="280" y="206"/>
                      </a:lnTo>
                      <a:lnTo>
                        <a:pt x="280" y="206"/>
                      </a:lnTo>
                      <a:lnTo>
                        <a:pt x="280" y="208"/>
                      </a:lnTo>
                      <a:lnTo>
                        <a:pt x="282" y="210"/>
                      </a:lnTo>
                      <a:lnTo>
                        <a:pt x="282" y="210"/>
                      </a:lnTo>
                      <a:lnTo>
                        <a:pt x="282" y="212"/>
                      </a:lnTo>
                      <a:lnTo>
                        <a:pt x="282" y="214"/>
                      </a:lnTo>
                      <a:lnTo>
                        <a:pt x="282" y="214"/>
                      </a:lnTo>
                      <a:lnTo>
                        <a:pt x="282" y="216"/>
                      </a:lnTo>
                      <a:lnTo>
                        <a:pt x="280" y="218"/>
                      </a:lnTo>
                      <a:lnTo>
                        <a:pt x="280" y="218"/>
                      </a:lnTo>
                      <a:lnTo>
                        <a:pt x="280" y="220"/>
                      </a:lnTo>
                      <a:lnTo>
                        <a:pt x="278" y="222"/>
                      </a:lnTo>
                      <a:lnTo>
                        <a:pt x="278" y="222"/>
                      </a:lnTo>
                      <a:lnTo>
                        <a:pt x="276" y="224"/>
                      </a:lnTo>
                      <a:lnTo>
                        <a:pt x="276" y="224"/>
                      </a:lnTo>
                      <a:lnTo>
                        <a:pt x="274" y="226"/>
                      </a:lnTo>
                      <a:lnTo>
                        <a:pt x="274" y="226"/>
                      </a:lnTo>
                      <a:lnTo>
                        <a:pt x="272" y="228"/>
                      </a:lnTo>
                      <a:lnTo>
                        <a:pt x="270" y="228"/>
                      </a:lnTo>
                      <a:lnTo>
                        <a:pt x="270" y="228"/>
                      </a:lnTo>
                      <a:lnTo>
                        <a:pt x="268" y="231"/>
                      </a:lnTo>
                      <a:lnTo>
                        <a:pt x="266" y="231"/>
                      </a:lnTo>
                      <a:lnTo>
                        <a:pt x="264" y="231"/>
                      </a:lnTo>
                      <a:lnTo>
                        <a:pt x="264" y="233"/>
                      </a:lnTo>
                      <a:lnTo>
                        <a:pt x="262" y="233"/>
                      </a:lnTo>
                      <a:lnTo>
                        <a:pt x="260" y="233"/>
                      </a:lnTo>
                      <a:lnTo>
                        <a:pt x="258" y="233"/>
                      </a:lnTo>
                      <a:lnTo>
                        <a:pt x="256" y="233"/>
                      </a:lnTo>
                      <a:lnTo>
                        <a:pt x="253" y="233"/>
                      </a:lnTo>
                      <a:lnTo>
                        <a:pt x="251" y="233"/>
                      </a:lnTo>
                      <a:lnTo>
                        <a:pt x="249" y="233"/>
                      </a:lnTo>
                      <a:lnTo>
                        <a:pt x="247" y="233"/>
                      </a:lnTo>
                      <a:lnTo>
                        <a:pt x="245" y="233"/>
                      </a:lnTo>
                      <a:lnTo>
                        <a:pt x="243" y="233"/>
                      </a:lnTo>
                      <a:lnTo>
                        <a:pt x="239" y="233"/>
                      </a:lnTo>
                      <a:lnTo>
                        <a:pt x="237" y="233"/>
                      </a:lnTo>
                      <a:lnTo>
                        <a:pt x="235" y="231"/>
                      </a:lnTo>
                      <a:lnTo>
                        <a:pt x="231" y="231"/>
                      </a:lnTo>
                      <a:lnTo>
                        <a:pt x="224" y="231"/>
                      </a:lnTo>
                      <a:lnTo>
                        <a:pt x="218" y="228"/>
                      </a:lnTo>
                      <a:lnTo>
                        <a:pt x="212" y="226"/>
                      </a:lnTo>
                      <a:lnTo>
                        <a:pt x="210" y="226"/>
                      </a:lnTo>
                      <a:lnTo>
                        <a:pt x="208" y="226"/>
                      </a:lnTo>
                      <a:lnTo>
                        <a:pt x="204" y="224"/>
                      </a:lnTo>
                      <a:lnTo>
                        <a:pt x="202" y="224"/>
                      </a:lnTo>
                      <a:lnTo>
                        <a:pt x="199" y="224"/>
                      </a:lnTo>
                      <a:lnTo>
                        <a:pt x="197" y="222"/>
                      </a:lnTo>
                      <a:lnTo>
                        <a:pt x="193" y="222"/>
                      </a:lnTo>
                      <a:lnTo>
                        <a:pt x="191" y="220"/>
                      </a:lnTo>
                      <a:lnTo>
                        <a:pt x="189" y="220"/>
                      </a:lnTo>
                      <a:lnTo>
                        <a:pt x="187" y="218"/>
                      </a:lnTo>
                      <a:lnTo>
                        <a:pt x="185" y="218"/>
                      </a:lnTo>
                      <a:lnTo>
                        <a:pt x="183" y="216"/>
                      </a:lnTo>
                      <a:lnTo>
                        <a:pt x="179" y="214"/>
                      </a:lnTo>
                      <a:lnTo>
                        <a:pt x="175" y="212"/>
                      </a:lnTo>
                      <a:lnTo>
                        <a:pt x="173" y="210"/>
                      </a:lnTo>
                      <a:lnTo>
                        <a:pt x="168" y="208"/>
                      </a:lnTo>
                      <a:lnTo>
                        <a:pt x="166" y="206"/>
                      </a:lnTo>
                      <a:lnTo>
                        <a:pt x="164" y="204"/>
                      </a:lnTo>
                      <a:lnTo>
                        <a:pt x="162" y="202"/>
                      </a:lnTo>
                      <a:lnTo>
                        <a:pt x="160" y="202"/>
                      </a:lnTo>
                      <a:lnTo>
                        <a:pt x="158" y="202"/>
                      </a:lnTo>
                      <a:lnTo>
                        <a:pt x="158" y="199"/>
                      </a:lnTo>
                      <a:lnTo>
                        <a:pt x="156" y="199"/>
                      </a:lnTo>
                      <a:lnTo>
                        <a:pt x="156" y="199"/>
                      </a:lnTo>
                      <a:lnTo>
                        <a:pt x="154" y="199"/>
                      </a:lnTo>
                      <a:lnTo>
                        <a:pt x="154" y="199"/>
                      </a:lnTo>
                      <a:lnTo>
                        <a:pt x="152" y="199"/>
                      </a:lnTo>
                      <a:lnTo>
                        <a:pt x="152" y="199"/>
                      </a:lnTo>
                      <a:lnTo>
                        <a:pt x="150" y="199"/>
                      </a:lnTo>
                      <a:lnTo>
                        <a:pt x="150" y="199"/>
                      </a:lnTo>
                      <a:lnTo>
                        <a:pt x="148" y="202"/>
                      </a:lnTo>
                      <a:lnTo>
                        <a:pt x="148" y="202"/>
                      </a:lnTo>
                      <a:lnTo>
                        <a:pt x="148" y="202"/>
                      </a:lnTo>
                      <a:lnTo>
                        <a:pt x="146" y="202"/>
                      </a:lnTo>
                      <a:lnTo>
                        <a:pt x="146" y="202"/>
                      </a:lnTo>
                      <a:lnTo>
                        <a:pt x="146" y="202"/>
                      </a:lnTo>
                      <a:lnTo>
                        <a:pt x="146" y="204"/>
                      </a:lnTo>
                      <a:lnTo>
                        <a:pt x="146" y="204"/>
                      </a:lnTo>
                      <a:lnTo>
                        <a:pt x="146" y="204"/>
                      </a:lnTo>
                      <a:lnTo>
                        <a:pt x="146" y="206"/>
                      </a:lnTo>
                      <a:lnTo>
                        <a:pt x="146" y="208"/>
                      </a:lnTo>
                      <a:lnTo>
                        <a:pt x="148" y="210"/>
                      </a:lnTo>
                      <a:lnTo>
                        <a:pt x="150" y="216"/>
                      </a:lnTo>
                      <a:lnTo>
                        <a:pt x="152" y="220"/>
                      </a:lnTo>
                      <a:lnTo>
                        <a:pt x="156" y="226"/>
                      </a:lnTo>
                      <a:lnTo>
                        <a:pt x="158" y="233"/>
                      </a:lnTo>
                      <a:lnTo>
                        <a:pt x="162" y="239"/>
                      </a:lnTo>
                      <a:lnTo>
                        <a:pt x="164" y="245"/>
                      </a:lnTo>
                      <a:lnTo>
                        <a:pt x="164" y="245"/>
                      </a:lnTo>
                      <a:lnTo>
                        <a:pt x="166" y="247"/>
                      </a:lnTo>
                      <a:lnTo>
                        <a:pt x="168" y="249"/>
                      </a:lnTo>
                      <a:lnTo>
                        <a:pt x="168" y="251"/>
                      </a:lnTo>
                      <a:lnTo>
                        <a:pt x="170" y="253"/>
                      </a:lnTo>
                      <a:lnTo>
                        <a:pt x="173" y="253"/>
                      </a:lnTo>
                      <a:lnTo>
                        <a:pt x="173" y="255"/>
                      </a:lnTo>
                      <a:lnTo>
                        <a:pt x="175" y="258"/>
                      </a:lnTo>
                      <a:lnTo>
                        <a:pt x="179" y="262"/>
                      </a:lnTo>
                      <a:lnTo>
                        <a:pt x="183" y="266"/>
                      </a:lnTo>
                      <a:lnTo>
                        <a:pt x="187" y="270"/>
                      </a:lnTo>
                      <a:lnTo>
                        <a:pt x="191" y="274"/>
                      </a:lnTo>
                      <a:lnTo>
                        <a:pt x="193" y="278"/>
                      </a:lnTo>
                      <a:lnTo>
                        <a:pt x="197" y="282"/>
                      </a:lnTo>
                      <a:lnTo>
                        <a:pt x="199" y="285"/>
                      </a:lnTo>
                      <a:lnTo>
                        <a:pt x="202" y="287"/>
                      </a:lnTo>
                      <a:lnTo>
                        <a:pt x="202" y="289"/>
                      </a:lnTo>
                      <a:lnTo>
                        <a:pt x="204" y="291"/>
                      </a:lnTo>
                      <a:lnTo>
                        <a:pt x="206" y="293"/>
                      </a:lnTo>
                      <a:lnTo>
                        <a:pt x="206" y="295"/>
                      </a:lnTo>
                      <a:lnTo>
                        <a:pt x="206" y="297"/>
                      </a:lnTo>
                      <a:lnTo>
                        <a:pt x="208" y="297"/>
                      </a:lnTo>
                      <a:lnTo>
                        <a:pt x="208" y="299"/>
                      </a:lnTo>
                      <a:lnTo>
                        <a:pt x="208" y="301"/>
                      </a:lnTo>
                      <a:lnTo>
                        <a:pt x="208" y="303"/>
                      </a:lnTo>
                      <a:lnTo>
                        <a:pt x="208" y="303"/>
                      </a:lnTo>
                      <a:lnTo>
                        <a:pt x="208" y="305"/>
                      </a:lnTo>
                      <a:lnTo>
                        <a:pt x="208" y="307"/>
                      </a:lnTo>
                      <a:lnTo>
                        <a:pt x="208" y="307"/>
                      </a:lnTo>
                      <a:lnTo>
                        <a:pt x="206" y="309"/>
                      </a:lnTo>
                      <a:lnTo>
                        <a:pt x="206" y="309"/>
                      </a:lnTo>
                      <a:lnTo>
                        <a:pt x="204" y="312"/>
                      </a:lnTo>
                      <a:lnTo>
                        <a:pt x="204" y="312"/>
                      </a:lnTo>
                      <a:lnTo>
                        <a:pt x="202" y="314"/>
                      </a:lnTo>
                      <a:lnTo>
                        <a:pt x="202" y="314"/>
                      </a:lnTo>
                      <a:lnTo>
                        <a:pt x="199" y="316"/>
                      </a:lnTo>
                      <a:lnTo>
                        <a:pt x="199" y="316"/>
                      </a:lnTo>
                      <a:lnTo>
                        <a:pt x="197" y="316"/>
                      </a:lnTo>
                      <a:lnTo>
                        <a:pt x="195" y="318"/>
                      </a:lnTo>
                      <a:lnTo>
                        <a:pt x="193" y="318"/>
                      </a:lnTo>
                      <a:lnTo>
                        <a:pt x="193" y="318"/>
                      </a:lnTo>
                      <a:lnTo>
                        <a:pt x="191" y="318"/>
                      </a:lnTo>
                      <a:lnTo>
                        <a:pt x="189" y="320"/>
                      </a:lnTo>
                      <a:lnTo>
                        <a:pt x="187" y="320"/>
                      </a:lnTo>
                      <a:lnTo>
                        <a:pt x="187" y="320"/>
                      </a:lnTo>
                      <a:lnTo>
                        <a:pt x="185" y="320"/>
                      </a:lnTo>
                      <a:lnTo>
                        <a:pt x="183" y="320"/>
                      </a:lnTo>
                      <a:lnTo>
                        <a:pt x="181" y="320"/>
                      </a:lnTo>
                      <a:lnTo>
                        <a:pt x="179" y="320"/>
                      </a:lnTo>
                      <a:lnTo>
                        <a:pt x="177" y="320"/>
                      </a:lnTo>
                      <a:lnTo>
                        <a:pt x="175" y="320"/>
                      </a:lnTo>
                      <a:lnTo>
                        <a:pt x="175" y="320"/>
                      </a:lnTo>
                      <a:lnTo>
                        <a:pt x="173" y="320"/>
                      </a:lnTo>
                      <a:lnTo>
                        <a:pt x="170" y="320"/>
                      </a:lnTo>
                      <a:lnTo>
                        <a:pt x="168" y="320"/>
                      </a:lnTo>
                      <a:lnTo>
                        <a:pt x="168" y="320"/>
                      </a:lnTo>
                      <a:lnTo>
                        <a:pt x="166" y="320"/>
                      </a:lnTo>
                      <a:lnTo>
                        <a:pt x="164" y="320"/>
                      </a:lnTo>
                      <a:lnTo>
                        <a:pt x="162" y="318"/>
                      </a:lnTo>
                      <a:lnTo>
                        <a:pt x="160" y="318"/>
                      </a:lnTo>
                      <a:lnTo>
                        <a:pt x="158" y="316"/>
                      </a:lnTo>
                      <a:lnTo>
                        <a:pt x="156" y="316"/>
                      </a:lnTo>
                      <a:lnTo>
                        <a:pt x="154" y="316"/>
                      </a:lnTo>
                      <a:lnTo>
                        <a:pt x="152" y="314"/>
                      </a:lnTo>
                      <a:lnTo>
                        <a:pt x="152" y="314"/>
                      </a:lnTo>
                      <a:lnTo>
                        <a:pt x="150" y="314"/>
                      </a:lnTo>
                      <a:lnTo>
                        <a:pt x="150" y="312"/>
                      </a:lnTo>
                      <a:lnTo>
                        <a:pt x="150" y="312"/>
                      </a:lnTo>
                      <a:lnTo>
                        <a:pt x="150" y="312"/>
                      </a:lnTo>
                      <a:lnTo>
                        <a:pt x="148" y="312"/>
                      </a:lnTo>
                      <a:lnTo>
                        <a:pt x="148" y="309"/>
                      </a:lnTo>
                      <a:lnTo>
                        <a:pt x="148" y="309"/>
                      </a:lnTo>
                      <a:lnTo>
                        <a:pt x="148" y="312"/>
                      </a:lnTo>
                      <a:lnTo>
                        <a:pt x="148" y="314"/>
                      </a:lnTo>
                      <a:lnTo>
                        <a:pt x="150" y="314"/>
                      </a:lnTo>
                      <a:lnTo>
                        <a:pt x="150" y="316"/>
                      </a:lnTo>
                      <a:lnTo>
                        <a:pt x="150" y="318"/>
                      </a:lnTo>
                      <a:lnTo>
                        <a:pt x="150" y="320"/>
                      </a:lnTo>
                      <a:lnTo>
                        <a:pt x="150" y="322"/>
                      </a:lnTo>
                      <a:lnTo>
                        <a:pt x="150" y="322"/>
                      </a:lnTo>
                      <a:lnTo>
                        <a:pt x="150" y="322"/>
                      </a:lnTo>
                      <a:lnTo>
                        <a:pt x="150" y="324"/>
                      </a:lnTo>
                      <a:lnTo>
                        <a:pt x="148" y="324"/>
                      </a:lnTo>
                      <a:lnTo>
                        <a:pt x="148" y="326"/>
                      </a:lnTo>
                      <a:lnTo>
                        <a:pt x="148" y="326"/>
                      </a:lnTo>
                      <a:lnTo>
                        <a:pt x="148" y="326"/>
                      </a:lnTo>
                      <a:lnTo>
                        <a:pt x="146" y="328"/>
                      </a:lnTo>
                      <a:lnTo>
                        <a:pt x="146" y="328"/>
                      </a:lnTo>
                      <a:lnTo>
                        <a:pt x="146" y="328"/>
                      </a:lnTo>
                      <a:lnTo>
                        <a:pt x="143" y="330"/>
                      </a:lnTo>
                      <a:lnTo>
                        <a:pt x="143" y="330"/>
                      </a:lnTo>
                      <a:lnTo>
                        <a:pt x="141" y="330"/>
                      </a:lnTo>
                      <a:lnTo>
                        <a:pt x="141" y="330"/>
                      </a:lnTo>
                      <a:lnTo>
                        <a:pt x="139" y="330"/>
                      </a:lnTo>
                      <a:lnTo>
                        <a:pt x="137" y="330"/>
                      </a:lnTo>
                      <a:lnTo>
                        <a:pt x="137" y="330"/>
                      </a:lnTo>
                      <a:lnTo>
                        <a:pt x="135" y="330"/>
                      </a:lnTo>
                      <a:lnTo>
                        <a:pt x="133" y="330"/>
                      </a:lnTo>
                      <a:lnTo>
                        <a:pt x="131" y="328"/>
                      </a:lnTo>
                      <a:lnTo>
                        <a:pt x="131" y="328"/>
                      </a:lnTo>
                      <a:lnTo>
                        <a:pt x="129" y="328"/>
                      </a:lnTo>
                      <a:lnTo>
                        <a:pt x="127" y="326"/>
                      </a:lnTo>
                      <a:lnTo>
                        <a:pt x="125" y="326"/>
                      </a:lnTo>
                      <a:lnTo>
                        <a:pt x="125" y="326"/>
                      </a:lnTo>
                      <a:lnTo>
                        <a:pt x="123" y="324"/>
                      </a:lnTo>
                      <a:lnTo>
                        <a:pt x="121" y="324"/>
                      </a:lnTo>
                      <a:lnTo>
                        <a:pt x="119" y="322"/>
                      </a:lnTo>
                      <a:lnTo>
                        <a:pt x="119" y="322"/>
                      </a:lnTo>
                      <a:lnTo>
                        <a:pt x="116" y="320"/>
                      </a:lnTo>
                      <a:lnTo>
                        <a:pt x="114" y="320"/>
                      </a:lnTo>
                      <a:lnTo>
                        <a:pt x="112" y="318"/>
                      </a:lnTo>
                      <a:lnTo>
                        <a:pt x="112" y="318"/>
                      </a:lnTo>
                      <a:lnTo>
                        <a:pt x="110" y="316"/>
                      </a:lnTo>
                      <a:lnTo>
                        <a:pt x="108" y="316"/>
                      </a:lnTo>
                      <a:lnTo>
                        <a:pt x="108" y="314"/>
                      </a:lnTo>
                      <a:lnTo>
                        <a:pt x="106" y="312"/>
                      </a:lnTo>
                      <a:lnTo>
                        <a:pt x="104" y="312"/>
                      </a:lnTo>
                      <a:lnTo>
                        <a:pt x="104" y="309"/>
                      </a:lnTo>
                      <a:lnTo>
                        <a:pt x="102" y="307"/>
                      </a:lnTo>
                      <a:lnTo>
                        <a:pt x="102" y="307"/>
                      </a:lnTo>
                      <a:lnTo>
                        <a:pt x="100" y="305"/>
                      </a:lnTo>
                      <a:lnTo>
                        <a:pt x="98" y="303"/>
                      </a:lnTo>
                      <a:lnTo>
                        <a:pt x="98" y="303"/>
                      </a:lnTo>
                      <a:lnTo>
                        <a:pt x="96" y="301"/>
                      </a:lnTo>
                      <a:lnTo>
                        <a:pt x="96" y="299"/>
                      </a:lnTo>
                      <a:lnTo>
                        <a:pt x="94" y="299"/>
                      </a:lnTo>
                      <a:lnTo>
                        <a:pt x="94" y="297"/>
                      </a:lnTo>
                      <a:lnTo>
                        <a:pt x="94" y="297"/>
                      </a:lnTo>
                      <a:lnTo>
                        <a:pt x="92" y="295"/>
                      </a:lnTo>
                      <a:lnTo>
                        <a:pt x="92" y="293"/>
                      </a:lnTo>
                      <a:lnTo>
                        <a:pt x="92" y="291"/>
                      </a:lnTo>
                      <a:lnTo>
                        <a:pt x="92" y="291"/>
                      </a:lnTo>
                      <a:lnTo>
                        <a:pt x="92" y="289"/>
                      </a:lnTo>
                      <a:lnTo>
                        <a:pt x="90" y="287"/>
                      </a:lnTo>
                      <a:lnTo>
                        <a:pt x="90" y="285"/>
                      </a:lnTo>
                      <a:lnTo>
                        <a:pt x="90" y="280"/>
                      </a:lnTo>
                      <a:lnTo>
                        <a:pt x="90" y="276"/>
                      </a:lnTo>
                      <a:lnTo>
                        <a:pt x="90" y="274"/>
                      </a:lnTo>
                      <a:lnTo>
                        <a:pt x="87" y="272"/>
                      </a:lnTo>
                      <a:lnTo>
                        <a:pt x="87" y="270"/>
                      </a:lnTo>
                      <a:lnTo>
                        <a:pt x="87" y="268"/>
                      </a:lnTo>
                      <a:lnTo>
                        <a:pt x="87" y="266"/>
                      </a:lnTo>
                      <a:lnTo>
                        <a:pt x="85" y="264"/>
                      </a:lnTo>
                      <a:lnTo>
                        <a:pt x="85" y="262"/>
                      </a:lnTo>
                      <a:lnTo>
                        <a:pt x="85" y="260"/>
                      </a:lnTo>
                      <a:lnTo>
                        <a:pt x="83" y="258"/>
                      </a:lnTo>
                      <a:lnTo>
                        <a:pt x="83" y="255"/>
                      </a:lnTo>
                      <a:lnTo>
                        <a:pt x="81" y="253"/>
                      </a:lnTo>
                      <a:lnTo>
                        <a:pt x="79" y="251"/>
                      </a:lnTo>
                      <a:lnTo>
                        <a:pt x="79" y="249"/>
                      </a:lnTo>
                      <a:lnTo>
                        <a:pt x="77" y="247"/>
                      </a:lnTo>
                      <a:lnTo>
                        <a:pt x="75" y="245"/>
                      </a:lnTo>
                      <a:lnTo>
                        <a:pt x="73" y="243"/>
                      </a:lnTo>
                      <a:lnTo>
                        <a:pt x="71" y="241"/>
                      </a:lnTo>
                      <a:lnTo>
                        <a:pt x="65" y="237"/>
                      </a:lnTo>
                      <a:lnTo>
                        <a:pt x="58" y="231"/>
                      </a:lnTo>
                      <a:lnTo>
                        <a:pt x="52" y="226"/>
                      </a:lnTo>
                      <a:lnTo>
                        <a:pt x="48" y="222"/>
                      </a:lnTo>
                      <a:lnTo>
                        <a:pt x="44" y="218"/>
                      </a:lnTo>
                      <a:lnTo>
                        <a:pt x="40" y="214"/>
                      </a:lnTo>
                      <a:lnTo>
                        <a:pt x="38" y="214"/>
                      </a:lnTo>
                      <a:lnTo>
                        <a:pt x="36" y="212"/>
                      </a:lnTo>
                      <a:lnTo>
                        <a:pt x="34" y="210"/>
                      </a:lnTo>
                      <a:lnTo>
                        <a:pt x="31" y="208"/>
                      </a:lnTo>
                      <a:lnTo>
                        <a:pt x="31" y="208"/>
                      </a:lnTo>
                      <a:lnTo>
                        <a:pt x="29" y="206"/>
                      </a:lnTo>
                      <a:lnTo>
                        <a:pt x="29" y="206"/>
                      </a:lnTo>
                      <a:lnTo>
                        <a:pt x="27" y="204"/>
                      </a:lnTo>
                      <a:lnTo>
                        <a:pt x="25" y="202"/>
                      </a:lnTo>
                      <a:lnTo>
                        <a:pt x="21" y="202"/>
                      </a:lnTo>
                      <a:lnTo>
                        <a:pt x="21" y="199"/>
                      </a:lnTo>
                      <a:lnTo>
                        <a:pt x="19" y="199"/>
                      </a:lnTo>
                      <a:lnTo>
                        <a:pt x="17" y="197"/>
                      </a:lnTo>
                      <a:lnTo>
                        <a:pt x="17" y="197"/>
                      </a:lnTo>
                      <a:lnTo>
                        <a:pt x="15" y="195"/>
                      </a:lnTo>
                      <a:lnTo>
                        <a:pt x="15" y="195"/>
                      </a:lnTo>
                      <a:lnTo>
                        <a:pt x="13" y="195"/>
                      </a:lnTo>
                      <a:lnTo>
                        <a:pt x="13" y="193"/>
                      </a:lnTo>
                      <a:lnTo>
                        <a:pt x="13" y="193"/>
                      </a:lnTo>
                      <a:lnTo>
                        <a:pt x="13" y="193"/>
                      </a:lnTo>
                      <a:lnTo>
                        <a:pt x="11" y="189"/>
                      </a:lnTo>
                      <a:lnTo>
                        <a:pt x="9" y="187"/>
                      </a:lnTo>
                      <a:lnTo>
                        <a:pt x="9" y="185"/>
                      </a:lnTo>
                      <a:lnTo>
                        <a:pt x="7" y="181"/>
                      </a:lnTo>
                      <a:lnTo>
                        <a:pt x="7" y="179"/>
                      </a:lnTo>
                      <a:lnTo>
                        <a:pt x="7" y="177"/>
                      </a:lnTo>
                      <a:lnTo>
                        <a:pt x="4" y="175"/>
                      </a:lnTo>
                      <a:lnTo>
                        <a:pt x="4" y="172"/>
                      </a:lnTo>
                      <a:lnTo>
                        <a:pt x="4" y="170"/>
                      </a:lnTo>
                      <a:lnTo>
                        <a:pt x="4" y="170"/>
                      </a:lnTo>
                      <a:lnTo>
                        <a:pt x="4" y="168"/>
                      </a:lnTo>
                      <a:lnTo>
                        <a:pt x="4" y="168"/>
                      </a:lnTo>
                      <a:lnTo>
                        <a:pt x="4" y="166"/>
                      </a:lnTo>
                      <a:lnTo>
                        <a:pt x="4" y="166"/>
                      </a:lnTo>
                      <a:lnTo>
                        <a:pt x="4" y="1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16" name="Freeform 375"/>
                <p:cNvSpPr>
                  <a:spLocks noEditPoints="1"/>
                </p:cNvSpPr>
                <p:nvPr/>
              </p:nvSpPr>
              <p:spPr bwMode="auto">
                <a:xfrm flipH="1">
                  <a:off x="7815744" y="1726054"/>
                  <a:ext cx="417612" cy="435329"/>
                </a:xfrm>
                <a:custGeom>
                  <a:avLst/>
                  <a:gdLst/>
                  <a:ahLst/>
                  <a:cxnLst>
                    <a:cxn ang="0">
                      <a:pos x="214" y="39"/>
                    </a:cxn>
                    <a:cxn ang="0">
                      <a:pos x="207" y="79"/>
                    </a:cxn>
                    <a:cxn ang="0">
                      <a:pos x="261" y="93"/>
                    </a:cxn>
                    <a:cxn ang="0">
                      <a:pos x="313" y="108"/>
                    </a:cxn>
                    <a:cxn ang="0">
                      <a:pos x="330" y="137"/>
                    </a:cxn>
                    <a:cxn ang="0">
                      <a:pos x="305" y="162"/>
                    </a:cxn>
                    <a:cxn ang="0">
                      <a:pos x="237" y="156"/>
                    </a:cxn>
                    <a:cxn ang="0">
                      <a:pos x="214" y="160"/>
                    </a:cxn>
                    <a:cxn ang="0">
                      <a:pos x="274" y="189"/>
                    </a:cxn>
                    <a:cxn ang="0">
                      <a:pos x="297" y="210"/>
                    </a:cxn>
                    <a:cxn ang="0">
                      <a:pos x="288" y="239"/>
                    </a:cxn>
                    <a:cxn ang="0">
                      <a:pos x="245" y="245"/>
                    </a:cxn>
                    <a:cxn ang="0">
                      <a:pos x="176" y="222"/>
                    </a:cxn>
                    <a:cxn ang="0">
                      <a:pos x="187" y="255"/>
                    </a:cxn>
                    <a:cxn ang="0">
                      <a:pos x="224" y="303"/>
                    </a:cxn>
                    <a:cxn ang="0">
                      <a:pos x="218" y="324"/>
                    </a:cxn>
                    <a:cxn ang="0">
                      <a:pos x="187" y="334"/>
                    </a:cxn>
                    <a:cxn ang="0">
                      <a:pos x="160" y="340"/>
                    </a:cxn>
                    <a:cxn ang="0">
                      <a:pos x="133" y="340"/>
                    </a:cxn>
                    <a:cxn ang="0">
                      <a:pos x="100" y="315"/>
                    </a:cxn>
                    <a:cxn ang="0">
                      <a:pos x="87" y="276"/>
                    </a:cxn>
                    <a:cxn ang="0">
                      <a:pos x="64" y="245"/>
                    </a:cxn>
                    <a:cxn ang="0">
                      <a:pos x="23" y="212"/>
                    </a:cxn>
                    <a:cxn ang="0">
                      <a:pos x="4" y="181"/>
                    </a:cxn>
                    <a:cxn ang="0">
                      <a:pos x="2" y="147"/>
                    </a:cxn>
                    <a:cxn ang="0">
                      <a:pos x="17" y="116"/>
                    </a:cxn>
                    <a:cxn ang="0">
                      <a:pos x="77" y="77"/>
                    </a:cxn>
                    <a:cxn ang="0">
                      <a:pos x="120" y="60"/>
                    </a:cxn>
                    <a:cxn ang="0">
                      <a:pos x="151" y="52"/>
                    </a:cxn>
                    <a:cxn ang="0">
                      <a:pos x="168" y="6"/>
                    </a:cxn>
                    <a:cxn ang="0">
                      <a:pos x="187" y="0"/>
                    </a:cxn>
                    <a:cxn ang="0">
                      <a:pos x="187" y="85"/>
                    </a:cxn>
                    <a:cxn ang="0">
                      <a:pos x="199" y="44"/>
                    </a:cxn>
                    <a:cxn ang="0">
                      <a:pos x="187" y="17"/>
                    </a:cxn>
                    <a:cxn ang="0">
                      <a:pos x="170" y="54"/>
                    </a:cxn>
                    <a:cxn ang="0">
                      <a:pos x="135" y="75"/>
                    </a:cxn>
                    <a:cxn ang="0">
                      <a:pos x="108" y="87"/>
                    </a:cxn>
                    <a:cxn ang="0">
                      <a:pos x="48" y="110"/>
                    </a:cxn>
                    <a:cxn ang="0">
                      <a:pos x="19" y="147"/>
                    </a:cxn>
                    <a:cxn ang="0">
                      <a:pos x="21" y="178"/>
                    </a:cxn>
                    <a:cxn ang="0">
                      <a:pos x="46" y="208"/>
                    </a:cxn>
                    <a:cxn ang="0">
                      <a:pos x="98" y="259"/>
                    </a:cxn>
                    <a:cxn ang="0">
                      <a:pos x="108" y="299"/>
                    </a:cxn>
                    <a:cxn ang="0">
                      <a:pos x="137" y="326"/>
                    </a:cxn>
                    <a:cxn ang="0">
                      <a:pos x="164" y="313"/>
                    </a:cxn>
                    <a:cxn ang="0">
                      <a:pos x="191" y="318"/>
                    </a:cxn>
                    <a:cxn ang="0">
                      <a:pos x="207" y="305"/>
                    </a:cxn>
                    <a:cxn ang="0">
                      <a:pos x="168" y="257"/>
                    </a:cxn>
                    <a:cxn ang="0">
                      <a:pos x="145" y="208"/>
                    </a:cxn>
                    <a:cxn ang="0">
                      <a:pos x="160" y="197"/>
                    </a:cxn>
                    <a:cxn ang="0">
                      <a:pos x="197" y="216"/>
                    </a:cxn>
                    <a:cxn ang="0">
                      <a:pos x="261" y="230"/>
                    </a:cxn>
                    <a:cxn ang="0">
                      <a:pos x="282" y="220"/>
                    </a:cxn>
                    <a:cxn ang="0">
                      <a:pos x="259" y="199"/>
                    </a:cxn>
                    <a:cxn ang="0">
                      <a:pos x="203" y="172"/>
                    </a:cxn>
                    <a:cxn ang="0">
                      <a:pos x="185" y="141"/>
                    </a:cxn>
                    <a:cxn ang="0">
                      <a:pos x="224" y="137"/>
                    </a:cxn>
                    <a:cxn ang="0">
                      <a:pos x="288" y="147"/>
                    </a:cxn>
                    <a:cxn ang="0">
                      <a:pos x="315" y="135"/>
                    </a:cxn>
                    <a:cxn ang="0">
                      <a:pos x="297" y="118"/>
                    </a:cxn>
                    <a:cxn ang="0">
                      <a:pos x="237" y="108"/>
                    </a:cxn>
                    <a:cxn ang="0">
                      <a:pos x="214" y="44"/>
                    </a:cxn>
                  </a:cxnLst>
                  <a:rect l="0" t="0" r="r" b="b"/>
                  <a:pathLst>
                    <a:path w="330" h="344">
                      <a:moveTo>
                        <a:pt x="203" y="8"/>
                      </a:moveTo>
                      <a:lnTo>
                        <a:pt x="205" y="8"/>
                      </a:lnTo>
                      <a:lnTo>
                        <a:pt x="205" y="10"/>
                      </a:lnTo>
                      <a:lnTo>
                        <a:pt x="207" y="12"/>
                      </a:lnTo>
                      <a:lnTo>
                        <a:pt x="207" y="12"/>
                      </a:lnTo>
                      <a:lnTo>
                        <a:pt x="210" y="15"/>
                      </a:lnTo>
                      <a:lnTo>
                        <a:pt x="210" y="17"/>
                      </a:lnTo>
                      <a:lnTo>
                        <a:pt x="212" y="19"/>
                      </a:lnTo>
                      <a:lnTo>
                        <a:pt x="212" y="21"/>
                      </a:lnTo>
                      <a:lnTo>
                        <a:pt x="212" y="23"/>
                      </a:lnTo>
                      <a:lnTo>
                        <a:pt x="214" y="25"/>
                      </a:lnTo>
                      <a:lnTo>
                        <a:pt x="214" y="27"/>
                      </a:lnTo>
                      <a:lnTo>
                        <a:pt x="214" y="29"/>
                      </a:lnTo>
                      <a:lnTo>
                        <a:pt x="214" y="29"/>
                      </a:lnTo>
                      <a:lnTo>
                        <a:pt x="214" y="31"/>
                      </a:lnTo>
                      <a:lnTo>
                        <a:pt x="214" y="33"/>
                      </a:lnTo>
                      <a:lnTo>
                        <a:pt x="214" y="33"/>
                      </a:lnTo>
                      <a:lnTo>
                        <a:pt x="214" y="35"/>
                      </a:lnTo>
                      <a:lnTo>
                        <a:pt x="214" y="37"/>
                      </a:lnTo>
                      <a:lnTo>
                        <a:pt x="214" y="39"/>
                      </a:lnTo>
                      <a:lnTo>
                        <a:pt x="214" y="39"/>
                      </a:lnTo>
                      <a:lnTo>
                        <a:pt x="214" y="41"/>
                      </a:lnTo>
                      <a:lnTo>
                        <a:pt x="214" y="44"/>
                      </a:lnTo>
                      <a:lnTo>
                        <a:pt x="214" y="46"/>
                      </a:lnTo>
                      <a:lnTo>
                        <a:pt x="214" y="48"/>
                      </a:lnTo>
                      <a:lnTo>
                        <a:pt x="214" y="50"/>
                      </a:lnTo>
                      <a:lnTo>
                        <a:pt x="214" y="52"/>
                      </a:lnTo>
                      <a:lnTo>
                        <a:pt x="214" y="52"/>
                      </a:lnTo>
                      <a:lnTo>
                        <a:pt x="214" y="54"/>
                      </a:lnTo>
                      <a:lnTo>
                        <a:pt x="214" y="56"/>
                      </a:lnTo>
                      <a:lnTo>
                        <a:pt x="214" y="58"/>
                      </a:lnTo>
                      <a:lnTo>
                        <a:pt x="214" y="60"/>
                      </a:lnTo>
                      <a:lnTo>
                        <a:pt x="214" y="64"/>
                      </a:lnTo>
                      <a:lnTo>
                        <a:pt x="214" y="66"/>
                      </a:lnTo>
                      <a:lnTo>
                        <a:pt x="212" y="68"/>
                      </a:lnTo>
                      <a:lnTo>
                        <a:pt x="212" y="71"/>
                      </a:lnTo>
                      <a:lnTo>
                        <a:pt x="210" y="73"/>
                      </a:lnTo>
                      <a:lnTo>
                        <a:pt x="210" y="75"/>
                      </a:lnTo>
                      <a:lnTo>
                        <a:pt x="210" y="77"/>
                      </a:lnTo>
                      <a:lnTo>
                        <a:pt x="207" y="79"/>
                      </a:lnTo>
                      <a:lnTo>
                        <a:pt x="207" y="81"/>
                      </a:lnTo>
                      <a:lnTo>
                        <a:pt x="205" y="83"/>
                      </a:lnTo>
                      <a:lnTo>
                        <a:pt x="205" y="85"/>
                      </a:lnTo>
                      <a:lnTo>
                        <a:pt x="203" y="87"/>
                      </a:lnTo>
                      <a:lnTo>
                        <a:pt x="203" y="89"/>
                      </a:lnTo>
                      <a:lnTo>
                        <a:pt x="201" y="91"/>
                      </a:lnTo>
                      <a:lnTo>
                        <a:pt x="201" y="91"/>
                      </a:lnTo>
                      <a:lnTo>
                        <a:pt x="203" y="91"/>
                      </a:lnTo>
                      <a:lnTo>
                        <a:pt x="207" y="91"/>
                      </a:lnTo>
                      <a:lnTo>
                        <a:pt x="212" y="91"/>
                      </a:lnTo>
                      <a:lnTo>
                        <a:pt x="218" y="91"/>
                      </a:lnTo>
                      <a:lnTo>
                        <a:pt x="222" y="91"/>
                      </a:lnTo>
                      <a:lnTo>
                        <a:pt x="226" y="93"/>
                      </a:lnTo>
                      <a:lnTo>
                        <a:pt x="230" y="93"/>
                      </a:lnTo>
                      <a:lnTo>
                        <a:pt x="237" y="93"/>
                      </a:lnTo>
                      <a:lnTo>
                        <a:pt x="241" y="93"/>
                      </a:lnTo>
                      <a:lnTo>
                        <a:pt x="247" y="93"/>
                      </a:lnTo>
                      <a:lnTo>
                        <a:pt x="251" y="93"/>
                      </a:lnTo>
                      <a:lnTo>
                        <a:pt x="255" y="93"/>
                      </a:lnTo>
                      <a:lnTo>
                        <a:pt x="261" y="93"/>
                      </a:lnTo>
                      <a:lnTo>
                        <a:pt x="266" y="95"/>
                      </a:lnTo>
                      <a:lnTo>
                        <a:pt x="270" y="95"/>
                      </a:lnTo>
                      <a:lnTo>
                        <a:pt x="276" y="95"/>
                      </a:lnTo>
                      <a:lnTo>
                        <a:pt x="278" y="95"/>
                      </a:lnTo>
                      <a:lnTo>
                        <a:pt x="280" y="98"/>
                      </a:lnTo>
                      <a:lnTo>
                        <a:pt x="282" y="98"/>
                      </a:lnTo>
                      <a:lnTo>
                        <a:pt x="284" y="98"/>
                      </a:lnTo>
                      <a:lnTo>
                        <a:pt x="288" y="98"/>
                      </a:lnTo>
                      <a:lnTo>
                        <a:pt x="290" y="100"/>
                      </a:lnTo>
                      <a:lnTo>
                        <a:pt x="293" y="100"/>
                      </a:lnTo>
                      <a:lnTo>
                        <a:pt x="295" y="100"/>
                      </a:lnTo>
                      <a:lnTo>
                        <a:pt x="297" y="102"/>
                      </a:lnTo>
                      <a:lnTo>
                        <a:pt x="299" y="102"/>
                      </a:lnTo>
                      <a:lnTo>
                        <a:pt x="301" y="104"/>
                      </a:lnTo>
                      <a:lnTo>
                        <a:pt x="303" y="104"/>
                      </a:lnTo>
                      <a:lnTo>
                        <a:pt x="305" y="104"/>
                      </a:lnTo>
                      <a:lnTo>
                        <a:pt x="307" y="106"/>
                      </a:lnTo>
                      <a:lnTo>
                        <a:pt x="309" y="106"/>
                      </a:lnTo>
                      <a:lnTo>
                        <a:pt x="311" y="108"/>
                      </a:lnTo>
                      <a:lnTo>
                        <a:pt x="313" y="108"/>
                      </a:lnTo>
                      <a:lnTo>
                        <a:pt x="313" y="110"/>
                      </a:lnTo>
                      <a:lnTo>
                        <a:pt x="315" y="112"/>
                      </a:lnTo>
                      <a:lnTo>
                        <a:pt x="317" y="112"/>
                      </a:lnTo>
                      <a:lnTo>
                        <a:pt x="320" y="114"/>
                      </a:lnTo>
                      <a:lnTo>
                        <a:pt x="320" y="114"/>
                      </a:lnTo>
                      <a:lnTo>
                        <a:pt x="322" y="116"/>
                      </a:lnTo>
                      <a:lnTo>
                        <a:pt x="322" y="118"/>
                      </a:lnTo>
                      <a:lnTo>
                        <a:pt x="324" y="118"/>
                      </a:lnTo>
                      <a:lnTo>
                        <a:pt x="326" y="120"/>
                      </a:lnTo>
                      <a:lnTo>
                        <a:pt x="326" y="120"/>
                      </a:lnTo>
                      <a:lnTo>
                        <a:pt x="326" y="122"/>
                      </a:lnTo>
                      <a:lnTo>
                        <a:pt x="328" y="125"/>
                      </a:lnTo>
                      <a:lnTo>
                        <a:pt x="328" y="127"/>
                      </a:lnTo>
                      <a:lnTo>
                        <a:pt x="328" y="127"/>
                      </a:lnTo>
                      <a:lnTo>
                        <a:pt x="330" y="129"/>
                      </a:lnTo>
                      <a:lnTo>
                        <a:pt x="330" y="131"/>
                      </a:lnTo>
                      <a:lnTo>
                        <a:pt x="330" y="133"/>
                      </a:lnTo>
                      <a:lnTo>
                        <a:pt x="330" y="133"/>
                      </a:lnTo>
                      <a:lnTo>
                        <a:pt x="330" y="135"/>
                      </a:lnTo>
                      <a:lnTo>
                        <a:pt x="330" y="137"/>
                      </a:lnTo>
                      <a:lnTo>
                        <a:pt x="330" y="139"/>
                      </a:lnTo>
                      <a:lnTo>
                        <a:pt x="330" y="139"/>
                      </a:lnTo>
                      <a:lnTo>
                        <a:pt x="330" y="141"/>
                      </a:lnTo>
                      <a:lnTo>
                        <a:pt x="330" y="143"/>
                      </a:lnTo>
                      <a:lnTo>
                        <a:pt x="330" y="145"/>
                      </a:lnTo>
                      <a:lnTo>
                        <a:pt x="328" y="145"/>
                      </a:lnTo>
                      <a:lnTo>
                        <a:pt x="328" y="147"/>
                      </a:lnTo>
                      <a:lnTo>
                        <a:pt x="326" y="149"/>
                      </a:lnTo>
                      <a:lnTo>
                        <a:pt x="326" y="149"/>
                      </a:lnTo>
                      <a:lnTo>
                        <a:pt x="324" y="151"/>
                      </a:lnTo>
                      <a:lnTo>
                        <a:pt x="324" y="154"/>
                      </a:lnTo>
                      <a:lnTo>
                        <a:pt x="322" y="154"/>
                      </a:lnTo>
                      <a:lnTo>
                        <a:pt x="322" y="154"/>
                      </a:lnTo>
                      <a:lnTo>
                        <a:pt x="320" y="156"/>
                      </a:lnTo>
                      <a:lnTo>
                        <a:pt x="317" y="156"/>
                      </a:lnTo>
                      <a:lnTo>
                        <a:pt x="315" y="158"/>
                      </a:lnTo>
                      <a:lnTo>
                        <a:pt x="311" y="158"/>
                      </a:lnTo>
                      <a:lnTo>
                        <a:pt x="309" y="160"/>
                      </a:lnTo>
                      <a:lnTo>
                        <a:pt x="307" y="160"/>
                      </a:lnTo>
                      <a:lnTo>
                        <a:pt x="305" y="162"/>
                      </a:lnTo>
                      <a:lnTo>
                        <a:pt x="301" y="162"/>
                      </a:lnTo>
                      <a:lnTo>
                        <a:pt x="299" y="162"/>
                      </a:lnTo>
                      <a:lnTo>
                        <a:pt x="297" y="162"/>
                      </a:lnTo>
                      <a:lnTo>
                        <a:pt x="293" y="162"/>
                      </a:lnTo>
                      <a:lnTo>
                        <a:pt x="290" y="162"/>
                      </a:lnTo>
                      <a:lnTo>
                        <a:pt x="288" y="164"/>
                      </a:lnTo>
                      <a:lnTo>
                        <a:pt x="284" y="164"/>
                      </a:lnTo>
                      <a:lnTo>
                        <a:pt x="282" y="164"/>
                      </a:lnTo>
                      <a:lnTo>
                        <a:pt x="280" y="164"/>
                      </a:lnTo>
                      <a:lnTo>
                        <a:pt x="276" y="162"/>
                      </a:lnTo>
                      <a:lnTo>
                        <a:pt x="274" y="162"/>
                      </a:lnTo>
                      <a:lnTo>
                        <a:pt x="272" y="162"/>
                      </a:lnTo>
                      <a:lnTo>
                        <a:pt x="268" y="162"/>
                      </a:lnTo>
                      <a:lnTo>
                        <a:pt x="264" y="162"/>
                      </a:lnTo>
                      <a:lnTo>
                        <a:pt x="257" y="160"/>
                      </a:lnTo>
                      <a:lnTo>
                        <a:pt x="251" y="160"/>
                      </a:lnTo>
                      <a:lnTo>
                        <a:pt x="247" y="158"/>
                      </a:lnTo>
                      <a:lnTo>
                        <a:pt x="241" y="158"/>
                      </a:lnTo>
                      <a:lnTo>
                        <a:pt x="237" y="156"/>
                      </a:lnTo>
                      <a:lnTo>
                        <a:pt x="237" y="156"/>
                      </a:lnTo>
                      <a:lnTo>
                        <a:pt x="237" y="156"/>
                      </a:lnTo>
                      <a:lnTo>
                        <a:pt x="234" y="156"/>
                      </a:lnTo>
                      <a:lnTo>
                        <a:pt x="234" y="156"/>
                      </a:lnTo>
                      <a:lnTo>
                        <a:pt x="234" y="156"/>
                      </a:lnTo>
                      <a:lnTo>
                        <a:pt x="232" y="156"/>
                      </a:lnTo>
                      <a:lnTo>
                        <a:pt x="232" y="156"/>
                      </a:lnTo>
                      <a:lnTo>
                        <a:pt x="232" y="156"/>
                      </a:lnTo>
                      <a:lnTo>
                        <a:pt x="226" y="154"/>
                      </a:lnTo>
                      <a:lnTo>
                        <a:pt x="222" y="154"/>
                      </a:lnTo>
                      <a:lnTo>
                        <a:pt x="218" y="154"/>
                      </a:lnTo>
                      <a:lnTo>
                        <a:pt x="214" y="154"/>
                      </a:lnTo>
                      <a:lnTo>
                        <a:pt x="210" y="151"/>
                      </a:lnTo>
                      <a:lnTo>
                        <a:pt x="207" y="151"/>
                      </a:lnTo>
                      <a:lnTo>
                        <a:pt x="205" y="151"/>
                      </a:lnTo>
                      <a:lnTo>
                        <a:pt x="203" y="151"/>
                      </a:lnTo>
                      <a:lnTo>
                        <a:pt x="203" y="154"/>
                      </a:lnTo>
                      <a:lnTo>
                        <a:pt x="205" y="156"/>
                      </a:lnTo>
                      <a:lnTo>
                        <a:pt x="207" y="158"/>
                      </a:lnTo>
                      <a:lnTo>
                        <a:pt x="210" y="158"/>
                      </a:lnTo>
                      <a:lnTo>
                        <a:pt x="214" y="160"/>
                      </a:lnTo>
                      <a:lnTo>
                        <a:pt x="216" y="162"/>
                      </a:lnTo>
                      <a:lnTo>
                        <a:pt x="218" y="164"/>
                      </a:lnTo>
                      <a:lnTo>
                        <a:pt x="222" y="166"/>
                      </a:lnTo>
                      <a:lnTo>
                        <a:pt x="224" y="168"/>
                      </a:lnTo>
                      <a:lnTo>
                        <a:pt x="228" y="170"/>
                      </a:lnTo>
                      <a:lnTo>
                        <a:pt x="230" y="172"/>
                      </a:lnTo>
                      <a:lnTo>
                        <a:pt x="234" y="172"/>
                      </a:lnTo>
                      <a:lnTo>
                        <a:pt x="239" y="174"/>
                      </a:lnTo>
                      <a:lnTo>
                        <a:pt x="243" y="176"/>
                      </a:lnTo>
                      <a:lnTo>
                        <a:pt x="243" y="176"/>
                      </a:lnTo>
                      <a:lnTo>
                        <a:pt x="245" y="178"/>
                      </a:lnTo>
                      <a:lnTo>
                        <a:pt x="247" y="178"/>
                      </a:lnTo>
                      <a:lnTo>
                        <a:pt x="249" y="178"/>
                      </a:lnTo>
                      <a:lnTo>
                        <a:pt x="255" y="181"/>
                      </a:lnTo>
                      <a:lnTo>
                        <a:pt x="259" y="183"/>
                      </a:lnTo>
                      <a:lnTo>
                        <a:pt x="264" y="185"/>
                      </a:lnTo>
                      <a:lnTo>
                        <a:pt x="268" y="185"/>
                      </a:lnTo>
                      <a:lnTo>
                        <a:pt x="270" y="187"/>
                      </a:lnTo>
                      <a:lnTo>
                        <a:pt x="272" y="187"/>
                      </a:lnTo>
                      <a:lnTo>
                        <a:pt x="274" y="189"/>
                      </a:lnTo>
                      <a:lnTo>
                        <a:pt x="276" y="189"/>
                      </a:lnTo>
                      <a:lnTo>
                        <a:pt x="278" y="191"/>
                      </a:lnTo>
                      <a:lnTo>
                        <a:pt x="278" y="191"/>
                      </a:lnTo>
                      <a:lnTo>
                        <a:pt x="280" y="193"/>
                      </a:lnTo>
                      <a:lnTo>
                        <a:pt x="282" y="193"/>
                      </a:lnTo>
                      <a:lnTo>
                        <a:pt x="284" y="195"/>
                      </a:lnTo>
                      <a:lnTo>
                        <a:pt x="284" y="195"/>
                      </a:lnTo>
                      <a:lnTo>
                        <a:pt x="286" y="197"/>
                      </a:lnTo>
                      <a:lnTo>
                        <a:pt x="286" y="197"/>
                      </a:lnTo>
                      <a:lnTo>
                        <a:pt x="288" y="199"/>
                      </a:lnTo>
                      <a:lnTo>
                        <a:pt x="290" y="199"/>
                      </a:lnTo>
                      <a:lnTo>
                        <a:pt x="290" y="201"/>
                      </a:lnTo>
                      <a:lnTo>
                        <a:pt x="290" y="201"/>
                      </a:lnTo>
                      <a:lnTo>
                        <a:pt x="293" y="203"/>
                      </a:lnTo>
                      <a:lnTo>
                        <a:pt x="293" y="203"/>
                      </a:lnTo>
                      <a:lnTo>
                        <a:pt x="295" y="205"/>
                      </a:lnTo>
                      <a:lnTo>
                        <a:pt x="295" y="208"/>
                      </a:lnTo>
                      <a:lnTo>
                        <a:pt x="295" y="208"/>
                      </a:lnTo>
                      <a:lnTo>
                        <a:pt x="297" y="210"/>
                      </a:lnTo>
                      <a:lnTo>
                        <a:pt x="297" y="210"/>
                      </a:lnTo>
                      <a:lnTo>
                        <a:pt x="297" y="212"/>
                      </a:lnTo>
                      <a:lnTo>
                        <a:pt x="297" y="212"/>
                      </a:lnTo>
                      <a:lnTo>
                        <a:pt x="297" y="214"/>
                      </a:lnTo>
                      <a:lnTo>
                        <a:pt x="297" y="216"/>
                      </a:lnTo>
                      <a:lnTo>
                        <a:pt x="299" y="216"/>
                      </a:lnTo>
                      <a:lnTo>
                        <a:pt x="299" y="218"/>
                      </a:lnTo>
                      <a:lnTo>
                        <a:pt x="299" y="218"/>
                      </a:lnTo>
                      <a:lnTo>
                        <a:pt x="299" y="220"/>
                      </a:lnTo>
                      <a:lnTo>
                        <a:pt x="299" y="222"/>
                      </a:lnTo>
                      <a:lnTo>
                        <a:pt x="297" y="222"/>
                      </a:lnTo>
                      <a:lnTo>
                        <a:pt x="297" y="224"/>
                      </a:lnTo>
                      <a:lnTo>
                        <a:pt x="297" y="226"/>
                      </a:lnTo>
                      <a:lnTo>
                        <a:pt x="297" y="228"/>
                      </a:lnTo>
                      <a:lnTo>
                        <a:pt x="295" y="228"/>
                      </a:lnTo>
                      <a:lnTo>
                        <a:pt x="295" y="230"/>
                      </a:lnTo>
                      <a:lnTo>
                        <a:pt x="295" y="232"/>
                      </a:lnTo>
                      <a:lnTo>
                        <a:pt x="293" y="234"/>
                      </a:lnTo>
                      <a:lnTo>
                        <a:pt x="290" y="234"/>
                      </a:lnTo>
                      <a:lnTo>
                        <a:pt x="290" y="237"/>
                      </a:lnTo>
                      <a:lnTo>
                        <a:pt x="288" y="239"/>
                      </a:lnTo>
                      <a:lnTo>
                        <a:pt x="286" y="239"/>
                      </a:lnTo>
                      <a:lnTo>
                        <a:pt x="284" y="241"/>
                      </a:lnTo>
                      <a:lnTo>
                        <a:pt x="282" y="241"/>
                      </a:lnTo>
                      <a:lnTo>
                        <a:pt x="282" y="243"/>
                      </a:lnTo>
                      <a:lnTo>
                        <a:pt x="280" y="243"/>
                      </a:lnTo>
                      <a:lnTo>
                        <a:pt x="278" y="245"/>
                      </a:lnTo>
                      <a:lnTo>
                        <a:pt x="276" y="245"/>
                      </a:lnTo>
                      <a:lnTo>
                        <a:pt x="274" y="245"/>
                      </a:lnTo>
                      <a:lnTo>
                        <a:pt x="272" y="245"/>
                      </a:lnTo>
                      <a:lnTo>
                        <a:pt x="268" y="247"/>
                      </a:lnTo>
                      <a:lnTo>
                        <a:pt x="266" y="247"/>
                      </a:lnTo>
                      <a:lnTo>
                        <a:pt x="264" y="247"/>
                      </a:lnTo>
                      <a:lnTo>
                        <a:pt x="261" y="247"/>
                      </a:lnTo>
                      <a:lnTo>
                        <a:pt x="259" y="247"/>
                      </a:lnTo>
                      <a:lnTo>
                        <a:pt x="257" y="247"/>
                      </a:lnTo>
                      <a:lnTo>
                        <a:pt x="255" y="247"/>
                      </a:lnTo>
                      <a:lnTo>
                        <a:pt x="251" y="247"/>
                      </a:lnTo>
                      <a:lnTo>
                        <a:pt x="249" y="247"/>
                      </a:lnTo>
                      <a:lnTo>
                        <a:pt x="247" y="247"/>
                      </a:lnTo>
                      <a:lnTo>
                        <a:pt x="245" y="245"/>
                      </a:lnTo>
                      <a:lnTo>
                        <a:pt x="241" y="245"/>
                      </a:lnTo>
                      <a:lnTo>
                        <a:pt x="237" y="245"/>
                      </a:lnTo>
                      <a:lnTo>
                        <a:pt x="230" y="243"/>
                      </a:lnTo>
                      <a:lnTo>
                        <a:pt x="224" y="243"/>
                      </a:lnTo>
                      <a:lnTo>
                        <a:pt x="220" y="241"/>
                      </a:lnTo>
                      <a:lnTo>
                        <a:pt x="218" y="241"/>
                      </a:lnTo>
                      <a:lnTo>
                        <a:pt x="216" y="241"/>
                      </a:lnTo>
                      <a:lnTo>
                        <a:pt x="214" y="241"/>
                      </a:lnTo>
                      <a:lnTo>
                        <a:pt x="212" y="239"/>
                      </a:lnTo>
                      <a:lnTo>
                        <a:pt x="207" y="239"/>
                      </a:lnTo>
                      <a:lnTo>
                        <a:pt x="203" y="237"/>
                      </a:lnTo>
                      <a:lnTo>
                        <a:pt x="201" y="234"/>
                      </a:lnTo>
                      <a:lnTo>
                        <a:pt x="197" y="234"/>
                      </a:lnTo>
                      <a:lnTo>
                        <a:pt x="195" y="232"/>
                      </a:lnTo>
                      <a:lnTo>
                        <a:pt x="191" y="230"/>
                      </a:lnTo>
                      <a:lnTo>
                        <a:pt x="189" y="230"/>
                      </a:lnTo>
                      <a:lnTo>
                        <a:pt x="185" y="228"/>
                      </a:lnTo>
                      <a:lnTo>
                        <a:pt x="183" y="226"/>
                      </a:lnTo>
                      <a:lnTo>
                        <a:pt x="181" y="224"/>
                      </a:lnTo>
                      <a:lnTo>
                        <a:pt x="176" y="222"/>
                      </a:lnTo>
                      <a:lnTo>
                        <a:pt x="172" y="220"/>
                      </a:lnTo>
                      <a:lnTo>
                        <a:pt x="170" y="218"/>
                      </a:lnTo>
                      <a:lnTo>
                        <a:pt x="168" y="216"/>
                      </a:lnTo>
                      <a:lnTo>
                        <a:pt x="166" y="216"/>
                      </a:lnTo>
                      <a:lnTo>
                        <a:pt x="164" y="214"/>
                      </a:lnTo>
                      <a:lnTo>
                        <a:pt x="166" y="218"/>
                      </a:lnTo>
                      <a:lnTo>
                        <a:pt x="166" y="220"/>
                      </a:lnTo>
                      <a:lnTo>
                        <a:pt x="168" y="224"/>
                      </a:lnTo>
                      <a:lnTo>
                        <a:pt x="170" y="228"/>
                      </a:lnTo>
                      <a:lnTo>
                        <a:pt x="172" y="230"/>
                      </a:lnTo>
                      <a:lnTo>
                        <a:pt x="174" y="234"/>
                      </a:lnTo>
                      <a:lnTo>
                        <a:pt x="176" y="239"/>
                      </a:lnTo>
                      <a:lnTo>
                        <a:pt x="176" y="241"/>
                      </a:lnTo>
                      <a:lnTo>
                        <a:pt x="181" y="247"/>
                      </a:lnTo>
                      <a:lnTo>
                        <a:pt x="181" y="247"/>
                      </a:lnTo>
                      <a:lnTo>
                        <a:pt x="181" y="249"/>
                      </a:lnTo>
                      <a:lnTo>
                        <a:pt x="181" y="249"/>
                      </a:lnTo>
                      <a:lnTo>
                        <a:pt x="183" y="251"/>
                      </a:lnTo>
                      <a:lnTo>
                        <a:pt x="185" y="253"/>
                      </a:lnTo>
                      <a:lnTo>
                        <a:pt x="187" y="255"/>
                      </a:lnTo>
                      <a:lnTo>
                        <a:pt x="189" y="259"/>
                      </a:lnTo>
                      <a:lnTo>
                        <a:pt x="191" y="261"/>
                      </a:lnTo>
                      <a:lnTo>
                        <a:pt x="195" y="266"/>
                      </a:lnTo>
                      <a:lnTo>
                        <a:pt x="197" y="268"/>
                      </a:lnTo>
                      <a:lnTo>
                        <a:pt x="203" y="274"/>
                      </a:lnTo>
                      <a:lnTo>
                        <a:pt x="207" y="280"/>
                      </a:lnTo>
                      <a:lnTo>
                        <a:pt x="210" y="282"/>
                      </a:lnTo>
                      <a:lnTo>
                        <a:pt x="212" y="284"/>
                      </a:lnTo>
                      <a:lnTo>
                        <a:pt x="216" y="288"/>
                      </a:lnTo>
                      <a:lnTo>
                        <a:pt x="218" y="291"/>
                      </a:lnTo>
                      <a:lnTo>
                        <a:pt x="218" y="291"/>
                      </a:lnTo>
                      <a:lnTo>
                        <a:pt x="218" y="293"/>
                      </a:lnTo>
                      <a:lnTo>
                        <a:pt x="220" y="295"/>
                      </a:lnTo>
                      <a:lnTo>
                        <a:pt x="220" y="295"/>
                      </a:lnTo>
                      <a:lnTo>
                        <a:pt x="222" y="297"/>
                      </a:lnTo>
                      <a:lnTo>
                        <a:pt x="222" y="299"/>
                      </a:lnTo>
                      <a:lnTo>
                        <a:pt x="222" y="299"/>
                      </a:lnTo>
                      <a:lnTo>
                        <a:pt x="222" y="301"/>
                      </a:lnTo>
                      <a:lnTo>
                        <a:pt x="224" y="303"/>
                      </a:lnTo>
                      <a:lnTo>
                        <a:pt x="224" y="303"/>
                      </a:lnTo>
                      <a:lnTo>
                        <a:pt x="224" y="305"/>
                      </a:lnTo>
                      <a:lnTo>
                        <a:pt x="224" y="305"/>
                      </a:lnTo>
                      <a:lnTo>
                        <a:pt x="224" y="307"/>
                      </a:lnTo>
                      <a:lnTo>
                        <a:pt x="224" y="309"/>
                      </a:lnTo>
                      <a:lnTo>
                        <a:pt x="224" y="309"/>
                      </a:lnTo>
                      <a:lnTo>
                        <a:pt x="224" y="311"/>
                      </a:lnTo>
                      <a:lnTo>
                        <a:pt x="224" y="311"/>
                      </a:lnTo>
                      <a:lnTo>
                        <a:pt x="224" y="311"/>
                      </a:lnTo>
                      <a:lnTo>
                        <a:pt x="224" y="313"/>
                      </a:lnTo>
                      <a:lnTo>
                        <a:pt x="224" y="313"/>
                      </a:lnTo>
                      <a:lnTo>
                        <a:pt x="224" y="315"/>
                      </a:lnTo>
                      <a:lnTo>
                        <a:pt x="222" y="315"/>
                      </a:lnTo>
                      <a:lnTo>
                        <a:pt x="222" y="318"/>
                      </a:lnTo>
                      <a:lnTo>
                        <a:pt x="222" y="318"/>
                      </a:lnTo>
                      <a:lnTo>
                        <a:pt x="222" y="320"/>
                      </a:lnTo>
                      <a:lnTo>
                        <a:pt x="220" y="320"/>
                      </a:lnTo>
                      <a:lnTo>
                        <a:pt x="220" y="322"/>
                      </a:lnTo>
                      <a:lnTo>
                        <a:pt x="220" y="322"/>
                      </a:lnTo>
                      <a:lnTo>
                        <a:pt x="218" y="324"/>
                      </a:lnTo>
                      <a:lnTo>
                        <a:pt x="218" y="324"/>
                      </a:lnTo>
                      <a:lnTo>
                        <a:pt x="216" y="326"/>
                      </a:lnTo>
                      <a:lnTo>
                        <a:pt x="216" y="326"/>
                      </a:lnTo>
                      <a:lnTo>
                        <a:pt x="214" y="326"/>
                      </a:lnTo>
                      <a:lnTo>
                        <a:pt x="214" y="328"/>
                      </a:lnTo>
                      <a:lnTo>
                        <a:pt x="212" y="328"/>
                      </a:lnTo>
                      <a:lnTo>
                        <a:pt x="212" y="328"/>
                      </a:lnTo>
                      <a:lnTo>
                        <a:pt x="210" y="330"/>
                      </a:lnTo>
                      <a:lnTo>
                        <a:pt x="207" y="330"/>
                      </a:lnTo>
                      <a:lnTo>
                        <a:pt x="207" y="330"/>
                      </a:lnTo>
                      <a:lnTo>
                        <a:pt x="205" y="330"/>
                      </a:lnTo>
                      <a:lnTo>
                        <a:pt x="203" y="332"/>
                      </a:lnTo>
                      <a:lnTo>
                        <a:pt x="203" y="332"/>
                      </a:lnTo>
                      <a:lnTo>
                        <a:pt x="201" y="332"/>
                      </a:lnTo>
                      <a:lnTo>
                        <a:pt x="199" y="332"/>
                      </a:lnTo>
                      <a:lnTo>
                        <a:pt x="199" y="332"/>
                      </a:lnTo>
                      <a:lnTo>
                        <a:pt x="197" y="334"/>
                      </a:lnTo>
                      <a:lnTo>
                        <a:pt x="195" y="334"/>
                      </a:lnTo>
                      <a:lnTo>
                        <a:pt x="191" y="334"/>
                      </a:lnTo>
                      <a:lnTo>
                        <a:pt x="189" y="334"/>
                      </a:lnTo>
                      <a:lnTo>
                        <a:pt x="187" y="334"/>
                      </a:lnTo>
                      <a:lnTo>
                        <a:pt x="183" y="334"/>
                      </a:lnTo>
                      <a:lnTo>
                        <a:pt x="181" y="334"/>
                      </a:lnTo>
                      <a:lnTo>
                        <a:pt x="178" y="334"/>
                      </a:lnTo>
                      <a:lnTo>
                        <a:pt x="174" y="334"/>
                      </a:lnTo>
                      <a:lnTo>
                        <a:pt x="172" y="334"/>
                      </a:lnTo>
                      <a:lnTo>
                        <a:pt x="170" y="332"/>
                      </a:lnTo>
                      <a:lnTo>
                        <a:pt x="168" y="332"/>
                      </a:lnTo>
                      <a:lnTo>
                        <a:pt x="168" y="332"/>
                      </a:lnTo>
                      <a:lnTo>
                        <a:pt x="166" y="330"/>
                      </a:lnTo>
                      <a:lnTo>
                        <a:pt x="164" y="330"/>
                      </a:lnTo>
                      <a:lnTo>
                        <a:pt x="164" y="332"/>
                      </a:lnTo>
                      <a:lnTo>
                        <a:pt x="164" y="334"/>
                      </a:lnTo>
                      <a:lnTo>
                        <a:pt x="164" y="334"/>
                      </a:lnTo>
                      <a:lnTo>
                        <a:pt x="162" y="336"/>
                      </a:lnTo>
                      <a:lnTo>
                        <a:pt x="162" y="336"/>
                      </a:lnTo>
                      <a:lnTo>
                        <a:pt x="162" y="338"/>
                      </a:lnTo>
                      <a:lnTo>
                        <a:pt x="162" y="338"/>
                      </a:lnTo>
                      <a:lnTo>
                        <a:pt x="160" y="338"/>
                      </a:lnTo>
                      <a:lnTo>
                        <a:pt x="160" y="338"/>
                      </a:lnTo>
                      <a:lnTo>
                        <a:pt x="160" y="340"/>
                      </a:lnTo>
                      <a:lnTo>
                        <a:pt x="160" y="340"/>
                      </a:lnTo>
                      <a:lnTo>
                        <a:pt x="158" y="340"/>
                      </a:lnTo>
                      <a:lnTo>
                        <a:pt x="158" y="342"/>
                      </a:lnTo>
                      <a:lnTo>
                        <a:pt x="156" y="342"/>
                      </a:lnTo>
                      <a:lnTo>
                        <a:pt x="156" y="342"/>
                      </a:lnTo>
                      <a:lnTo>
                        <a:pt x="156" y="342"/>
                      </a:lnTo>
                      <a:lnTo>
                        <a:pt x="154" y="342"/>
                      </a:lnTo>
                      <a:lnTo>
                        <a:pt x="154" y="342"/>
                      </a:lnTo>
                      <a:lnTo>
                        <a:pt x="151" y="344"/>
                      </a:lnTo>
                      <a:lnTo>
                        <a:pt x="149" y="344"/>
                      </a:lnTo>
                      <a:lnTo>
                        <a:pt x="149" y="344"/>
                      </a:lnTo>
                      <a:lnTo>
                        <a:pt x="147" y="344"/>
                      </a:lnTo>
                      <a:lnTo>
                        <a:pt x="145" y="344"/>
                      </a:lnTo>
                      <a:lnTo>
                        <a:pt x="143" y="344"/>
                      </a:lnTo>
                      <a:lnTo>
                        <a:pt x="141" y="344"/>
                      </a:lnTo>
                      <a:lnTo>
                        <a:pt x="139" y="342"/>
                      </a:lnTo>
                      <a:lnTo>
                        <a:pt x="139" y="342"/>
                      </a:lnTo>
                      <a:lnTo>
                        <a:pt x="137" y="342"/>
                      </a:lnTo>
                      <a:lnTo>
                        <a:pt x="135" y="340"/>
                      </a:lnTo>
                      <a:lnTo>
                        <a:pt x="133" y="340"/>
                      </a:lnTo>
                      <a:lnTo>
                        <a:pt x="131" y="340"/>
                      </a:lnTo>
                      <a:lnTo>
                        <a:pt x="129" y="338"/>
                      </a:lnTo>
                      <a:lnTo>
                        <a:pt x="127" y="338"/>
                      </a:lnTo>
                      <a:lnTo>
                        <a:pt x="124" y="336"/>
                      </a:lnTo>
                      <a:lnTo>
                        <a:pt x="122" y="336"/>
                      </a:lnTo>
                      <a:lnTo>
                        <a:pt x="122" y="334"/>
                      </a:lnTo>
                      <a:lnTo>
                        <a:pt x="120" y="334"/>
                      </a:lnTo>
                      <a:lnTo>
                        <a:pt x="118" y="332"/>
                      </a:lnTo>
                      <a:lnTo>
                        <a:pt x="116" y="330"/>
                      </a:lnTo>
                      <a:lnTo>
                        <a:pt x="114" y="330"/>
                      </a:lnTo>
                      <a:lnTo>
                        <a:pt x="112" y="328"/>
                      </a:lnTo>
                      <a:lnTo>
                        <a:pt x="112" y="326"/>
                      </a:lnTo>
                      <a:lnTo>
                        <a:pt x="110" y="326"/>
                      </a:lnTo>
                      <a:lnTo>
                        <a:pt x="108" y="324"/>
                      </a:lnTo>
                      <a:lnTo>
                        <a:pt x="106" y="322"/>
                      </a:lnTo>
                      <a:lnTo>
                        <a:pt x="106" y="322"/>
                      </a:lnTo>
                      <a:lnTo>
                        <a:pt x="104" y="320"/>
                      </a:lnTo>
                      <a:lnTo>
                        <a:pt x="102" y="318"/>
                      </a:lnTo>
                      <a:lnTo>
                        <a:pt x="102" y="315"/>
                      </a:lnTo>
                      <a:lnTo>
                        <a:pt x="100" y="315"/>
                      </a:lnTo>
                      <a:lnTo>
                        <a:pt x="100" y="313"/>
                      </a:lnTo>
                      <a:lnTo>
                        <a:pt x="98" y="311"/>
                      </a:lnTo>
                      <a:lnTo>
                        <a:pt x="98" y="311"/>
                      </a:lnTo>
                      <a:lnTo>
                        <a:pt x="95" y="309"/>
                      </a:lnTo>
                      <a:lnTo>
                        <a:pt x="95" y="307"/>
                      </a:lnTo>
                      <a:lnTo>
                        <a:pt x="95" y="307"/>
                      </a:lnTo>
                      <a:lnTo>
                        <a:pt x="93" y="305"/>
                      </a:lnTo>
                      <a:lnTo>
                        <a:pt x="93" y="305"/>
                      </a:lnTo>
                      <a:lnTo>
                        <a:pt x="93" y="303"/>
                      </a:lnTo>
                      <a:lnTo>
                        <a:pt x="91" y="301"/>
                      </a:lnTo>
                      <a:lnTo>
                        <a:pt x="91" y="301"/>
                      </a:lnTo>
                      <a:lnTo>
                        <a:pt x="91" y="299"/>
                      </a:lnTo>
                      <a:lnTo>
                        <a:pt x="91" y="297"/>
                      </a:lnTo>
                      <a:lnTo>
                        <a:pt x="91" y="293"/>
                      </a:lnTo>
                      <a:lnTo>
                        <a:pt x="89" y="291"/>
                      </a:lnTo>
                      <a:lnTo>
                        <a:pt x="89" y="288"/>
                      </a:lnTo>
                      <a:lnTo>
                        <a:pt x="89" y="284"/>
                      </a:lnTo>
                      <a:lnTo>
                        <a:pt x="89" y="280"/>
                      </a:lnTo>
                      <a:lnTo>
                        <a:pt x="87" y="278"/>
                      </a:lnTo>
                      <a:lnTo>
                        <a:pt x="87" y="276"/>
                      </a:lnTo>
                      <a:lnTo>
                        <a:pt x="87" y="274"/>
                      </a:lnTo>
                      <a:lnTo>
                        <a:pt x="85" y="272"/>
                      </a:lnTo>
                      <a:lnTo>
                        <a:pt x="85" y="270"/>
                      </a:lnTo>
                      <a:lnTo>
                        <a:pt x="83" y="268"/>
                      </a:lnTo>
                      <a:lnTo>
                        <a:pt x="83" y="266"/>
                      </a:lnTo>
                      <a:lnTo>
                        <a:pt x="83" y="266"/>
                      </a:lnTo>
                      <a:lnTo>
                        <a:pt x="83" y="264"/>
                      </a:lnTo>
                      <a:lnTo>
                        <a:pt x="81" y="264"/>
                      </a:lnTo>
                      <a:lnTo>
                        <a:pt x="81" y="261"/>
                      </a:lnTo>
                      <a:lnTo>
                        <a:pt x="79" y="261"/>
                      </a:lnTo>
                      <a:lnTo>
                        <a:pt x="79" y="259"/>
                      </a:lnTo>
                      <a:lnTo>
                        <a:pt x="77" y="257"/>
                      </a:lnTo>
                      <a:lnTo>
                        <a:pt x="77" y="257"/>
                      </a:lnTo>
                      <a:lnTo>
                        <a:pt x="75" y="255"/>
                      </a:lnTo>
                      <a:lnTo>
                        <a:pt x="75" y="255"/>
                      </a:lnTo>
                      <a:lnTo>
                        <a:pt x="73" y="253"/>
                      </a:lnTo>
                      <a:lnTo>
                        <a:pt x="73" y="253"/>
                      </a:lnTo>
                      <a:lnTo>
                        <a:pt x="71" y="251"/>
                      </a:lnTo>
                      <a:lnTo>
                        <a:pt x="66" y="249"/>
                      </a:lnTo>
                      <a:lnTo>
                        <a:pt x="64" y="245"/>
                      </a:lnTo>
                      <a:lnTo>
                        <a:pt x="60" y="243"/>
                      </a:lnTo>
                      <a:lnTo>
                        <a:pt x="58" y="241"/>
                      </a:lnTo>
                      <a:lnTo>
                        <a:pt x="56" y="239"/>
                      </a:lnTo>
                      <a:lnTo>
                        <a:pt x="54" y="237"/>
                      </a:lnTo>
                      <a:lnTo>
                        <a:pt x="52" y="234"/>
                      </a:lnTo>
                      <a:lnTo>
                        <a:pt x="48" y="232"/>
                      </a:lnTo>
                      <a:lnTo>
                        <a:pt x="46" y="230"/>
                      </a:lnTo>
                      <a:lnTo>
                        <a:pt x="44" y="228"/>
                      </a:lnTo>
                      <a:lnTo>
                        <a:pt x="42" y="226"/>
                      </a:lnTo>
                      <a:lnTo>
                        <a:pt x="39" y="224"/>
                      </a:lnTo>
                      <a:lnTo>
                        <a:pt x="37" y="222"/>
                      </a:lnTo>
                      <a:lnTo>
                        <a:pt x="33" y="220"/>
                      </a:lnTo>
                      <a:lnTo>
                        <a:pt x="33" y="218"/>
                      </a:lnTo>
                      <a:lnTo>
                        <a:pt x="33" y="218"/>
                      </a:lnTo>
                      <a:lnTo>
                        <a:pt x="33" y="218"/>
                      </a:lnTo>
                      <a:lnTo>
                        <a:pt x="31" y="218"/>
                      </a:lnTo>
                      <a:lnTo>
                        <a:pt x="29" y="216"/>
                      </a:lnTo>
                      <a:lnTo>
                        <a:pt x="27" y="214"/>
                      </a:lnTo>
                      <a:lnTo>
                        <a:pt x="25" y="214"/>
                      </a:lnTo>
                      <a:lnTo>
                        <a:pt x="23" y="212"/>
                      </a:lnTo>
                      <a:lnTo>
                        <a:pt x="21" y="212"/>
                      </a:lnTo>
                      <a:lnTo>
                        <a:pt x="19" y="210"/>
                      </a:lnTo>
                      <a:lnTo>
                        <a:pt x="19" y="210"/>
                      </a:lnTo>
                      <a:lnTo>
                        <a:pt x="17" y="208"/>
                      </a:lnTo>
                      <a:lnTo>
                        <a:pt x="17" y="208"/>
                      </a:lnTo>
                      <a:lnTo>
                        <a:pt x="17" y="205"/>
                      </a:lnTo>
                      <a:lnTo>
                        <a:pt x="15" y="205"/>
                      </a:lnTo>
                      <a:lnTo>
                        <a:pt x="15" y="205"/>
                      </a:lnTo>
                      <a:lnTo>
                        <a:pt x="15" y="203"/>
                      </a:lnTo>
                      <a:lnTo>
                        <a:pt x="12" y="203"/>
                      </a:lnTo>
                      <a:lnTo>
                        <a:pt x="12" y="199"/>
                      </a:lnTo>
                      <a:lnTo>
                        <a:pt x="10" y="197"/>
                      </a:lnTo>
                      <a:lnTo>
                        <a:pt x="10" y="195"/>
                      </a:lnTo>
                      <a:lnTo>
                        <a:pt x="8" y="193"/>
                      </a:lnTo>
                      <a:lnTo>
                        <a:pt x="8" y="189"/>
                      </a:lnTo>
                      <a:lnTo>
                        <a:pt x="6" y="187"/>
                      </a:lnTo>
                      <a:lnTo>
                        <a:pt x="6" y="185"/>
                      </a:lnTo>
                      <a:lnTo>
                        <a:pt x="6" y="183"/>
                      </a:lnTo>
                      <a:lnTo>
                        <a:pt x="6" y="183"/>
                      </a:lnTo>
                      <a:lnTo>
                        <a:pt x="4" y="181"/>
                      </a:lnTo>
                      <a:lnTo>
                        <a:pt x="4" y="178"/>
                      </a:lnTo>
                      <a:lnTo>
                        <a:pt x="4" y="176"/>
                      </a:lnTo>
                      <a:lnTo>
                        <a:pt x="4" y="174"/>
                      </a:lnTo>
                      <a:lnTo>
                        <a:pt x="4" y="172"/>
                      </a:lnTo>
                      <a:lnTo>
                        <a:pt x="4" y="172"/>
                      </a:lnTo>
                      <a:lnTo>
                        <a:pt x="4" y="170"/>
                      </a:lnTo>
                      <a:lnTo>
                        <a:pt x="2" y="170"/>
                      </a:lnTo>
                      <a:lnTo>
                        <a:pt x="2" y="168"/>
                      </a:lnTo>
                      <a:lnTo>
                        <a:pt x="2" y="166"/>
                      </a:lnTo>
                      <a:lnTo>
                        <a:pt x="2" y="166"/>
                      </a:lnTo>
                      <a:lnTo>
                        <a:pt x="2" y="164"/>
                      </a:lnTo>
                      <a:lnTo>
                        <a:pt x="2" y="162"/>
                      </a:lnTo>
                      <a:lnTo>
                        <a:pt x="2" y="160"/>
                      </a:lnTo>
                      <a:lnTo>
                        <a:pt x="2" y="160"/>
                      </a:lnTo>
                      <a:lnTo>
                        <a:pt x="2" y="158"/>
                      </a:lnTo>
                      <a:lnTo>
                        <a:pt x="0" y="156"/>
                      </a:lnTo>
                      <a:lnTo>
                        <a:pt x="0" y="154"/>
                      </a:lnTo>
                      <a:lnTo>
                        <a:pt x="2" y="151"/>
                      </a:lnTo>
                      <a:lnTo>
                        <a:pt x="2" y="149"/>
                      </a:lnTo>
                      <a:lnTo>
                        <a:pt x="2" y="147"/>
                      </a:lnTo>
                      <a:lnTo>
                        <a:pt x="2" y="147"/>
                      </a:lnTo>
                      <a:lnTo>
                        <a:pt x="2" y="145"/>
                      </a:lnTo>
                      <a:lnTo>
                        <a:pt x="2" y="143"/>
                      </a:lnTo>
                      <a:lnTo>
                        <a:pt x="2" y="143"/>
                      </a:lnTo>
                      <a:lnTo>
                        <a:pt x="2" y="141"/>
                      </a:lnTo>
                      <a:lnTo>
                        <a:pt x="2" y="139"/>
                      </a:lnTo>
                      <a:lnTo>
                        <a:pt x="4" y="139"/>
                      </a:lnTo>
                      <a:lnTo>
                        <a:pt x="4" y="137"/>
                      </a:lnTo>
                      <a:lnTo>
                        <a:pt x="4" y="135"/>
                      </a:lnTo>
                      <a:lnTo>
                        <a:pt x="4" y="135"/>
                      </a:lnTo>
                      <a:lnTo>
                        <a:pt x="6" y="133"/>
                      </a:lnTo>
                      <a:lnTo>
                        <a:pt x="6" y="131"/>
                      </a:lnTo>
                      <a:lnTo>
                        <a:pt x="6" y="131"/>
                      </a:lnTo>
                      <a:lnTo>
                        <a:pt x="8" y="129"/>
                      </a:lnTo>
                      <a:lnTo>
                        <a:pt x="8" y="127"/>
                      </a:lnTo>
                      <a:lnTo>
                        <a:pt x="10" y="127"/>
                      </a:lnTo>
                      <a:lnTo>
                        <a:pt x="10" y="125"/>
                      </a:lnTo>
                      <a:lnTo>
                        <a:pt x="12" y="120"/>
                      </a:lnTo>
                      <a:lnTo>
                        <a:pt x="15" y="118"/>
                      </a:lnTo>
                      <a:lnTo>
                        <a:pt x="17" y="116"/>
                      </a:lnTo>
                      <a:lnTo>
                        <a:pt x="21" y="114"/>
                      </a:lnTo>
                      <a:lnTo>
                        <a:pt x="23" y="112"/>
                      </a:lnTo>
                      <a:lnTo>
                        <a:pt x="25" y="110"/>
                      </a:lnTo>
                      <a:lnTo>
                        <a:pt x="27" y="108"/>
                      </a:lnTo>
                      <a:lnTo>
                        <a:pt x="29" y="104"/>
                      </a:lnTo>
                      <a:lnTo>
                        <a:pt x="33" y="102"/>
                      </a:lnTo>
                      <a:lnTo>
                        <a:pt x="35" y="100"/>
                      </a:lnTo>
                      <a:lnTo>
                        <a:pt x="39" y="98"/>
                      </a:lnTo>
                      <a:lnTo>
                        <a:pt x="42" y="95"/>
                      </a:lnTo>
                      <a:lnTo>
                        <a:pt x="44" y="93"/>
                      </a:lnTo>
                      <a:lnTo>
                        <a:pt x="48" y="91"/>
                      </a:lnTo>
                      <a:lnTo>
                        <a:pt x="50" y="89"/>
                      </a:lnTo>
                      <a:lnTo>
                        <a:pt x="54" y="87"/>
                      </a:lnTo>
                      <a:lnTo>
                        <a:pt x="58" y="85"/>
                      </a:lnTo>
                      <a:lnTo>
                        <a:pt x="60" y="85"/>
                      </a:lnTo>
                      <a:lnTo>
                        <a:pt x="64" y="83"/>
                      </a:lnTo>
                      <a:lnTo>
                        <a:pt x="66" y="81"/>
                      </a:lnTo>
                      <a:lnTo>
                        <a:pt x="71" y="79"/>
                      </a:lnTo>
                      <a:lnTo>
                        <a:pt x="75" y="79"/>
                      </a:lnTo>
                      <a:lnTo>
                        <a:pt x="77" y="77"/>
                      </a:lnTo>
                      <a:lnTo>
                        <a:pt x="81" y="75"/>
                      </a:lnTo>
                      <a:lnTo>
                        <a:pt x="85" y="75"/>
                      </a:lnTo>
                      <a:lnTo>
                        <a:pt x="87" y="73"/>
                      </a:lnTo>
                      <a:lnTo>
                        <a:pt x="91" y="73"/>
                      </a:lnTo>
                      <a:lnTo>
                        <a:pt x="95" y="73"/>
                      </a:lnTo>
                      <a:lnTo>
                        <a:pt x="100" y="71"/>
                      </a:lnTo>
                      <a:lnTo>
                        <a:pt x="102" y="71"/>
                      </a:lnTo>
                      <a:lnTo>
                        <a:pt x="106" y="71"/>
                      </a:lnTo>
                      <a:lnTo>
                        <a:pt x="106" y="71"/>
                      </a:lnTo>
                      <a:lnTo>
                        <a:pt x="108" y="68"/>
                      </a:lnTo>
                      <a:lnTo>
                        <a:pt x="108" y="68"/>
                      </a:lnTo>
                      <a:lnTo>
                        <a:pt x="110" y="66"/>
                      </a:lnTo>
                      <a:lnTo>
                        <a:pt x="110" y="66"/>
                      </a:lnTo>
                      <a:lnTo>
                        <a:pt x="112" y="64"/>
                      </a:lnTo>
                      <a:lnTo>
                        <a:pt x="114" y="62"/>
                      </a:lnTo>
                      <a:lnTo>
                        <a:pt x="114" y="62"/>
                      </a:lnTo>
                      <a:lnTo>
                        <a:pt x="116" y="62"/>
                      </a:lnTo>
                      <a:lnTo>
                        <a:pt x="116" y="60"/>
                      </a:lnTo>
                      <a:lnTo>
                        <a:pt x="118" y="60"/>
                      </a:lnTo>
                      <a:lnTo>
                        <a:pt x="120" y="60"/>
                      </a:lnTo>
                      <a:lnTo>
                        <a:pt x="120" y="58"/>
                      </a:lnTo>
                      <a:lnTo>
                        <a:pt x="122" y="58"/>
                      </a:lnTo>
                      <a:lnTo>
                        <a:pt x="124" y="58"/>
                      </a:lnTo>
                      <a:lnTo>
                        <a:pt x="127" y="58"/>
                      </a:lnTo>
                      <a:lnTo>
                        <a:pt x="129" y="58"/>
                      </a:lnTo>
                      <a:lnTo>
                        <a:pt x="131" y="58"/>
                      </a:lnTo>
                      <a:lnTo>
                        <a:pt x="133" y="58"/>
                      </a:lnTo>
                      <a:lnTo>
                        <a:pt x="135" y="58"/>
                      </a:lnTo>
                      <a:lnTo>
                        <a:pt x="137" y="58"/>
                      </a:lnTo>
                      <a:lnTo>
                        <a:pt x="137" y="58"/>
                      </a:lnTo>
                      <a:lnTo>
                        <a:pt x="139" y="58"/>
                      </a:lnTo>
                      <a:lnTo>
                        <a:pt x="141" y="58"/>
                      </a:lnTo>
                      <a:lnTo>
                        <a:pt x="143" y="58"/>
                      </a:lnTo>
                      <a:lnTo>
                        <a:pt x="145" y="56"/>
                      </a:lnTo>
                      <a:lnTo>
                        <a:pt x="145" y="56"/>
                      </a:lnTo>
                      <a:lnTo>
                        <a:pt x="147" y="56"/>
                      </a:lnTo>
                      <a:lnTo>
                        <a:pt x="147" y="56"/>
                      </a:lnTo>
                      <a:lnTo>
                        <a:pt x="149" y="54"/>
                      </a:lnTo>
                      <a:lnTo>
                        <a:pt x="151" y="54"/>
                      </a:lnTo>
                      <a:lnTo>
                        <a:pt x="151" y="52"/>
                      </a:lnTo>
                      <a:lnTo>
                        <a:pt x="154" y="52"/>
                      </a:lnTo>
                      <a:lnTo>
                        <a:pt x="154" y="50"/>
                      </a:lnTo>
                      <a:lnTo>
                        <a:pt x="154" y="50"/>
                      </a:lnTo>
                      <a:lnTo>
                        <a:pt x="156" y="50"/>
                      </a:lnTo>
                      <a:lnTo>
                        <a:pt x="156" y="48"/>
                      </a:lnTo>
                      <a:lnTo>
                        <a:pt x="156" y="48"/>
                      </a:lnTo>
                      <a:lnTo>
                        <a:pt x="156" y="46"/>
                      </a:lnTo>
                      <a:lnTo>
                        <a:pt x="158" y="41"/>
                      </a:lnTo>
                      <a:lnTo>
                        <a:pt x="158" y="39"/>
                      </a:lnTo>
                      <a:lnTo>
                        <a:pt x="160" y="35"/>
                      </a:lnTo>
                      <a:lnTo>
                        <a:pt x="160" y="33"/>
                      </a:lnTo>
                      <a:lnTo>
                        <a:pt x="160" y="31"/>
                      </a:lnTo>
                      <a:lnTo>
                        <a:pt x="162" y="25"/>
                      </a:lnTo>
                      <a:lnTo>
                        <a:pt x="164" y="19"/>
                      </a:lnTo>
                      <a:lnTo>
                        <a:pt x="166" y="17"/>
                      </a:lnTo>
                      <a:lnTo>
                        <a:pt x="166" y="15"/>
                      </a:lnTo>
                      <a:lnTo>
                        <a:pt x="166" y="10"/>
                      </a:lnTo>
                      <a:lnTo>
                        <a:pt x="168" y="8"/>
                      </a:lnTo>
                      <a:lnTo>
                        <a:pt x="168" y="8"/>
                      </a:lnTo>
                      <a:lnTo>
                        <a:pt x="168" y="6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0" y="4"/>
                      </a:lnTo>
                      <a:lnTo>
                        <a:pt x="172" y="4"/>
                      </a:lnTo>
                      <a:lnTo>
                        <a:pt x="172" y="2"/>
                      </a:lnTo>
                      <a:lnTo>
                        <a:pt x="172" y="2"/>
                      </a:lnTo>
                      <a:lnTo>
                        <a:pt x="174" y="2"/>
                      </a:lnTo>
                      <a:lnTo>
                        <a:pt x="174" y="2"/>
                      </a:lnTo>
                      <a:lnTo>
                        <a:pt x="174" y="0"/>
                      </a:lnTo>
                      <a:lnTo>
                        <a:pt x="176" y="0"/>
                      </a:lnTo>
                      <a:lnTo>
                        <a:pt x="176" y="0"/>
                      </a:lnTo>
                      <a:lnTo>
                        <a:pt x="176" y="0"/>
                      </a:lnTo>
                      <a:lnTo>
                        <a:pt x="178" y="0"/>
                      </a:lnTo>
                      <a:lnTo>
                        <a:pt x="178" y="0"/>
                      </a:lnTo>
                      <a:lnTo>
                        <a:pt x="181" y="0"/>
                      </a:lnTo>
                      <a:lnTo>
                        <a:pt x="183" y="0"/>
                      </a:lnTo>
                      <a:lnTo>
                        <a:pt x="183" y="0"/>
                      </a:lnTo>
                      <a:lnTo>
                        <a:pt x="185" y="0"/>
                      </a:lnTo>
                      <a:lnTo>
                        <a:pt x="187" y="0"/>
                      </a:lnTo>
                      <a:lnTo>
                        <a:pt x="187" y="0"/>
                      </a:lnTo>
                      <a:lnTo>
                        <a:pt x="189" y="0"/>
                      </a:lnTo>
                      <a:lnTo>
                        <a:pt x="191" y="0"/>
                      </a:lnTo>
                      <a:lnTo>
                        <a:pt x="193" y="2"/>
                      </a:lnTo>
                      <a:lnTo>
                        <a:pt x="193" y="2"/>
                      </a:lnTo>
                      <a:lnTo>
                        <a:pt x="195" y="2"/>
                      </a:lnTo>
                      <a:lnTo>
                        <a:pt x="197" y="4"/>
                      </a:lnTo>
                      <a:lnTo>
                        <a:pt x="199" y="4"/>
                      </a:lnTo>
                      <a:lnTo>
                        <a:pt x="201" y="6"/>
                      </a:lnTo>
                      <a:lnTo>
                        <a:pt x="201" y="6"/>
                      </a:lnTo>
                      <a:lnTo>
                        <a:pt x="203" y="8"/>
                      </a:lnTo>
                      <a:lnTo>
                        <a:pt x="203" y="8"/>
                      </a:lnTo>
                      <a:close/>
                      <a:moveTo>
                        <a:pt x="176" y="93"/>
                      </a:moveTo>
                      <a:lnTo>
                        <a:pt x="176" y="93"/>
                      </a:lnTo>
                      <a:lnTo>
                        <a:pt x="178" y="93"/>
                      </a:lnTo>
                      <a:lnTo>
                        <a:pt x="178" y="91"/>
                      </a:lnTo>
                      <a:lnTo>
                        <a:pt x="181" y="91"/>
                      </a:lnTo>
                      <a:lnTo>
                        <a:pt x="183" y="89"/>
                      </a:lnTo>
                      <a:lnTo>
                        <a:pt x="185" y="87"/>
                      </a:lnTo>
                      <a:lnTo>
                        <a:pt x="185" y="85"/>
                      </a:lnTo>
                      <a:lnTo>
                        <a:pt x="187" y="85"/>
                      </a:lnTo>
                      <a:lnTo>
                        <a:pt x="187" y="83"/>
                      </a:lnTo>
                      <a:lnTo>
                        <a:pt x="189" y="81"/>
                      </a:lnTo>
                      <a:lnTo>
                        <a:pt x="189" y="79"/>
                      </a:lnTo>
                      <a:lnTo>
                        <a:pt x="191" y="77"/>
                      </a:lnTo>
                      <a:lnTo>
                        <a:pt x="191" y="77"/>
                      </a:lnTo>
                      <a:lnTo>
                        <a:pt x="193" y="75"/>
                      </a:lnTo>
                      <a:lnTo>
                        <a:pt x="193" y="73"/>
                      </a:lnTo>
                      <a:lnTo>
                        <a:pt x="195" y="71"/>
                      </a:lnTo>
                      <a:lnTo>
                        <a:pt x="195" y="68"/>
                      </a:lnTo>
                      <a:lnTo>
                        <a:pt x="197" y="66"/>
                      </a:lnTo>
                      <a:lnTo>
                        <a:pt x="197" y="62"/>
                      </a:lnTo>
                      <a:lnTo>
                        <a:pt x="197" y="60"/>
                      </a:lnTo>
                      <a:lnTo>
                        <a:pt x="197" y="58"/>
                      </a:lnTo>
                      <a:lnTo>
                        <a:pt x="199" y="56"/>
                      </a:lnTo>
                      <a:lnTo>
                        <a:pt x="199" y="54"/>
                      </a:lnTo>
                      <a:lnTo>
                        <a:pt x="199" y="50"/>
                      </a:lnTo>
                      <a:lnTo>
                        <a:pt x="199" y="48"/>
                      </a:lnTo>
                      <a:lnTo>
                        <a:pt x="199" y="44"/>
                      </a:lnTo>
                      <a:lnTo>
                        <a:pt x="199" y="44"/>
                      </a:lnTo>
                      <a:lnTo>
                        <a:pt x="199" y="44"/>
                      </a:lnTo>
                      <a:lnTo>
                        <a:pt x="199" y="41"/>
                      </a:lnTo>
                      <a:lnTo>
                        <a:pt x="199" y="39"/>
                      </a:lnTo>
                      <a:lnTo>
                        <a:pt x="199" y="37"/>
                      </a:lnTo>
                      <a:lnTo>
                        <a:pt x="199" y="35"/>
                      </a:lnTo>
                      <a:lnTo>
                        <a:pt x="199" y="33"/>
                      </a:lnTo>
                      <a:lnTo>
                        <a:pt x="199" y="33"/>
                      </a:lnTo>
                      <a:lnTo>
                        <a:pt x="197" y="31"/>
                      </a:lnTo>
                      <a:lnTo>
                        <a:pt x="197" y="29"/>
                      </a:lnTo>
                      <a:lnTo>
                        <a:pt x="197" y="27"/>
                      </a:lnTo>
                      <a:lnTo>
                        <a:pt x="197" y="27"/>
                      </a:lnTo>
                      <a:lnTo>
                        <a:pt x="197" y="25"/>
                      </a:lnTo>
                      <a:lnTo>
                        <a:pt x="195" y="25"/>
                      </a:lnTo>
                      <a:lnTo>
                        <a:pt x="195" y="23"/>
                      </a:lnTo>
                      <a:lnTo>
                        <a:pt x="195" y="21"/>
                      </a:lnTo>
                      <a:lnTo>
                        <a:pt x="193" y="21"/>
                      </a:lnTo>
                      <a:lnTo>
                        <a:pt x="193" y="19"/>
                      </a:lnTo>
                      <a:lnTo>
                        <a:pt x="191" y="19"/>
                      </a:lnTo>
                      <a:lnTo>
                        <a:pt x="191" y="19"/>
                      </a:lnTo>
                      <a:lnTo>
                        <a:pt x="189" y="17"/>
                      </a:lnTo>
                      <a:lnTo>
                        <a:pt x="187" y="17"/>
                      </a:lnTo>
                      <a:lnTo>
                        <a:pt x="187" y="17"/>
                      </a:lnTo>
                      <a:lnTo>
                        <a:pt x="185" y="17"/>
                      </a:lnTo>
                      <a:lnTo>
                        <a:pt x="185" y="15"/>
                      </a:lnTo>
                      <a:lnTo>
                        <a:pt x="183" y="15"/>
                      </a:lnTo>
                      <a:lnTo>
                        <a:pt x="183" y="17"/>
                      </a:lnTo>
                      <a:lnTo>
                        <a:pt x="183" y="17"/>
                      </a:lnTo>
                      <a:lnTo>
                        <a:pt x="183" y="19"/>
                      </a:lnTo>
                      <a:lnTo>
                        <a:pt x="181" y="19"/>
                      </a:lnTo>
                      <a:lnTo>
                        <a:pt x="181" y="21"/>
                      </a:lnTo>
                      <a:lnTo>
                        <a:pt x="178" y="25"/>
                      </a:lnTo>
                      <a:lnTo>
                        <a:pt x="178" y="27"/>
                      </a:lnTo>
                      <a:lnTo>
                        <a:pt x="178" y="29"/>
                      </a:lnTo>
                      <a:lnTo>
                        <a:pt x="176" y="33"/>
                      </a:lnTo>
                      <a:lnTo>
                        <a:pt x="176" y="35"/>
                      </a:lnTo>
                      <a:lnTo>
                        <a:pt x="174" y="39"/>
                      </a:lnTo>
                      <a:lnTo>
                        <a:pt x="174" y="44"/>
                      </a:lnTo>
                      <a:lnTo>
                        <a:pt x="172" y="48"/>
                      </a:lnTo>
                      <a:lnTo>
                        <a:pt x="172" y="50"/>
                      </a:lnTo>
                      <a:lnTo>
                        <a:pt x="170" y="52"/>
                      </a:lnTo>
                      <a:lnTo>
                        <a:pt x="170" y="54"/>
                      </a:lnTo>
                      <a:lnTo>
                        <a:pt x="170" y="56"/>
                      </a:lnTo>
                      <a:lnTo>
                        <a:pt x="168" y="56"/>
                      </a:lnTo>
                      <a:lnTo>
                        <a:pt x="168" y="58"/>
                      </a:lnTo>
                      <a:lnTo>
                        <a:pt x="168" y="60"/>
                      </a:lnTo>
                      <a:lnTo>
                        <a:pt x="166" y="60"/>
                      </a:lnTo>
                      <a:lnTo>
                        <a:pt x="166" y="62"/>
                      </a:lnTo>
                      <a:lnTo>
                        <a:pt x="164" y="62"/>
                      </a:lnTo>
                      <a:lnTo>
                        <a:pt x="162" y="64"/>
                      </a:lnTo>
                      <a:lnTo>
                        <a:pt x="160" y="66"/>
                      </a:lnTo>
                      <a:lnTo>
                        <a:pt x="158" y="68"/>
                      </a:lnTo>
                      <a:lnTo>
                        <a:pt x="156" y="68"/>
                      </a:lnTo>
                      <a:lnTo>
                        <a:pt x="154" y="71"/>
                      </a:lnTo>
                      <a:lnTo>
                        <a:pt x="151" y="71"/>
                      </a:lnTo>
                      <a:lnTo>
                        <a:pt x="149" y="73"/>
                      </a:lnTo>
                      <a:lnTo>
                        <a:pt x="147" y="73"/>
                      </a:lnTo>
                      <a:lnTo>
                        <a:pt x="145" y="73"/>
                      </a:lnTo>
                      <a:lnTo>
                        <a:pt x="143" y="73"/>
                      </a:lnTo>
                      <a:lnTo>
                        <a:pt x="141" y="75"/>
                      </a:lnTo>
                      <a:lnTo>
                        <a:pt x="137" y="75"/>
                      </a:lnTo>
                      <a:lnTo>
                        <a:pt x="135" y="75"/>
                      </a:lnTo>
                      <a:lnTo>
                        <a:pt x="133" y="75"/>
                      </a:lnTo>
                      <a:lnTo>
                        <a:pt x="129" y="75"/>
                      </a:lnTo>
                      <a:lnTo>
                        <a:pt x="129" y="75"/>
                      </a:lnTo>
                      <a:lnTo>
                        <a:pt x="127" y="75"/>
                      </a:lnTo>
                      <a:lnTo>
                        <a:pt x="127" y="75"/>
                      </a:lnTo>
                      <a:lnTo>
                        <a:pt x="127" y="75"/>
                      </a:lnTo>
                      <a:lnTo>
                        <a:pt x="124" y="75"/>
                      </a:lnTo>
                      <a:lnTo>
                        <a:pt x="124" y="75"/>
                      </a:lnTo>
                      <a:lnTo>
                        <a:pt x="124" y="75"/>
                      </a:lnTo>
                      <a:lnTo>
                        <a:pt x="122" y="77"/>
                      </a:lnTo>
                      <a:lnTo>
                        <a:pt x="122" y="77"/>
                      </a:lnTo>
                      <a:lnTo>
                        <a:pt x="120" y="79"/>
                      </a:lnTo>
                      <a:lnTo>
                        <a:pt x="120" y="79"/>
                      </a:lnTo>
                      <a:lnTo>
                        <a:pt x="118" y="81"/>
                      </a:lnTo>
                      <a:lnTo>
                        <a:pt x="116" y="83"/>
                      </a:lnTo>
                      <a:lnTo>
                        <a:pt x="114" y="83"/>
                      </a:lnTo>
                      <a:lnTo>
                        <a:pt x="114" y="85"/>
                      </a:lnTo>
                      <a:lnTo>
                        <a:pt x="112" y="85"/>
                      </a:lnTo>
                      <a:lnTo>
                        <a:pt x="110" y="87"/>
                      </a:lnTo>
                      <a:lnTo>
                        <a:pt x="108" y="87"/>
                      </a:lnTo>
                      <a:lnTo>
                        <a:pt x="106" y="87"/>
                      </a:lnTo>
                      <a:lnTo>
                        <a:pt x="104" y="87"/>
                      </a:lnTo>
                      <a:lnTo>
                        <a:pt x="100" y="87"/>
                      </a:lnTo>
                      <a:lnTo>
                        <a:pt x="98" y="87"/>
                      </a:lnTo>
                      <a:lnTo>
                        <a:pt x="93" y="89"/>
                      </a:lnTo>
                      <a:lnTo>
                        <a:pt x="91" y="89"/>
                      </a:lnTo>
                      <a:lnTo>
                        <a:pt x="87" y="89"/>
                      </a:lnTo>
                      <a:lnTo>
                        <a:pt x="85" y="91"/>
                      </a:lnTo>
                      <a:lnTo>
                        <a:pt x="81" y="91"/>
                      </a:lnTo>
                      <a:lnTo>
                        <a:pt x="79" y="93"/>
                      </a:lnTo>
                      <a:lnTo>
                        <a:pt x="75" y="95"/>
                      </a:lnTo>
                      <a:lnTo>
                        <a:pt x="73" y="95"/>
                      </a:lnTo>
                      <a:lnTo>
                        <a:pt x="68" y="98"/>
                      </a:lnTo>
                      <a:lnTo>
                        <a:pt x="66" y="100"/>
                      </a:lnTo>
                      <a:lnTo>
                        <a:pt x="62" y="102"/>
                      </a:lnTo>
                      <a:lnTo>
                        <a:pt x="60" y="104"/>
                      </a:lnTo>
                      <a:lnTo>
                        <a:pt x="56" y="104"/>
                      </a:lnTo>
                      <a:lnTo>
                        <a:pt x="54" y="106"/>
                      </a:lnTo>
                      <a:lnTo>
                        <a:pt x="52" y="108"/>
                      </a:lnTo>
                      <a:lnTo>
                        <a:pt x="48" y="110"/>
                      </a:lnTo>
                      <a:lnTo>
                        <a:pt x="46" y="112"/>
                      </a:lnTo>
                      <a:lnTo>
                        <a:pt x="44" y="114"/>
                      </a:lnTo>
                      <a:lnTo>
                        <a:pt x="42" y="116"/>
                      </a:lnTo>
                      <a:lnTo>
                        <a:pt x="39" y="118"/>
                      </a:lnTo>
                      <a:lnTo>
                        <a:pt x="35" y="120"/>
                      </a:lnTo>
                      <a:lnTo>
                        <a:pt x="33" y="122"/>
                      </a:lnTo>
                      <a:lnTo>
                        <a:pt x="31" y="125"/>
                      </a:lnTo>
                      <a:lnTo>
                        <a:pt x="29" y="127"/>
                      </a:lnTo>
                      <a:lnTo>
                        <a:pt x="27" y="129"/>
                      </a:lnTo>
                      <a:lnTo>
                        <a:pt x="27" y="131"/>
                      </a:lnTo>
                      <a:lnTo>
                        <a:pt x="25" y="133"/>
                      </a:lnTo>
                      <a:lnTo>
                        <a:pt x="23" y="135"/>
                      </a:lnTo>
                      <a:lnTo>
                        <a:pt x="23" y="137"/>
                      </a:lnTo>
                      <a:lnTo>
                        <a:pt x="21" y="137"/>
                      </a:lnTo>
                      <a:lnTo>
                        <a:pt x="21" y="139"/>
                      </a:lnTo>
                      <a:lnTo>
                        <a:pt x="21" y="139"/>
                      </a:lnTo>
                      <a:lnTo>
                        <a:pt x="21" y="141"/>
                      </a:lnTo>
                      <a:lnTo>
                        <a:pt x="19" y="143"/>
                      </a:lnTo>
                      <a:lnTo>
                        <a:pt x="19" y="145"/>
                      </a:lnTo>
                      <a:lnTo>
                        <a:pt x="19" y="147"/>
                      </a:lnTo>
                      <a:lnTo>
                        <a:pt x="17" y="147"/>
                      </a:lnTo>
                      <a:lnTo>
                        <a:pt x="17" y="149"/>
                      </a:lnTo>
                      <a:lnTo>
                        <a:pt x="17" y="151"/>
                      </a:lnTo>
                      <a:lnTo>
                        <a:pt x="17" y="154"/>
                      </a:lnTo>
                      <a:lnTo>
                        <a:pt x="17" y="154"/>
                      </a:lnTo>
                      <a:lnTo>
                        <a:pt x="17" y="156"/>
                      </a:lnTo>
                      <a:lnTo>
                        <a:pt x="17" y="158"/>
                      </a:lnTo>
                      <a:lnTo>
                        <a:pt x="17" y="158"/>
                      </a:lnTo>
                      <a:lnTo>
                        <a:pt x="17" y="160"/>
                      </a:lnTo>
                      <a:lnTo>
                        <a:pt x="17" y="162"/>
                      </a:lnTo>
                      <a:lnTo>
                        <a:pt x="19" y="164"/>
                      </a:lnTo>
                      <a:lnTo>
                        <a:pt x="19" y="166"/>
                      </a:lnTo>
                      <a:lnTo>
                        <a:pt x="19" y="166"/>
                      </a:lnTo>
                      <a:lnTo>
                        <a:pt x="19" y="168"/>
                      </a:lnTo>
                      <a:lnTo>
                        <a:pt x="21" y="170"/>
                      </a:lnTo>
                      <a:lnTo>
                        <a:pt x="21" y="172"/>
                      </a:lnTo>
                      <a:lnTo>
                        <a:pt x="21" y="172"/>
                      </a:lnTo>
                      <a:lnTo>
                        <a:pt x="21" y="174"/>
                      </a:lnTo>
                      <a:lnTo>
                        <a:pt x="21" y="176"/>
                      </a:lnTo>
                      <a:lnTo>
                        <a:pt x="21" y="178"/>
                      </a:lnTo>
                      <a:lnTo>
                        <a:pt x="21" y="181"/>
                      </a:lnTo>
                      <a:lnTo>
                        <a:pt x="21" y="181"/>
                      </a:lnTo>
                      <a:lnTo>
                        <a:pt x="23" y="183"/>
                      </a:lnTo>
                      <a:lnTo>
                        <a:pt x="23" y="185"/>
                      </a:lnTo>
                      <a:lnTo>
                        <a:pt x="25" y="187"/>
                      </a:lnTo>
                      <a:lnTo>
                        <a:pt x="25" y="191"/>
                      </a:lnTo>
                      <a:lnTo>
                        <a:pt x="27" y="193"/>
                      </a:lnTo>
                      <a:lnTo>
                        <a:pt x="27" y="195"/>
                      </a:lnTo>
                      <a:lnTo>
                        <a:pt x="29" y="195"/>
                      </a:lnTo>
                      <a:lnTo>
                        <a:pt x="29" y="197"/>
                      </a:lnTo>
                      <a:lnTo>
                        <a:pt x="29" y="197"/>
                      </a:lnTo>
                      <a:lnTo>
                        <a:pt x="31" y="197"/>
                      </a:lnTo>
                      <a:lnTo>
                        <a:pt x="33" y="199"/>
                      </a:lnTo>
                      <a:lnTo>
                        <a:pt x="35" y="201"/>
                      </a:lnTo>
                      <a:lnTo>
                        <a:pt x="39" y="203"/>
                      </a:lnTo>
                      <a:lnTo>
                        <a:pt x="42" y="205"/>
                      </a:lnTo>
                      <a:lnTo>
                        <a:pt x="44" y="205"/>
                      </a:lnTo>
                      <a:lnTo>
                        <a:pt x="44" y="205"/>
                      </a:lnTo>
                      <a:lnTo>
                        <a:pt x="46" y="208"/>
                      </a:lnTo>
                      <a:lnTo>
                        <a:pt x="46" y="208"/>
                      </a:lnTo>
                      <a:lnTo>
                        <a:pt x="48" y="210"/>
                      </a:lnTo>
                      <a:lnTo>
                        <a:pt x="50" y="212"/>
                      </a:lnTo>
                      <a:lnTo>
                        <a:pt x="52" y="214"/>
                      </a:lnTo>
                      <a:lnTo>
                        <a:pt x="54" y="216"/>
                      </a:lnTo>
                      <a:lnTo>
                        <a:pt x="56" y="218"/>
                      </a:lnTo>
                      <a:lnTo>
                        <a:pt x="60" y="220"/>
                      </a:lnTo>
                      <a:lnTo>
                        <a:pt x="62" y="222"/>
                      </a:lnTo>
                      <a:lnTo>
                        <a:pt x="64" y="226"/>
                      </a:lnTo>
                      <a:lnTo>
                        <a:pt x="83" y="241"/>
                      </a:lnTo>
                      <a:lnTo>
                        <a:pt x="85" y="243"/>
                      </a:lnTo>
                      <a:lnTo>
                        <a:pt x="87" y="245"/>
                      </a:lnTo>
                      <a:lnTo>
                        <a:pt x="89" y="247"/>
                      </a:lnTo>
                      <a:lnTo>
                        <a:pt x="89" y="247"/>
                      </a:lnTo>
                      <a:lnTo>
                        <a:pt x="91" y="249"/>
                      </a:lnTo>
                      <a:lnTo>
                        <a:pt x="93" y="251"/>
                      </a:lnTo>
                      <a:lnTo>
                        <a:pt x="93" y="253"/>
                      </a:lnTo>
                      <a:lnTo>
                        <a:pt x="95" y="253"/>
                      </a:lnTo>
                      <a:lnTo>
                        <a:pt x="95" y="255"/>
                      </a:lnTo>
                      <a:lnTo>
                        <a:pt x="98" y="257"/>
                      </a:lnTo>
                      <a:lnTo>
                        <a:pt x="98" y="259"/>
                      </a:lnTo>
                      <a:lnTo>
                        <a:pt x="98" y="259"/>
                      </a:lnTo>
                      <a:lnTo>
                        <a:pt x="100" y="261"/>
                      </a:lnTo>
                      <a:lnTo>
                        <a:pt x="100" y="264"/>
                      </a:lnTo>
                      <a:lnTo>
                        <a:pt x="100" y="264"/>
                      </a:lnTo>
                      <a:lnTo>
                        <a:pt x="102" y="266"/>
                      </a:lnTo>
                      <a:lnTo>
                        <a:pt x="102" y="268"/>
                      </a:lnTo>
                      <a:lnTo>
                        <a:pt x="104" y="272"/>
                      </a:lnTo>
                      <a:lnTo>
                        <a:pt x="104" y="274"/>
                      </a:lnTo>
                      <a:lnTo>
                        <a:pt x="104" y="276"/>
                      </a:lnTo>
                      <a:lnTo>
                        <a:pt x="104" y="278"/>
                      </a:lnTo>
                      <a:lnTo>
                        <a:pt x="106" y="282"/>
                      </a:lnTo>
                      <a:lnTo>
                        <a:pt x="106" y="284"/>
                      </a:lnTo>
                      <a:lnTo>
                        <a:pt x="106" y="286"/>
                      </a:lnTo>
                      <a:lnTo>
                        <a:pt x="106" y="288"/>
                      </a:lnTo>
                      <a:lnTo>
                        <a:pt x="106" y="291"/>
                      </a:lnTo>
                      <a:lnTo>
                        <a:pt x="106" y="293"/>
                      </a:lnTo>
                      <a:lnTo>
                        <a:pt x="106" y="295"/>
                      </a:lnTo>
                      <a:lnTo>
                        <a:pt x="108" y="295"/>
                      </a:lnTo>
                      <a:lnTo>
                        <a:pt x="108" y="297"/>
                      </a:lnTo>
                      <a:lnTo>
                        <a:pt x="108" y="299"/>
                      </a:lnTo>
                      <a:lnTo>
                        <a:pt x="108" y="299"/>
                      </a:lnTo>
                      <a:lnTo>
                        <a:pt x="108" y="299"/>
                      </a:lnTo>
                      <a:lnTo>
                        <a:pt x="110" y="301"/>
                      </a:lnTo>
                      <a:lnTo>
                        <a:pt x="110" y="301"/>
                      </a:lnTo>
                      <a:lnTo>
                        <a:pt x="110" y="303"/>
                      </a:lnTo>
                      <a:lnTo>
                        <a:pt x="112" y="303"/>
                      </a:lnTo>
                      <a:lnTo>
                        <a:pt x="112" y="305"/>
                      </a:lnTo>
                      <a:lnTo>
                        <a:pt x="114" y="307"/>
                      </a:lnTo>
                      <a:lnTo>
                        <a:pt x="118" y="309"/>
                      </a:lnTo>
                      <a:lnTo>
                        <a:pt x="120" y="313"/>
                      </a:lnTo>
                      <a:lnTo>
                        <a:pt x="122" y="315"/>
                      </a:lnTo>
                      <a:lnTo>
                        <a:pt x="124" y="318"/>
                      </a:lnTo>
                      <a:lnTo>
                        <a:pt x="127" y="320"/>
                      </a:lnTo>
                      <a:lnTo>
                        <a:pt x="129" y="320"/>
                      </a:lnTo>
                      <a:lnTo>
                        <a:pt x="131" y="322"/>
                      </a:lnTo>
                      <a:lnTo>
                        <a:pt x="131" y="322"/>
                      </a:lnTo>
                      <a:lnTo>
                        <a:pt x="133" y="322"/>
                      </a:lnTo>
                      <a:lnTo>
                        <a:pt x="135" y="324"/>
                      </a:lnTo>
                      <a:lnTo>
                        <a:pt x="135" y="324"/>
                      </a:lnTo>
                      <a:lnTo>
                        <a:pt x="137" y="326"/>
                      </a:lnTo>
                      <a:lnTo>
                        <a:pt x="137" y="326"/>
                      </a:lnTo>
                      <a:lnTo>
                        <a:pt x="139" y="326"/>
                      </a:lnTo>
                      <a:lnTo>
                        <a:pt x="141" y="326"/>
                      </a:lnTo>
                      <a:lnTo>
                        <a:pt x="141" y="328"/>
                      </a:lnTo>
                      <a:lnTo>
                        <a:pt x="143" y="328"/>
                      </a:lnTo>
                      <a:lnTo>
                        <a:pt x="143" y="328"/>
                      </a:lnTo>
                      <a:lnTo>
                        <a:pt x="145" y="328"/>
                      </a:lnTo>
                      <a:lnTo>
                        <a:pt x="147" y="328"/>
                      </a:lnTo>
                      <a:lnTo>
                        <a:pt x="147" y="328"/>
                      </a:lnTo>
                      <a:lnTo>
                        <a:pt x="147" y="328"/>
                      </a:lnTo>
                      <a:lnTo>
                        <a:pt x="149" y="328"/>
                      </a:lnTo>
                      <a:lnTo>
                        <a:pt x="149" y="328"/>
                      </a:lnTo>
                      <a:lnTo>
                        <a:pt x="149" y="326"/>
                      </a:lnTo>
                      <a:lnTo>
                        <a:pt x="149" y="326"/>
                      </a:lnTo>
                      <a:lnTo>
                        <a:pt x="149" y="324"/>
                      </a:lnTo>
                      <a:lnTo>
                        <a:pt x="149" y="324"/>
                      </a:lnTo>
                      <a:lnTo>
                        <a:pt x="149" y="322"/>
                      </a:lnTo>
                      <a:lnTo>
                        <a:pt x="149" y="320"/>
                      </a:lnTo>
                      <a:lnTo>
                        <a:pt x="147" y="318"/>
                      </a:lnTo>
                      <a:lnTo>
                        <a:pt x="164" y="313"/>
                      </a:lnTo>
                      <a:lnTo>
                        <a:pt x="162" y="311"/>
                      </a:lnTo>
                      <a:lnTo>
                        <a:pt x="162" y="311"/>
                      </a:lnTo>
                      <a:lnTo>
                        <a:pt x="164" y="311"/>
                      </a:lnTo>
                      <a:lnTo>
                        <a:pt x="164" y="313"/>
                      </a:lnTo>
                      <a:lnTo>
                        <a:pt x="166" y="313"/>
                      </a:lnTo>
                      <a:lnTo>
                        <a:pt x="166" y="313"/>
                      </a:lnTo>
                      <a:lnTo>
                        <a:pt x="168" y="315"/>
                      </a:lnTo>
                      <a:lnTo>
                        <a:pt x="170" y="315"/>
                      </a:lnTo>
                      <a:lnTo>
                        <a:pt x="172" y="315"/>
                      </a:lnTo>
                      <a:lnTo>
                        <a:pt x="172" y="318"/>
                      </a:lnTo>
                      <a:lnTo>
                        <a:pt x="174" y="318"/>
                      </a:lnTo>
                      <a:lnTo>
                        <a:pt x="176" y="318"/>
                      </a:lnTo>
                      <a:lnTo>
                        <a:pt x="178" y="318"/>
                      </a:lnTo>
                      <a:lnTo>
                        <a:pt x="181" y="318"/>
                      </a:lnTo>
                      <a:lnTo>
                        <a:pt x="183" y="318"/>
                      </a:lnTo>
                      <a:lnTo>
                        <a:pt x="185" y="318"/>
                      </a:lnTo>
                      <a:lnTo>
                        <a:pt x="187" y="318"/>
                      </a:lnTo>
                      <a:lnTo>
                        <a:pt x="189" y="318"/>
                      </a:lnTo>
                      <a:lnTo>
                        <a:pt x="189" y="318"/>
                      </a:lnTo>
                      <a:lnTo>
                        <a:pt x="191" y="318"/>
                      </a:lnTo>
                      <a:lnTo>
                        <a:pt x="193" y="318"/>
                      </a:lnTo>
                      <a:lnTo>
                        <a:pt x="195" y="318"/>
                      </a:lnTo>
                      <a:lnTo>
                        <a:pt x="197" y="318"/>
                      </a:lnTo>
                      <a:lnTo>
                        <a:pt x="199" y="315"/>
                      </a:lnTo>
                      <a:lnTo>
                        <a:pt x="201" y="315"/>
                      </a:lnTo>
                      <a:lnTo>
                        <a:pt x="203" y="315"/>
                      </a:lnTo>
                      <a:lnTo>
                        <a:pt x="203" y="313"/>
                      </a:lnTo>
                      <a:lnTo>
                        <a:pt x="205" y="313"/>
                      </a:lnTo>
                      <a:lnTo>
                        <a:pt x="207" y="311"/>
                      </a:lnTo>
                      <a:lnTo>
                        <a:pt x="207" y="311"/>
                      </a:lnTo>
                      <a:lnTo>
                        <a:pt x="207" y="311"/>
                      </a:lnTo>
                      <a:lnTo>
                        <a:pt x="207" y="309"/>
                      </a:lnTo>
                      <a:lnTo>
                        <a:pt x="207" y="309"/>
                      </a:lnTo>
                      <a:lnTo>
                        <a:pt x="207" y="309"/>
                      </a:lnTo>
                      <a:lnTo>
                        <a:pt x="207" y="309"/>
                      </a:lnTo>
                      <a:lnTo>
                        <a:pt x="207" y="309"/>
                      </a:lnTo>
                      <a:lnTo>
                        <a:pt x="207" y="307"/>
                      </a:lnTo>
                      <a:lnTo>
                        <a:pt x="207" y="307"/>
                      </a:lnTo>
                      <a:lnTo>
                        <a:pt x="207" y="307"/>
                      </a:lnTo>
                      <a:lnTo>
                        <a:pt x="207" y="305"/>
                      </a:lnTo>
                      <a:lnTo>
                        <a:pt x="207" y="305"/>
                      </a:lnTo>
                      <a:lnTo>
                        <a:pt x="207" y="303"/>
                      </a:lnTo>
                      <a:lnTo>
                        <a:pt x="205" y="303"/>
                      </a:lnTo>
                      <a:lnTo>
                        <a:pt x="205" y="301"/>
                      </a:lnTo>
                      <a:lnTo>
                        <a:pt x="203" y="299"/>
                      </a:lnTo>
                      <a:lnTo>
                        <a:pt x="201" y="297"/>
                      </a:lnTo>
                      <a:lnTo>
                        <a:pt x="199" y="295"/>
                      </a:lnTo>
                      <a:lnTo>
                        <a:pt x="197" y="291"/>
                      </a:lnTo>
                      <a:lnTo>
                        <a:pt x="193" y="286"/>
                      </a:lnTo>
                      <a:lnTo>
                        <a:pt x="189" y="282"/>
                      </a:lnTo>
                      <a:lnTo>
                        <a:pt x="185" y="278"/>
                      </a:lnTo>
                      <a:lnTo>
                        <a:pt x="183" y="276"/>
                      </a:lnTo>
                      <a:lnTo>
                        <a:pt x="178" y="272"/>
                      </a:lnTo>
                      <a:lnTo>
                        <a:pt x="176" y="270"/>
                      </a:lnTo>
                      <a:lnTo>
                        <a:pt x="174" y="266"/>
                      </a:lnTo>
                      <a:lnTo>
                        <a:pt x="172" y="264"/>
                      </a:lnTo>
                      <a:lnTo>
                        <a:pt x="170" y="261"/>
                      </a:lnTo>
                      <a:lnTo>
                        <a:pt x="170" y="261"/>
                      </a:lnTo>
                      <a:lnTo>
                        <a:pt x="168" y="259"/>
                      </a:lnTo>
                      <a:lnTo>
                        <a:pt x="168" y="257"/>
                      </a:lnTo>
                      <a:lnTo>
                        <a:pt x="166" y="257"/>
                      </a:lnTo>
                      <a:lnTo>
                        <a:pt x="166" y="255"/>
                      </a:lnTo>
                      <a:lnTo>
                        <a:pt x="166" y="253"/>
                      </a:lnTo>
                      <a:lnTo>
                        <a:pt x="162" y="249"/>
                      </a:lnTo>
                      <a:lnTo>
                        <a:pt x="160" y="243"/>
                      </a:lnTo>
                      <a:lnTo>
                        <a:pt x="156" y="237"/>
                      </a:lnTo>
                      <a:lnTo>
                        <a:pt x="154" y="230"/>
                      </a:lnTo>
                      <a:lnTo>
                        <a:pt x="151" y="226"/>
                      </a:lnTo>
                      <a:lnTo>
                        <a:pt x="149" y="222"/>
                      </a:lnTo>
                      <a:lnTo>
                        <a:pt x="147" y="218"/>
                      </a:lnTo>
                      <a:lnTo>
                        <a:pt x="147" y="216"/>
                      </a:lnTo>
                      <a:lnTo>
                        <a:pt x="145" y="214"/>
                      </a:lnTo>
                      <a:lnTo>
                        <a:pt x="145" y="214"/>
                      </a:lnTo>
                      <a:lnTo>
                        <a:pt x="145" y="212"/>
                      </a:lnTo>
                      <a:lnTo>
                        <a:pt x="145" y="212"/>
                      </a:lnTo>
                      <a:lnTo>
                        <a:pt x="145" y="212"/>
                      </a:lnTo>
                      <a:lnTo>
                        <a:pt x="145" y="210"/>
                      </a:lnTo>
                      <a:lnTo>
                        <a:pt x="145" y="210"/>
                      </a:lnTo>
                      <a:lnTo>
                        <a:pt x="145" y="210"/>
                      </a:lnTo>
                      <a:lnTo>
                        <a:pt x="145" y="208"/>
                      </a:lnTo>
                      <a:lnTo>
                        <a:pt x="145" y="208"/>
                      </a:lnTo>
                      <a:lnTo>
                        <a:pt x="145" y="208"/>
                      </a:lnTo>
                      <a:lnTo>
                        <a:pt x="145" y="205"/>
                      </a:lnTo>
                      <a:lnTo>
                        <a:pt x="145" y="205"/>
                      </a:lnTo>
                      <a:lnTo>
                        <a:pt x="147" y="205"/>
                      </a:lnTo>
                      <a:lnTo>
                        <a:pt x="147" y="203"/>
                      </a:lnTo>
                      <a:lnTo>
                        <a:pt x="147" y="203"/>
                      </a:lnTo>
                      <a:lnTo>
                        <a:pt x="147" y="203"/>
                      </a:lnTo>
                      <a:lnTo>
                        <a:pt x="147" y="203"/>
                      </a:lnTo>
                      <a:lnTo>
                        <a:pt x="149" y="201"/>
                      </a:lnTo>
                      <a:lnTo>
                        <a:pt x="149" y="201"/>
                      </a:lnTo>
                      <a:lnTo>
                        <a:pt x="151" y="199"/>
                      </a:lnTo>
                      <a:lnTo>
                        <a:pt x="151" y="199"/>
                      </a:lnTo>
                      <a:lnTo>
                        <a:pt x="154" y="199"/>
                      </a:lnTo>
                      <a:lnTo>
                        <a:pt x="154" y="199"/>
                      </a:lnTo>
                      <a:lnTo>
                        <a:pt x="156" y="199"/>
                      </a:lnTo>
                      <a:lnTo>
                        <a:pt x="158" y="199"/>
                      </a:lnTo>
                      <a:lnTo>
                        <a:pt x="158" y="199"/>
                      </a:lnTo>
                      <a:lnTo>
                        <a:pt x="160" y="197"/>
                      </a:lnTo>
                      <a:lnTo>
                        <a:pt x="160" y="197"/>
                      </a:lnTo>
                      <a:lnTo>
                        <a:pt x="162" y="197"/>
                      </a:lnTo>
                      <a:lnTo>
                        <a:pt x="164" y="197"/>
                      </a:lnTo>
                      <a:lnTo>
                        <a:pt x="166" y="199"/>
                      </a:lnTo>
                      <a:lnTo>
                        <a:pt x="166" y="199"/>
                      </a:lnTo>
                      <a:lnTo>
                        <a:pt x="168" y="199"/>
                      </a:lnTo>
                      <a:lnTo>
                        <a:pt x="168" y="199"/>
                      </a:lnTo>
                      <a:lnTo>
                        <a:pt x="168" y="199"/>
                      </a:lnTo>
                      <a:lnTo>
                        <a:pt x="170" y="199"/>
                      </a:lnTo>
                      <a:lnTo>
                        <a:pt x="170" y="199"/>
                      </a:lnTo>
                      <a:lnTo>
                        <a:pt x="172" y="201"/>
                      </a:lnTo>
                      <a:lnTo>
                        <a:pt x="174" y="201"/>
                      </a:lnTo>
                      <a:lnTo>
                        <a:pt x="176" y="203"/>
                      </a:lnTo>
                      <a:lnTo>
                        <a:pt x="178" y="203"/>
                      </a:lnTo>
                      <a:lnTo>
                        <a:pt x="181" y="205"/>
                      </a:lnTo>
                      <a:lnTo>
                        <a:pt x="185" y="208"/>
                      </a:lnTo>
                      <a:lnTo>
                        <a:pt x="189" y="212"/>
                      </a:lnTo>
                      <a:lnTo>
                        <a:pt x="191" y="212"/>
                      </a:lnTo>
                      <a:lnTo>
                        <a:pt x="193" y="214"/>
                      </a:lnTo>
                      <a:lnTo>
                        <a:pt x="195" y="216"/>
                      </a:lnTo>
                      <a:lnTo>
                        <a:pt x="197" y="216"/>
                      </a:lnTo>
                      <a:lnTo>
                        <a:pt x="201" y="218"/>
                      </a:lnTo>
                      <a:lnTo>
                        <a:pt x="203" y="220"/>
                      </a:lnTo>
                      <a:lnTo>
                        <a:pt x="207" y="220"/>
                      </a:lnTo>
                      <a:lnTo>
                        <a:pt x="210" y="222"/>
                      </a:lnTo>
                      <a:lnTo>
                        <a:pt x="212" y="222"/>
                      </a:lnTo>
                      <a:lnTo>
                        <a:pt x="216" y="224"/>
                      </a:lnTo>
                      <a:lnTo>
                        <a:pt x="220" y="224"/>
                      </a:lnTo>
                      <a:lnTo>
                        <a:pt x="222" y="226"/>
                      </a:lnTo>
                      <a:lnTo>
                        <a:pt x="228" y="226"/>
                      </a:lnTo>
                      <a:lnTo>
                        <a:pt x="232" y="228"/>
                      </a:lnTo>
                      <a:lnTo>
                        <a:pt x="237" y="228"/>
                      </a:lnTo>
                      <a:lnTo>
                        <a:pt x="241" y="228"/>
                      </a:lnTo>
                      <a:lnTo>
                        <a:pt x="245" y="230"/>
                      </a:lnTo>
                      <a:lnTo>
                        <a:pt x="249" y="230"/>
                      </a:lnTo>
                      <a:lnTo>
                        <a:pt x="251" y="230"/>
                      </a:lnTo>
                      <a:lnTo>
                        <a:pt x="253" y="230"/>
                      </a:lnTo>
                      <a:lnTo>
                        <a:pt x="255" y="230"/>
                      </a:lnTo>
                      <a:lnTo>
                        <a:pt x="257" y="230"/>
                      </a:lnTo>
                      <a:lnTo>
                        <a:pt x="259" y="230"/>
                      </a:lnTo>
                      <a:lnTo>
                        <a:pt x="261" y="230"/>
                      </a:lnTo>
                      <a:lnTo>
                        <a:pt x="264" y="230"/>
                      </a:lnTo>
                      <a:lnTo>
                        <a:pt x="266" y="230"/>
                      </a:lnTo>
                      <a:lnTo>
                        <a:pt x="266" y="230"/>
                      </a:lnTo>
                      <a:lnTo>
                        <a:pt x="268" y="230"/>
                      </a:lnTo>
                      <a:lnTo>
                        <a:pt x="270" y="230"/>
                      </a:lnTo>
                      <a:lnTo>
                        <a:pt x="272" y="230"/>
                      </a:lnTo>
                      <a:lnTo>
                        <a:pt x="272" y="228"/>
                      </a:lnTo>
                      <a:lnTo>
                        <a:pt x="274" y="228"/>
                      </a:lnTo>
                      <a:lnTo>
                        <a:pt x="274" y="228"/>
                      </a:lnTo>
                      <a:lnTo>
                        <a:pt x="276" y="226"/>
                      </a:lnTo>
                      <a:lnTo>
                        <a:pt x="278" y="226"/>
                      </a:lnTo>
                      <a:lnTo>
                        <a:pt x="278" y="226"/>
                      </a:lnTo>
                      <a:lnTo>
                        <a:pt x="278" y="224"/>
                      </a:lnTo>
                      <a:lnTo>
                        <a:pt x="280" y="224"/>
                      </a:lnTo>
                      <a:lnTo>
                        <a:pt x="280" y="224"/>
                      </a:lnTo>
                      <a:lnTo>
                        <a:pt x="280" y="222"/>
                      </a:lnTo>
                      <a:lnTo>
                        <a:pt x="280" y="222"/>
                      </a:lnTo>
                      <a:lnTo>
                        <a:pt x="282" y="222"/>
                      </a:lnTo>
                      <a:lnTo>
                        <a:pt x="282" y="220"/>
                      </a:lnTo>
                      <a:lnTo>
                        <a:pt x="282" y="220"/>
                      </a:lnTo>
                      <a:lnTo>
                        <a:pt x="282" y="218"/>
                      </a:lnTo>
                      <a:lnTo>
                        <a:pt x="282" y="218"/>
                      </a:lnTo>
                      <a:lnTo>
                        <a:pt x="282" y="218"/>
                      </a:lnTo>
                      <a:lnTo>
                        <a:pt x="282" y="216"/>
                      </a:lnTo>
                      <a:lnTo>
                        <a:pt x="282" y="216"/>
                      </a:lnTo>
                      <a:lnTo>
                        <a:pt x="280" y="216"/>
                      </a:lnTo>
                      <a:lnTo>
                        <a:pt x="280" y="214"/>
                      </a:lnTo>
                      <a:lnTo>
                        <a:pt x="280" y="214"/>
                      </a:lnTo>
                      <a:lnTo>
                        <a:pt x="278" y="212"/>
                      </a:lnTo>
                      <a:lnTo>
                        <a:pt x="278" y="210"/>
                      </a:lnTo>
                      <a:lnTo>
                        <a:pt x="276" y="210"/>
                      </a:lnTo>
                      <a:lnTo>
                        <a:pt x="274" y="208"/>
                      </a:lnTo>
                      <a:lnTo>
                        <a:pt x="272" y="205"/>
                      </a:lnTo>
                      <a:lnTo>
                        <a:pt x="270" y="205"/>
                      </a:lnTo>
                      <a:lnTo>
                        <a:pt x="268" y="203"/>
                      </a:lnTo>
                      <a:lnTo>
                        <a:pt x="268" y="203"/>
                      </a:lnTo>
                      <a:lnTo>
                        <a:pt x="266" y="201"/>
                      </a:lnTo>
                      <a:lnTo>
                        <a:pt x="264" y="201"/>
                      </a:lnTo>
                      <a:lnTo>
                        <a:pt x="261" y="201"/>
                      </a:lnTo>
                      <a:lnTo>
                        <a:pt x="259" y="199"/>
                      </a:lnTo>
                      <a:lnTo>
                        <a:pt x="257" y="199"/>
                      </a:lnTo>
                      <a:lnTo>
                        <a:pt x="255" y="197"/>
                      </a:lnTo>
                      <a:lnTo>
                        <a:pt x="253" y="197"/>
                      </a:lnTo>
                      <a:lnTo>
                        <a:pt x="251" y="195"/>
                      </a:lnTo>
                      <a:lnTo>
                        <a:pt x="249" y="195"/>
                      </a:lnTo>
                      <a:lnTo>
                        <a:pt x="245" y="195"/>
                      </a:lnTo>
                      <a:lnTo>
                        <a:pt x="241" y="193"/>
                      </a:lnTo>
                      <a:lnTo>
                        <a:pt x="239" y="191"/>
                      </a:lnTo>
                      <a:lnTo>
                        <a:pt x="234" y="191"/>
                      </a:lnTo>
                      <a:lnTo>
                        <a:pt x="230" y="189"/>
                      </a:lnTo>
                      <a:lnTo>
                        <a:pt x="228" y="187"/>
                      </a:lnTo>
                      <a:lnTo>
                        <a:pt x="224" y="187"/>
                      </a:lnTo>
                      <a:lnTo>
                        <a:pt x="222" y="185"/>
                      </a:lnTo>
                      <a:lnTo>
                        <a:pt x="218" y="183"/>
                      </a:lnTo>
                      <a:lnTo>
                        <a:pt x="216" y="181"/>
                      </a:lnTo>
                      <a:lnTo>
                        <a:pt x="212" y="181"/>
                      </a:lnTo>
                      <a:lnTo>
                        <a:pt x="210" y="178"/>
                      </a:lnTo>
                      <a:lnTo>
                        <a:pt x="207" y="176"/>
                      </a:lnTo>
                      <a:lnTo>
                        <a:pt x="205" y="174"/>
                      </a:lnTo>
                      <a:lnTo>
                        <a:pt x="203" y="172"/>
                      </a:lnTo>
                      <a:lnTo>
                        <a:pt x="201" y="172"/>
                      </a:lnTo>
                      <a:lnTo>
                        <a:pt x="199" y="170"/>
                      </a:lnTo>
                      <a:lnTo>
                        <a:pt x="197" y="168"/>
                      </a:lnTo>
                      <a:lnTo>
                        <a:pt x="195" y="166"/>
                      </a:lnTo>
                      <a:lnTo>
                        <a:pt x="193" y="166"/>
                      </a:lnTo>
                      <a:lnTo>
                        <a:pt x="191" y="164"/>
                      </a:lnTo>
                      <a:lnTo>
                        <a:pt x="189" y="162"/>
                      </a:lnTo>
                      <a:lnTo>
                        <a:pt x="187" y="160"/>
                      </a:lnTo>
                      <a:lnTo>
                        <a:pt x="185" y="158"/>
                      </a:lnTo>
                      <a:lnTo>
                        <a:pt x="183" y="156"/>
                      </a:lnTo>
                      <a:lnTo>
                        <a:pt x="183" y="154"/>
                      </a:lnTo>
                      <a:lnTo>
                        <a:pt x="183" y="154"/>
                      </a:lnTo>
                      <a:lnTo>
                        <a:pt x="178" y="151"/>
                      </a:lnTo>
                      <a:lnTo>
                        <a:pt x="181" y="147"/>
                      </a:lnTo>
                      <a:lnTo>
                        <a:pt x="181" y="145"/>
                      </a:lnTo>
                      <a:lnTo>
                        <a:pt x="181" y="145"/>
                      </a:lnTo>
                      <a:lnTo>
                        <a:pt x="183" y="143"/>
                      </a:lnTo>
                      <a:lnTo>
                        <a:pt x="183" y="143"/>
                      </a:lnTo>
                      <a:lnTo>
                        <a:pt x="183" y="141"/>
                      </a:lnTo>
                      <a:lnTo>
                        <a:pt x="185" y="141"/>
                      </a:lnTo>
                      <a:lnTo>
                        <a:pt x="185" y="139"/>
                      </a:lnTo>
                      <a:lnTo>
                        <a:pt x="187" y="139"/>
                      </a:lnTo>
                      <a:lnTo>
                        <a:pt x="187" y="139"/>
                      </a:lnTo>
                      <a:lnTo>
                        <a:pt x="189" y="139"/>
                      </a:lnTo>
                      <a:lnTo>
                        <a:pt x="191" y="137"/>
                      </a:lnTo>
                      <a:lnTo>
                        <a:pt x="191" y="137"/>
                      </a:lnTo>
                      <a:lnTo>
                        <a:pt x="193" y="137"/>
                      </a:lnTo>
                      <a:lnTo>
                        <a:pt x="195" y="137"/>
                      </a:lnTo>
                      <a:lnTo>
                        <a:pt x="195" y="137"/>
                      </a:lnTo>
                      <a:lnTo>
                        <a:pt x="197" y="137"/>
                      </a:lnTo>
                      <a:lnTo>
                        <a:pt x="199" y="137"/>
                      </a:lnTo>
                      <a:lnTo>
                        <a:pt x="201" y="137"/>
                      </a:lnTo>
                      <a:lnTo>
                        <a:pt x="203" y="137"/>
                      </a:lnTo>
                      <a:lnTo>
                        <a:pt x="205" y="137"/>
                      </a:lnTo>
                      <a:lnTo>
                        <a:pt x="207" y="137"/>
                      </a:lnTo>
                      <a:lnTo>
                        <a:pt x="210" y="137"/>
                      </a:lnTo>
                      <a:lnTo>
                        <a:pt x="212" y="137"/>
                      </a:lnTo>
                      <a:lnTo>
                        <a:pt x="214" y="137"/>
                      </a:lnTo>
                      <a:lnTo>
                        <a:pt x="218" y="137"/>
                      </a:lnTo>
                      <a:lnTo>
                        <a:pt x="224" y="137"/>
                      </a:lnTo>
                      <a:lnTo>
                        <a:pt x="228" y="139"/>
                      </a:lnTo>
                      <a:lnTo>
                        <a:pt x="234" y="139"/>
                      </a:lnTo>
                      <a:lnTo>
                        <a:pt x="237" y="139"/>
                      </a:lnTo>
                      <a:lnTo>
                        <a:pt x="237" y="139"/>
                      </a:lnTo>
                      <a:lnTo>
                        <a:pt x="241" y="141"/>
                      </a:lnTo>
                      <a:lnTo>
                        <a:pt x="245" y="141"/>
                      </a:lnTo>
                      <a:lnTo>
                        <a:pt x="249" y="143"/>
                      </a:lnTo>
                      <a:lnTo>
                        <a:pt x="253" y="143"/>
                      </a:lnTo>
                      <a:lnTo>
                        <a:pt x="257" y="143"/>
                      </a:lnTo>
                      <a:lnTo>
                        <a:pt x="264" y="145"/>
                      </a:lnTo>
                      <a:lnTo>
                        <a:pt x="268" y="145"/>
                      </a:lnTo>
                      <a:lnTo>
                        <a:pt x="270" y="145"/>
                      </a:lnTo>
                      <a:lnTo>
                        <a:pt x="272" y="145"/>
                      </a:lnTo>
                      <a:lnTo>
                        <a:pt x="276" y="147"/>
                      </a:lnTo>
                      <a:lnTo>
                        <a:pt x="278" y="147"/>
                      </a:lnTo>
                      <a:lnTo>
                        <a:pt x="280" y="147"/>
                      </a:lnTo>
                      <a:lnTo>
                        <a:pt x="282" y="147"/>
                      </a:lnTo>
                      <a:lnTo>
                        <a:pt x="284" y="147"/>
                      </a:lnTo>
                      <a:lnTo>
                        <a:pt x="286" y="147"/>
                      </a:lnTo>
                      <a:lnTo>
                        <a:pt x="288" y="147"/>
                      </a:lnTo>
                      <a:lnTo>
                        <a:pt x="290" y="147"/>
                      </a:lnTo>
                      <a:lnTo>
                        <a:pt x="295" y="147"/>
                      </a:lnTo>
                      <a:lnTo>
                        <a:pt x="297" y="145"/>
                      </a:lnTo>
                      <a:lnTo>
                        <a:pt x="299" y="145"/>
                      </a:lnTo>
                      <a:lnTo>
                        <a:pt x="301" y="145"/>
                      </a:lnTo>
                      <a:lnTo>
                        <a:pt x="303" y="145"/>
                      </a:lnTo>
                      <a:lnTo>
                        <a:pt x="305" y="143"/>
                      </a:lnTo>
                      <a:lnTo>
                        <a:pt x="307" y="143"/>
                      </a:lnTo>
                      <a:lnTo>
                        <a:pt x="309" y="143"/>
                      </a:lnTo>
                      <a:lnTo>
                        <a:pt x="311" y="141"/>
                      </a:lnTo>
                      <a:lnTo>
                        <a:pt x="313" y="141"/>
                      </a:lnTo>
                      <a:lnTo>
                        <a:pt x="313" y="139"/>
                      </a:lnTo>
                      <a:lnTo>
                        <a:pt x="313" y="139"/>
                      </a:lnTo>
                      <a:lnTo>
                        <a:pt x="313" y="139"/>
                      </a:lnTo>
                      <a:lnTo>
                        <a:pt x="313" y="137"/>
                      </a:lnTo>
                      <a:lnTo>
                        <a:pt x="315" y="137"/>
                      </a:lnTo>
                      <a:lnTo>
                        <a:pt x="315" y="137"/>
                      </a:lnTo>
                      <a:lnTo>
                        <a:pt x="315" y="135"/>
                      </a:lnTo>
                      <a:lnTo>
                        <a:pt x="315" y="135"/>
                      </a:lnTo>
                      <a:lnTo>
                        <a:pt x="315" y="135"/>
                      </a:lnTo>
                      <a:lnTo>
                        <a:pt x="313" y="133"/>
                      </a:lnTo>
                      <a:lnTo>
                        <a:pt x="313" y="133"/>
                      </a:lnTo>
                      <a:lnTo>
                        <a:pt x="313" y="133"/>
                      </a:lnTo>
                      <a:lnTo>
                        <a:pt x="313" y="131"/>
                      </a:lnTo>
                      <a:lnTo>
                        <a:pt x="313" y="131"/>
                      </a:lnTo>
                      <a:lnTo>
                        <a:pt x="311" y="131"/>
                      </a:lnTo>
                      <a:lnTo>
                        <a:pt x="311" y="129"/>
                      </a:lnTo>
                      <a:lnTo>
                        <a:pt x="311" y="129"/>
                      </a:lnTo>
                      <a:lnTo>
                        <a:pt x="309" y="127"/>
                      </a:lnTo>
                      <a:lnTo>
                        <a:pt x="309" y="127"/>
                      </a:lnTo>
                      <a:lnTo>
                        <a:pt x="307" y="127"/>
                      </a:lnTo>
                      <a:lnTo>
                        <a:pt x="307" y="125"/>
                      </a:lnTo>
                      <a:lnTo>
                        <a:pt x="305" y="125"/>
                      </a:lnTo>
                      <a:lnTo>
                        <a:pt x="305" y="122"/>
                      </a:lnTo>
                      <a:lnTo>
                        <a:pt x="303" y="122"/>
                      </a:lnTo>
                      <a:lnTo>
                        <a:pt x="303" y="122"/>
                      </a:lnTo>
                      <a:lnTo>
                        <a:pt x="301" y="120"/>
                      </a:lnTo>
                      <a:lnTo>
                        <a:pt x="299" y="120"/>
                      </a:lnTo>
                      <a:lnTo>
                        <a:pt x="299" y="120"/>
                      </a:lnTo>
                      <a:lnTo>
                        <a:pt x="297" y="118"/>
                      </a:lnTo>
                      <a:lnTo>
                        <a:pt x="295" y="118"/>
                      </a:lnTo>
                      <a:lnTo>
                        <a:pt x="295" y="118"/>
                      </a:lnTo>
                      <a:lnTo>
                        <a:pt x="293" y="116"/>
                      </a:lnTo>
                      <a:lnTo>
                        <a:pt x="290" y="116"/>
                      </a:lnTo>
                      <a:lnTo>
                        <a:pt x="288" y="116"/>
                      </a:lnTo>
                      <a:lnTo>
                        <a:pt x="286" y="114"/>
                      </a:lnTo>
                      <a:lnTo>
                        <a:pt x="284" y="114"/>
                      </a:lnTo>
                      <a:lnTo>
                        <a:pt x="282" y="114"/>
                      </a:lnTo>
                      <a:lnTo>
                        <a:pt x="280" y="114"/>
                      </a:lnTo>
                      <a:lnTo>
                        <a:pt x="278" y="112"/>
                      </a:lnTo>
                      <a:lnTo>
                        <a:pt x="278" y="112"/>
                      </a:lnTo>
                      <a:lnTo>
                        <a:pt x="274" y="112"/>
                      </a:lnTo>
                      <a:lnTo>
                        <a:pt x="272" y="112"/>
                      </a:lnTo>
                      <a:lnTo>
                        <a:pt x="270" y="112"/>
                      </a:lnTo>
                      <a:lnTo>
                        <a:pt x="266" y="110"/>
                      </a:lnTo>
                      <a:lnTo>
                        <a:pt x="261" y="110"/>
                      </a:lnTo>
                      <a:lnTo>
                        <a:pt x="259" y="110"/>
                      </a:lnTo>
                      <a:lnTo>
                        <a:pt x="251" y="110"/>
                      </a:lnTo>
                      <a:lnTo>
                        <a:pt x="243" y="110"/>
                      </a:lnTo>
                      <a:lnTo>
                        <a:pt x="237" y="108"/>
                      </a:lnTo>
                      <a:lnTo>
                        <a:pt x="228" y="108"/>
                      </a:lnTo>
                      <a:lnTo>
                        <a:pt x="220" y="108"/>
                      </a:lnTo>
                      <a:lnTo>
                        <a:pt x="214" y="108"/>
                      </a:lnTo>
                      <a:lnTo>
                        <a:pt x="207" y="108"/>
                      </a:lnTo>
                      <a:lnTo>
                        <a:pt x="201" y="108"/>
                      </a:lnTo>
                      <a:lnTo>
                        <a:pt x="195" y="108"/>
                      </a:lnTo>
                      <a:lnTo>
                        <a:pt x="191" y="108"/>
                      </a:lnTo>
                      <a:lnTo>
                        <a:pt x="187" y="108"/>
                      </a:lnTo>
                      <a:lnTo>
                        <a:pt x="185" y="108"/>
                      </a:lnTo>
                      <a:lnTo>
                        <a:pt x="183" y="108"/>
                      </a:lnTo>
                      <a:lnTo>
                        <a:pt x="181" y="110"/>
                      </a:lnTo>
                      <a:lnTo>
                        <a:pt x="154" y="110"/>
                      </a:lnTo>
                      <a:lnTo>
                        <a:pt x="176" y="93"/>
                      </a:lnTo>
                      <a:lnTo>
                        <a:pt x="176" y="93"/>
                      </a:lnTo>
                      <a:close/>
                      <a:moveTo>
                        <a:pt x="214" y="44"/>
                      </a:moveTo>
                      <a:lnTo>
                        <a:pt x="214" y="44"/>
                      </a:lnTo>
                      <a:lnTo>
                        <a:pt x="214" y="44"/>
                      </a:lnTo>
                      <a:lnTo>
                        <a:pt x="214" y="44"/>
                      </a:lnTo>
                      <a:lnTo>
                        <a:pt x="214" y="44"/>
                      </a:lnTo>
                      <a:lnTo>
                        <a:pt x="214" y="44"/>
                      </a:lnTo>
                      <a:lnTo>
                        <a:pt x="214" y="4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17" name="Freeform 376"/>
                <p:cNvSpPr>
                  <a:spLocks/>
                </p:cNvSpPr>
                <p:nvPr/>
              </p:nvSpPr>
              <p:spPr bwMode="auto">
                <a:xfrm flipH="1">
                  <a:off x="7825868" y="1733647"/>
                  <a:ext cx="397364" cy="417612"/>
                </a:xfrm>
                <a:custGeom>
                  <a:avLst/>
                  <a:gdLst/>
                  <a:ahLst/>
                  <a:cxnLst>
                    <a:cxn ang="0">
                      <a:pos x="0" y="148"/>
                    </a:cxn>
                    <a:cxn ang="0">
                      <a:pos x="4" y="133"/>
                    </a:cxn>
                    <a:cxn ang="0">
                      <a:pos x="17" y="114"/>
                    </a:cxn>
                    <a:cxn ang="0">
                      <a:pos x="44" y="92"/>
                    </a:cxn>
                    <a:cxn ang="0">
                      <a:pos x="77" y="77"/>
                    </a:cxn>
                    <a:cxn ang="0">
                      <a:pos x="102" y="71"/>
                    </a:cxn>
                    <a:cxn ang="0">
                      <a:pos x="114" y="60"/>
                    </a:cxn>
                    <a:cxn ang="0">
                      <a:pos x="125" y="60"/>
                    </a:cxn>
                    <a:cxn ang="0">
                      <a:pos x="143" y="56"/>
                    </a:cxn>
                    <a:cxn ang="0">
                      <a:pos x="156" y="44"/>
                    </a:cxn>
                    <a:cxn ang="0">
                      <a:pos x="164" y="13"/>
                    </a:cxn>
                    <a:cxn ang="0">
                      <a:pos x="170" y="2"/>
                    </a:cxn>
                    <a:cxn ang="0">
                      <a:pos x="181" y="2"/>
                    </a:cxn>
                    <a:cxn ang="0">
                      <a:pos x="193" y="11"/>
                    </a:cxn>
                    <a:cxn ang="0">
                      <a:pos x="199" y="29"/>
                    </a:cxn>
                    <a:cxn ang="0">
                      <a:pos x="197" y="60"/>
                    </a:cxn>
                    <a:cxn ang="0">
                      <a:pos x="185" y="81"/>
                    </a:cxn>
                    <a:cxn ang="0">
                      <a:pos x="173" y="96"/>
                    </a:cxn>
                    <a:cxn ang="0">
                      <a:pos x="229" y="96"/>
                    </a:cxn>
                    <a:cxn ang="0">
                      <a:pos x="276" y="100"/>
                    </a:cxn>
                    <a:cxn ang="0">
                      <a:pos x="301" y="110"/>
                    </a:cxn>
                    <a:cxn ang="0">
                      <a:pos x="314" y="127"/>
                    </a:cxn>
                    <a:cxn ang="0">
                      <a:pos x="307" y="141"/>
                    </a:cxn>
                    <a:cxn ang="0">
                      <a:pos x="282" y="150"/>
                    </a:cxn>
                    <a:cxn ang="0">
                      <a:pos x="253" y="148"/>
                    </a:cxn>
                    <a:cxn ang="0">
                      <a:pos x="208" y="139"/>
                    </a:cxn>
                    <a:cxn ang="0">
                      <a:pos x="185" y="139"/>
                    </a:cxn>
                    <a:cxn ang="0">
                      <a:pos x="187" y="150"/>
                    </a:cxn>
                    <a:cxn ang="0">
                      <a:pos x="212" y="168"/>
                    </a:cxn>
                    <a:cxn ang="0">
                      <a:pos x="243" y="181"/>
                    </a:cxn>
                    <a:cxn ang="0">
                      <a:pos x="270" y="195"/>
                    </a:cxn>
                    <a:cxn ang="0">
                      <a:pos x="280" y="208"/>
                    </a:cxn>
                    <a:cxn ang="0">
                      <a:pos x="278" y="222"/>
                    </a:cxn>
                    <a:cxn ang="0">
                      <a:pos x="266" y="231"/>
                    </a:cxn>
                    <a:cxn ang="0">
                      <a:pos x="247" y="233"/>
                    </a:cxn>
                    <a:cxn ang="0">
                      <a:pos x="210" y="226"/>
                    </a:cxn>
                    <a:cxn ang="0">
                      <a:pos x="185" y="218"/>
                    </a:cxn>
                    <a:cxn ang="0">
                      <a:pos x="158" y="202"/>
                    </a:cxn>
                    <a:cxn ang="0">
                      <a:pos x="148" y="202"/>
                    </a:cxn>
                    <a:cxn ang="0">
                      <a:pos x="146" y="208"/>
                    </a:cxn>
                    <a:cxn ang="0">
                      <a:pos x="168" y="249"/>
                    </a:cxn>
                    <a:cxn ang="0">
                      <a:pos x="193" y="278"/>
                    </a:cxn>
                    <a:cxn ang="0">
                      <a:pos x="208" y="299"/>
                    </a:cxn>
                    <a:cxn ang="0">
                      <a:pos x="204" y="312"/>
                    </a:cxn>
                    <a:cxn ang="0">
                      <a:pos x="189" y="320"/>
                    </a:cxn>
                    <a:cxn ang="0">
                      <a:pos x="173" y="320"/>
                    </a:cxn>
                    <a:cxn ang="0">
                      <a:pos x="154" y="316"/>
                    </a:cxn>
                    <a:cxn ang="0">
                      <a:pos x="148" y="312"/>
                    </a:cxn>
                    <a:cxn ang="0">
                      <a:pos x="148" y="324"/>
                    </a:cxn>
                    <a:cxn ang="0">
                      <a:pos x="141" y="330"/>
                    </a:cxn>
                    <a:cxn ang="0">
                      <a:pos x="125" y="326"/>
                    </a:cxn>
                    <a:cxn ang="0">
                      <a:pos x="110" y="316"/>
                    </a:cxn>
                    <a:cxn ang="0">
                      <a:pos x="98" y="303"/>
                    </a:cxn>
                    <a:cxn ang="0">
                      <a:pos x="92" y="289"/>
                    </a:cxn>
                    <a:cxn ang="0">
                      <a:pos x="85" y="264"/>
                    </a:cxn>
                    <a:cxn ang="0">
                      <a:pos x="73" y="243"/>
                    </a:cxn>
                    <a:cxn ang="0">
                      <a:pos x="34" y="210"/>
                    </a:cxn>
                    <a:cxn ang="0">
                      <a:pos x="17" y="197"/>
                    </a:cxn>
                    <a:cxn ang="0">
                      <a:pos x="9" y="185"/>
                    </a:cxn>
                    <a:cxn ang="0">
                      <a:pos x="4" y="166"/>
                    </a:cxn>
                  </a:cxnLst>
                  <a:rect l="0" t="0" r="r" b="b"/>
                  <a:pathLst>
                    <a:path w="314" h="330">
                      <a:moveTo>
                        <a:pt x="4" y="166"/>
                      </a:moveTo>
                      <a:lnTo>
                        <a:pt x="2" y="164"/>
                      </a:lnTo>
                      <a:lnTo>
                        <a:pt x="2" y="162"/>
                      </a:lnTo>
                      <a:lnTo>
                        <a:pt x="2" y="160"/>
                      </a:lnTo>
                      <a:lnTo>
                        <a:pt x="2" y="158"/>
                      </a:lnTo>
                      <a:lnTo>
                        <a:pt x="2" y="156"/>
                      </a:lnTo>
                      <a:lnTo>
                        <a:pt x="0" y="154"/>
                      </a:lnTo>
                      <a:lnTo>
                        <a:pt x="0" y="152"/>
                      </a:lnTo>
                      <a:lnTo>
                        <a:pt x="0" y="148"/>
                      </a:lnTo>
                      <a:lnTo>
                        <a:pt x="0" y="148"/>
                      </a:lnTo>
                      <a:lnTo>
                        <a:pt x="0" y="145"/>
                      </a:lnTo>
                      <a:lnTo>
                        <a:pt x="0" y="143"/>
                      </a:lnTo>
                      <a:lnTo>
                        <a:pt x="2" y="143"/>
                      </a:lnTo>
                      <a:lnTo>
                        <a:pt x="2" y="141"/>
                      </a:lnTo>
                      <a:lnTo>
                        <a:pt x="2" y="139"/>
                      </a:lnTo>
                      <a:lnTo>
                        <a:pt x="2" y="137"/>
                      </a:lnTo>
                      <a:lnTo>
                        <a:pt x="2" y="137"/>
                      </a:lnTo>
                      <a:lnTo>
                        <a:pt x="2" y="135"/>
                      </a:lnTo>
                      <a:lnTo>
                        <a:pt x="4" y="133"/>
                      </a:lnTo>
                      <a:lnTo>
                        <a:pt x="4" y="133"/>
                      </a:lnTo>
                      <a:lnTo>
                        <a:pt x="4" y="131"/>
                      </a:lnTo>
                      <a:lnTo>
                        <a:pt x="7" y="129"/>
                      </a:lnTo>
                      <a:lnTo>
                        <a:pt x="7" y="127"/>
                      </a:lnTo>
                      <a:lnTo>
                        <a:pt x="7" y="127"/>
                      </a:lnTo>
                      <a:lnTo>
                        <a:pt x="9" y="125"/>
                      </a:lnTo>
                      <a:lnTo>
                        <a:pt x="11" y="123"/>
                      </a:lnTo>
                      <a:lnTo>
                        <a:pt x="11" y="121"/>
                      </a:lnTo>
                      <a:lnTo>
                        <a:pt x="13" y="119"/>
                      </a:lnTo>
                      <a:lnTo>
                        <a:pt x="15" y="116"/>
                      </a:lnTo>
                      <a:lnTo>
                        <a:pt x="17" y="114"/>
                      </a:lnTo>
                      <a:lnTo>
                        <a:pt x="19" y="112"/>
                      </a:lnTo>
                      <a:lnTo>
                        <a:pt x="21" y="110"/>
                      </a:lnTo>
                      <a:lnTo>
                        <a:pt x="25" y="106"/>
                      </a:lnTo>
                      <a:lnTo>
                        <a:pt x="27" y="104"/>
                      </a:lnTo>
                      <a:lnTo>
                        <a:pt x="29" y="102"/>
                      </a:lnTo>
                      <a:lnTo>
                        <a:pt x="31" y="100"/>
                      </a:lnTo>
                      <a:lnTo>
                        <a:pt x="36" y="98"/>
                      </a:lnTo>
                      <a:lnTo>
                        <a:pt x="38" y="96"/>
                      </a:lnTo>
                      <a:lnTo>
                        <a:pt x="42" y="94"/>
                      </a:lnTo>
                      <a:lnTo>
                        <a:pt x="44" y="92"/>
                      </a:lnTo>
                      <a:lnTo>
                        <a:pt x="48" y="89"/>
                      </a:lnTo>
                      <a:lnTo>
                        <a:pt x="50" y="89"/>
                      </a:lnTo>
                      <a:lnTo>
                        <a:pt x="54" y="87"/>
                      </a:lnTo>
                      <a:lnTo>
                        <a:pt x="56" y="85"/>
                      </a:lnTo>
                      <a:lnTo>
                        <a:pt x="60" y="83"/>
                      </a:lnTo>
                      <a:lnTo>
                        <a:pt x="63" y="81"/>
                      </a:lnTo>
                      <a:lnTo>
                        <a:pt x="67" y="81"/>
                      </a:lnTo>
                      <a:lnTo>
                        <a:pt x="69" y="79"/>
                      </a:lnTo>
                      <a:lnTo>
                        <a:pt x="73" y="77"/>
                      </a:lnTo>
                      <a:lnTo>
                        <a:pt x="77" y="77"/>
                      </a:lnTo>
                      <a:lnTo>
                        <a:pt x="79" y="75"/>
                      </a:lnTo>
                      <a:lnTo>
                        <a:pt x="83" y="75"/>
                      </a:lnTo>
                      <a:lnTo>
                        <a:pt x="87" y="75"/>
                      </a:lnTo>
                      <a:lnTo>
                        <a:pt x="90" y="73"/>
                      </a:lnTo>
                      <a:lnTo>
                        <a:pt x="94" y="73"/>
                      </a:lnTo>
                      <a:lnTo>
                        <a:pt x="98" y="73"/>
                      </a:lnTo>
                      <a:lnTo>
                        <a:pt x="100" y="73"/>
                      </a:lnTo>
                      <a:lnTo>
                        <a:pt x="102" y="73"/>
                      </a:lnTo>
                      <a:lnTo>
                        <a:pt x="102" y="71"/>
                      </a:lnTo>
                      <a:lnTo>
                        <a:pt x="102" y="71"/>
                      </a:lnTo>
                      <a:lnTo>
                        <a:pt x="104" y="71"/>
                      </a:lnTo>
                      <a:lnTo>
                        <a:pt x="104" y="69"/>
                      </a:lnTo>
                      <a:lnTo>
                        <a:pt x="106" y="69"/>
                      </a:lnTo>
                      <a:lnTo>
                        <a:pt x="108" y="67"/>
                      </a:lnTo>
                      <a:lnTo>
                        <a:pt x="110" y="65"/>
                      </a:lnTo>
                      <a:lnTo>
                        <a:pt x="110" y="62"/>
                      </a:lnTo>
                      <a:lnTo>
                        <a:pt x="112" y="62"/>
                      </a:lnTo>
                      <a:lnTo>
                        <a:pt x="112" y="62"/>
                      </a:lnTo>
                      <a:lnTo>
                        <a:pt x="112" y="62"/>
                      </a:lnTo>
                      <a:lnTo>
                        <a:pt x="114" y="60"/>
                      </a:lnTo>
                      <a:lnTo>
                        <a:pt x="114" y="60"/>
                      </a:lnTo>
                      <a:lnTo>
                        <a:pt x="114" y="60"/>
                      </a:lnTo>
                      <a:lnTo>
                        <a:pt x="116" y="60"/>
                      </a:lnTo>
                      <a:lnTo>
                        <a:pt x="116" y="60"/>
                      </a:lnTo>
                      <a:lnTo>
                        <a:pt x="119" y="60"/>
                      </a:lnTo>
                      <a:lnTo>
                        <a:pt x="119" y="60"/>
                      </a:lnTo>
                      <a:lnTo>
                        <a:pt x="121" y="60"/>
                      </a:lnTo>
                      <a:lnTo>
                        <a:pt x="121" y="60"/>
                      </a:lnTo>
                      <a:lnTo>
                        <a:pt x="123" y="60"/>
                      </a:lnTo>
                      <a:lnTo>
                        <a:pt x="125" y="60"/>
                      </a:lnTo>
                      <a:lnTo>
                        <a:pt x="127" y="60"/>
                      </a:lnTo>
                      <a:lnTo>
                        <a:pt x="129" y="60"/>
                      </a:lnTo>
                      <a:lnTo>
                        <a:pt x="131" y="60"/>
                      </a:lnTo>
                      <a:lnTo>
                        <a:pt x="133" y="60"/>
                      </a:lnTo>
                      <a:lnTo>
                        <a:pt x="135" y="60"/>
                      </a:lnTo>
                      <a:lnTo>
                        <a:pt x="137" y="58"/>
                      </a:lnTo>
                      <a:lnTo>
                        <a:pt x="139" y="58"/>
                      </a:lnTo>
                      <a:lnTo>
                        <a:pt x="141" y="58"/>
                      </a:lnTo>
                      <a:lnTo>
                        <a:pt x="141" y="56"/>
                      </a:lnTo>
                      <a:lnTo>
                        <a:pt x="143" y="56"/>
                      </a:lnTo>
                      <a:lnTo>
                        <a:pt x="146" y="54"/>
                      </a:lnTo>
                      <a:lnTo>
                        <a:pt x="148" y="54"/>
                      </a:lnTo>
                      <a:lnTo>
                        <a:pt x="150" y="52"/>
                      </a:lnTo>
                      <a:lnTo>
                        <a:pt x="150" y="52"/>
                      </a:lnTo>
                      <a:lnTo>
                        <a:pt x="152" y="50"/>
                      </a:lnTo>
                      <a:lnTo>
                        <a:pt x="152" y="50"/>
                      </a:lnTo>
                      <a:lnTo>
                        <a:pt x="154" y="48"/>
                      </a:lnTo>
                      <a:lnTo>
                        <a:pt x="154" y="48"/>
                      </a:lnTo>
                      <a:lnTo>
                        <a:pt x="154" y="46"/>
                      </a:lnTo>
                      <a:lnTo>
                        <a:pt x="156" y="44"/>
                      </a:lnTo>
                      <a:lnTo>
                        <a:pt x="156" y="42"/>
                      </a:lnTo>
                      <a:lnTo>
                        <a:pt x="156" y="42"/>
                      </a:lnTo>
                      <a:lnTo>
                        <a:pt x="158" y="40"/>
                      </a:lnTo>
                      <a:lnTo>
                        <a:pt x="158" y="35"/>
                      </a:lnTo>
                      <a:lnTo>
                        <a:pt x="160" y="31"/>
                      </a:lnTo>
                      <a:lnTo>
                        <a:pt x="160" y="27"/>
                      </a:lnTo>
                      <a:lnTo>
                        <a:pt x="162" y="23"/>
                      </a:lnTo>
                      <a:lnTo>
                        <a:pt x="162" y="19"/>
                      </a:lnTo>
                      <a:lnTo>
                        <a:pt x="164" y="15"/>
                      </a:lnTo>
                      <a:lnTo>
                        <a:pt x="164" y="13"/>
                      </a:lnTo>
                      <a:lnTo>
                        <a:pt x="164" y="11"/>
                      </a:lnTo>
                      <a:lnTo>
                        <a:pt x="166" y="11"/>
                      </a:lnTo>
                      <a:lnTo>
                        <a:pt x="166" y="9"/>
                      </a:lnTo>
                      <a:lnTo>
                        <a:pt x="166" y="6"/>
                      </a:lnTo>
                      <a:lnTo>
                        <a:pt x="168" y="6"/>
                      </a:lnTo>
                      <a:lnTo>
                        <a:pt x="168" y="4"/>
                      </a:lnTo>
                      <a:lnTo>
                        <a:pt x="168" y="2"/>
                      </a:lnTo>
                      <a:lnTo>
                        <a:pt x="170" y="2"/>
                      </a:lnTo>
                      <a:lnTo>
                        <a:pt x="170" y="2"/>
                      </a:lnTo>
                      <a:lnTo>
                        <a:pt x="170" y="2"/>
                      </a:lnTo>
                      <a:lnTo>
                        <a:pt x="173" y="2"/>
                      </a:lnTo>
                      <a:lnTo>
                        <a:pt x="173" y="0"/>
                      </a:lnTo>
                      <a:lnTo>
                        <a:pt x="175" y="0"/>
                      </a:lnTo>
                      <a:lnTo>
                        <a:pt x="175" y="0"/>
                      </a:lnTo>
                      <a:lnTo>
                        <a:pt x="177" y="2"/>
                      </a:lnTo>
                      <a:lnTo>
                        <a:pt x="177" y="2"/>
                      </a:lnTo>
                      <a:lnTo>
                        <a:pt x="179" y="2"/>
                      </a:lnTo>
                      <a:lnTo>
                        <a:pt x="179" y="2"/>
                      </a:lnTo>
                      <a:lnTo>
                        <a:pt x="181" y="2"/>
                      </a:lnTo>
                      <a:lnTo>
                        <a:pt x="181" y="2"/>
                      </a:lnTo>
                      <a:lnTo>
                        <a:pt x="183" y="2"/>
                      </a:lnTo>
                      <a:lnTo>
                        <a:pt x="183" y="4"/>
                      </a:lnTo>
                      <a:lnTo>
                        <a:pt x="185" y="4"/>
                      </a:lnTo>
                      <a:lnTo>
                        <a:pt x="187" y="4"/>
                      </a:lnTo>
                      <a:lnTo>
                        <a:pt x="187" y="6"/>
                      </a:lnTo>
                      <a:lnTo>
                        <a:pt x="189" y="6"/>
                      </a:lnTo>
                      <a:lnTo>
                        <a:pt x="189" y="9"/>
                      </a:lnTo>
                      <a:lnTo>
                        <a:pt x="191" y="9"/>
                      </a:lnTo>
                      <a:lnTo>
                        <a:pt x="191" y="11"/>
                      </a:lnTo>
                      <a:lnTo>
                        <a:pt x="193" y="11"/>
                      </a:lnTo>
                      <a:lnTo>
                        <a:pt x="193" y="13"/>
                      </a:lnTo>
                      <a:lnTo>
                        <a:pt x="195" y="15"/>
                      </a:lnTo>
                      <a:lnTo>
                        <a:pt x="195" y="15"/>
                      </a:lnTo>
                      <a:lnTo>
                        <a:pt x="195" y="17"/>
                      </a:lnTo>
                      <a:lnTo>
                        <a:pt x="197" y="19"/>
                      </a:lnTo>
                      <a:lnTo>
                        <a:pt x="197" y="21"/>
                      </a:lnTo>
                      <a:lnTo>
                        <a:pt x="197" y="23"/>
                      </a:lnTo>
                      <a:lnTo>
                        <a:pt x="197" y="25"/>
                      </a:lnTo>
                      <a:lnTo>
                        <a:pt x="197" y="27"/>
                      </a:lnTo>
                      <a:lnTo>
                        <a:pt x="199" y="29"/>
                      </a:lnTo>
                      <a:lnTo>
                        <a:pt x="199" y="31"/>
                      </a:lnTo>
                      <a:lnTo>
                        <a:pt x="199" y="35"/>
                      </a:lnTo>
                      <a:lnTo>
                        <a:pt x="197" y="38"/>
                      </a:lnTo>
                      <a:lnTo>
                        <a:pt x="199" y="42"/>
                      </a:lnTo>
                      <a:lnTo>
                        <a:pt x="199" y="44"/>
                      </a:lnTo>
                      <a:lnTo>
                        <a:pt x="199" y="48"/>
                      </a:lnTo>
                      <a:lnTo>
                        <a:pt x="197" y="50"/>
                      </a:lnTo>
                      <a:lnTo>
                        <a:pt x="197" y="54"/>
                      </a:lnTo>
                      <a:lnTo>
                        <a:pt x="197" y="56"/>
                      </a:lnTo>
                      <a:lnTo>
                        <a:pt x="197" y="60"/>
                      </a:lnTo>
                      <a:lnTo>
                        <a:pt x="195" y="62"/>
                      </a:lnTo>
                      <a:lnTo>
                        <a:pt x="195" y="65"/>
                      </a:lnTo>
                      <a:lnTo>
                        <a:pt x="193" y="67"/>
                      </a:lnTo>
                      <a:lnTo>
                        <a:pt x="193" y="71"/>
                      </a:lnTo>
                      <a:lnTo>
                        <a:pt x="191" y="73"/>
                      </a:lnTo>
                      <a:lnTo>
                        <a:pt x="191" y="75"/>
                      </a:lnTo>
                      <a:lnTo>
                        <a:pt x="189" y="77"/>
                      </a:lnTo>
                      <a:lnTo>
                        <a:pt x="187" y="79"/>
                      </a:lnTo>
                      <a:lnTo>
                        <a:pt x="187" y="81"/>
                      </a:lnTo>
                      <a:lnTo>
                        <a:pt x="185" y="81"/>
                      </a:lnTo>
                      <a:lnTo>
                        <a:pt x="185" y="83"/>
                      </a:lnTo>
                      <a:lnTo>
                        <a:pt x="183" y="85"/>
                      </a:lnTo>
                      <a:lnTo>
                        <a:pt x="181" y="87"/>
                      </a:lnTo>
                      <a:lnTo>
                        <a:pt x="179" y="89"/>
                      </a:lnTo>
                      <a:lnTo>
                        <a:pt x="177" y="92"/>
                      </a:lnTo>
                      <a:lnTo>
                        <a:pt x="175" y="94"/>
                      </a:lnTo>
                      <a:lnTo>
                        <a:pt x="175" y="94"/>
                      </a:lnTo>
                      <a:lnTo>
                        <a:pt x="173" y="96"/>
                      </a:lnTo>
                      <a:lnTo>
                        <a:pt x="173" y="96"/>
                      </a:lnTo>
                      <a:lnTo>
                        <a:pt x="173" y="96"/>
                      </a:lnTo>
                      <a:lnTo>
                        <a:pt x="175" y="96"/>
                      </a:lnTo>
                      <a:lnTo>
                        <a:pt x="179" y="96"/>
                      </a:lnTo>
                      <a:lnTo>
                        <a:pt x="183" y="94"/>
                      </a:lnTo>
                      <a:lnTo>
                        <a:pt x="187" y="94"/>
                      </a:lnTo>
                      <a:lnTo>
                        <a:pt x="193" y="94"/>
                      </a:lnTo>
                      <a:lnTo>
                        <a:pt x="199" y="94"/>
                      </a:lnTo>
                      <a:lnTo>
                        <a:pt x="206" y="94"/>
                      </a:lnTo>
                      <a:lnTo>
                        <a:pt x="212" y="94"/>
                      </a:lnTo>
                      <a:lnTo>
                        <a:pt x="220" y="94"/>
                      </a:lnTo>
                      <a:lnTo>
                        <a:pt x="229" y="96"/>
                      </a:lnTo>
                      <a:lnTo>
                        <a:pt x="237" y="96"/>
                      </a:lnTo>
                      <a:lnTo>
                        <a:pt x="243" y="96"/>
                      </a:lnTo>
                      <a:lnTo>
                        <a:pt x="251" y="96"/>
                      </a:lnTo>
                      <a:lnTo>
                        <a:pt x="256" y="96"/>
                      </a:lnTo>
                      <a:lnTo>
                        <a:pt x="260" y="98"/>
                      </a:lnTo>
                      <a:lnTo>
                        <a:pt x="262" y="98"/>
                      </a:lnTo>
                      <a:lnTo>
                        <a:pt x="266" y="98"/>
                      </a:lnTo>
                      <a:lnTo>
                        <a:pt x="270" y="98"/>
                      </a:lnTo>
                      <a:lnTo>
                        <a:pt x="272" y="100"/>
                      </a:lnTo>
                      <a:lnTo>
                        <a:pt x="276" y="100"/>
                      </a:lnTo>
                      <a:lnTo>
                        <a:pt x="278" y="100"/>
                      </a:lnTo>
                      <a:lnTo>
                        <a:pt x="282" y="102"/>
                      </a:lnTo>
                      <a:lnTo>
                        <a:pt x="285" y="102"/>
                      </a:lnTo>
                      <a:lnTo>
                        <a:pt x="289" y="104"/>
                      </a:lnTo>
                      <a:lnTo>
                        <a:pt x="291" y="104"/>
                      </a:lnTo>
                      <a:lnTo>
                        <a:pt x="293" y="106"/>
                      </a:lnTo>
                      <a:lnTo>
                        <a:pt x="295" y="106"/>
                      </a:lnTo>
                      <a:lnTo>
                        <a:pt x="297" y="108"/>
                      </a:lnTo>
                      <a:lnTo>
                        <a:pt x="299" y="110"/>
                      </a:lnTo>
                      <a:lnTo>
                        <a:pt x="301" y="110"/>
                      </a:lnTo>
                      <a:lnTo>
                        <a:pt x="303" y="112"/>
                      </a:lnTo>
                      <a:lnTo>
                        <a:pt x="305" y="114"/>
                      </a:lnTo>
                      <a:lnTo>
                        <a:pt x="307" y="116"/>
                      </a:lnTo>
                      <a:lnTo>
                        <a:pt x="309" y="116"/>
                      </a:lnTo>
                      <a:lnTo>
                        <a:pt x="309" y="119"/>
                      </a:lnTo>
                      <a:lnTo>
                        <a:pt x="312" y="121"/>
                      </a:lnTo>
                      <a:lnTo>
                        <a:pt x="312" y="123"/>
                      </a:lnTo>
                      <a:lnTo>
                        <a:pt x="314" y="123"/>
                      </a:lnTo>
                      <a:lnTo>
                        <a:pt x="314" y="125"/>
                      </a:lnTo>
                      <a:lnTo>
                        <a:pt x="314" y="127"/>
                      </a:lnTo>
                      <a:lnTo>
                        <a:pt x="314" y="129"/>
                      </a:lnTo>
                      <a:lnTo>
                        <a:pt x="314" y="131"/>
                      </a:lnTo>
                      <a:lnTo>
                        <a:pt x="314" y="131"/>
                      </a:lnTo>
                      <a:lnTo>
                        <a:pt x="314" y="133"/>
                      </a:lnTo>
                      <a:lnTo>
                        <a:pt x="314" y="135"/>
                      </a:lnTo>
                      <a:lnTo>
                        <a:pt x="314" y="137"/>
                      </a:lnTo>
                      <a:lnTo>
                        <a:pt x="312" y="137"/>
                      </a:lnTo>
                      <a:lnTo>
                        <a:pt x="312" y="139"/>
                      </a:lnTo>
                      <a:lnTo>
                        <a:pt x="309" y="141"/>
                      </a:lnTo>
                      <a:lnTo>
                        <a:pt x="307" y="141"/>
                      </a:lnTo>
                      <a:lnTo>
                        <a:pt x="305" y="143"/>
                      </a:lnTo>
                      <a:lnTo>
                        <a:pt x="303" y="145"/>
                      </a:lnTo>
                      <a:lnTo>
                        <a:pt x="301" y="145"/>
                      </a:lnTo>
                      <a:lnTo>
                        <a:pt x="297" y="145"/>
                      </a:lnTo>
                      <a:lnTo>
                        <a:pt x="295" y="148"/>
                      </a:lnTo>
                      <a:lnTo>
                        <a:pt x="293" y="148"/>
                      </a:lnTo>
                      <a:lnTo>
                        <a:pt x="291" y="148"/>
                      </a:lnTo>
                      <a:lnTo>
                        <a:pt x="289" y="148"/>
                      </a:lnTo>
                      <a:lnTo>
                        <a:pt x="285" y="150"/>
                      </a:lnTo>
                      <a:lnTo>
                        <a:pt x="282" y="150"/>
                      </a:lnTo>
                      <a:lnTo>
                        <a:pt x="280" y="150"/>
                      </a:lnTo>
                      <a:lnTo>
                        <a:pt x="278" y="150"/>
                      </a:lnTo>
                      <a:lnTo>
                        <a:pt x="274" y="150"/>
                      </a:lnTo>
                      <a:lnTo>
                        <a:pt x="272" y="150"/>
                      </a:lnTo>
                      <a:lnTo>
                        <a:pt x="270" y="150"/>
                      </a:lnTo>
                      <a:lnTo>
                        <a:pt x="266" y="148"/>
                      </a:lnTo>
                      <a:lnTo>
                        <a:pt x="264" y="148"/>
                      </a:lnTo>
                      <a:lnTo>
                        <a:pt x="262" y="148"/>
                      </a:lnTo>
                      <a:lnTo>
                        <a:pt x="258" y="148"/>
                      </a:lnTo>
                      <a:lnTo>
                        <a:pt x="253" y="148"/>
                      </a:lnTo>
                      <a:lnTo>
                        <a:pt x="247" y="145"/>
                      </a:lnTo>
                      <a:lnTo>
                        <a:pt x="243" y="145"/>
                      </a:lnTo>
                      <a:lnTo>
                        <a:pt x="237" y="143"/>
                      </a:lnTo>
                      <a:lnTo>
                        <a:pt x="233" y="143"/>
                      </a:lnTo>
                      <a:lnTo>
                        <a:pt x="229" y="141"/>
                      </a:lnTo>
                      <a:lnTo>
                        <a:pt x="224" y="141"/>
                      </a:lnTo>
                      <a:lnTo>
                        <a:pt x="218" y="139"/>
                      </a:lnTo>
                      <a:lnTo>
                        <a:pt x="216" y="139"/>
                      </a:lnTo>
                      <a:lnTo>
                        <a:pt x="212" y="139"/>
                      </a:lnTo>
                      <a:lnTo>
                        <a:pt x="208" y="139"/>
                      </a:lnTo>
                      <a:lnTo>
                        <a:pt x="204" y="139"/>
                      </a:lnTo>
                      <a:lnTo>
                        <a:pt x="199" y="137"/>
                      </a:lnTo>
                      <a:lnTo>
                        <a:pt x="195" y="137"/>
                      </a:lnTo>
                      <a:lnTo>
                        <a:pt x="193" y="137"/>
                      </a:lnTo>
                      <a:lnTo>
                        <a:pt x="191" y="137"/>
                      </a:lnTo>
                      <a:lnTo>
                        <a:pt x="189" y="139"/>
                      </a:lnTo>
                      <a:lnTo>
                        <a:pt x="189" y="139"/>
                      </a:lnTo>
                      <a:lnTo>
                        <a:pt x="187" y="139"/>
                      </a:lnTo>
                      <a:lnTo>
                        <a:pt x="185" y="139"/>
                      </a:lnTo>
                      <a:lnTo>
                        <a:pt x="185" y="139"/>
                      </a:lnTo>
                      <a:lnTo>
                        <a:pt x="183" y="139"/>
                      </a:lnTo>
                      <a:lnTo>
                        <a:pt x="183" y="141"/>
                      </a:lnTo>
                      <a:lnTo>
                        <a:pt x="181" y="141"/>
                      </a:lnTo>
                      <a:lnTo>
                        <a:pt x="181" y="141"/>
                      </a:lnTo>
                      <a:lnTo>
                        <a:pt x="181" y="143"/>
                      </a:lnTo>
                      <a:lnTo>
                        <a:pt x="181" y="143"/>
                      </a:lnTo>
                      <a:lnTo>
                        <a:pt x="181" y="143"/>
                      </a:lnTo>
                      <a:lnTo>
                        <a:pt x="183" y="145"/>
                      </a:lnTo>
                      <a:lnTo>
                        <a:pt x="185" y="148"/>
                      </a:lnTo>
                      <a:lnTo>
                        <a:pt x="187" y="150"/>
                      </a:lnTo>
                      <a:lnTo>
                        <a:pt x="189" y="152"/>
                      </a:lnTo>
                      <a:lnTo>
                        <a:pt x="191" y="154"/>
                      </a:lnTo>
                      <a:lnTo>
                        <a:pt x="195" y="158"/>
                      </a:lnTo>
                      <a:lnTo>
                        <a:pt x="197" y="158"/>
                      </a:lnTo>
                      <a:lnTo>
                        <a:pt x="199" y="160"/>
                      </a:lnTo>
                      <a:lnTo>
                        <a:pt x="202" y="162"/>
                      </a:lnTo>
                      <a:lnTo>
                        <a:pt x="204" y="164"/>
                      </a:lnTo>
                      <a:lnTo>
                        <a:pt x="206" y="164"/>
                      </a:lnTo>
                      <a:lnTo>
                        <a:pt x="208" y="166"/>
                      </a:lnTo>
                      <a:lnTo>
                        <a:pt x="212" y="168"/>
                      </a:lnTo>
                      <a:lnTo>
                        <a:pt x="214" y="170"/>
                      </a:lnTo>
                      <a:lnTo>
                        <a:pt x="216" y="170"/>
                      </a:lnTo>
                      <a:lnTo>
                        <a:pt x="220" y="172"/>
                      </a:lnTo>
                      <a:lnTo>
                        <a:pt x="222" y="175"/>
                      </a:lnTo>
                      <a:lnTo>
                        <a:pt x="226" y="177"/>
                      </a:lnTo>
                      <a:lnTo>
                        <a:pt x="229" y="177"/>
                      </a:lnTo>
                      <a:lnTo>
                        <a:pt x="233" y="179"/>
                      </a:lnTo>
                      <a:lnTo>
                        <a:pt x="237" y="179"/>
                      </a:lnTo>
                      <a:lnTo>
                        <a:pt x="239" y="181"/>
                      </a:lnTo>
                      <a:lnTo>
                        <a:pt x="243" y="181"/>
                      </a:lnTo>
                      <a:lnTo>
                        <a:pt x="247" y="183"/>
                      </a:lnTo>
                      <a:lnTo>
                        <a:pt x="249" y="185"/>
                      </a:lnTo>
                      <a:lnTo>
                        <a:pt x="253" y="185"/>
                      </a:lnTo>
                      <a:lnTo>
                        <a:pt x="256" y="187"/>
                      </a:lnTo>
                      <a:lnTo>
                        <a:pt x="258" y="187"/>
                      </a:lnTo>
                      <a:lnTo>
                        <a:pt x="262" y="189"/>
                      </a:lnTo>
                      <a:lnTo>
                        <a:pt x="264" y="191"/>
                      </a:lnTo>
                      <a:lnTo>
                        <a:pt x="266" y="191"/>
                      </a:lnTo>
                      <a:lnTo>
                        <a:pt x="268" y="193"/>
                      </a:lnTo>
                      <a:lnTo>
                        <a:pt x="270" y="195"/>
                      </a:lnTo>
                      <a:lnTo>
                        <a:pt x="272" y="195"/>
                      </a:lnTo>
                      <a:lnTo>
                        <a:pt x="274" y="197"/>
                      </a:lnTo>
                      <a:lnTo>
                        <a:pt x="274" y="197"/>
                      </a:lnTo>
                      <a:lnTo>
                        <a:pt x="276" y="199"/>
                      </a:lnTo>
                      <a:lnTo>
                        <a:pt x="278" y="202"/>
                      </a:lnTo>
                      <a:lnTo>
                        <a:pt x="278" y="202"/>
                      </a:lnTo>
                      <a:lnTo>
                        <a:pt x="278" y="204"/>
                      </a:lnTo>
                      <a:lnTo>
                        <a:pt x="280" y="206"/>
                      </a:lnTo>
                      <a:lnTo>
                        <a:pt x="280" y="206"/>
                      </a:lnTo>
                      <a:lnTo>
                        <a:pt x="280" y="208"/>
                      </a:lnTo>
                      <a:lnTo>
                        <a:pt x="282" y="210"/>
                      </a:lnTo>
                      <a:lnTo>
                        <a:pt x="282" y="210"/>
                      </a:lnTo>
                      <a:lnTo>
                        <a:pt x="282" y="212"/>
                      </a:lnTo>
                      <a:lnTo>
                        <a:pt x="282" y="214"/>
                      </a:lnTo>
                      <a:lnTo>
                        <a:pt x="282" y="214"/>
                      </a:lnTo>
                      <a:lnTo>
                        <a:pt x="282" y="216"/>
                      </a:lnTo>
                      <a:lnTo>
                        <a:pt x="280" y="218"/>
                      </a:lnTo>
                      <a:lnTo>
                        <a:pt x="280" y="218"/>
                      </a:lnTo>
                      <a:lnTo>
                        <a:pt x="280" y="220"/>
                      </a:lnTo>
                      <a:lnTo>
                        <a:pt x="278" y="222"/>
                      </a:lnTo>
                      <a:lnTo>
                        <a:pt x="278" y="222"/>
                      </a:lnTo>
                      <a:lnTo>
                        <a:pt x="276" y="224"/>
                      </a:lnTo>
                      <a:lnTo>
                        <a:pt x="276" y="224"/>
                      </a:lnTo>
                      <a:lnTo>
                        <a:pt x="274" y="226"/>
                      </a:lnTo>
                      <a:lnTo>
                        <a:pt x="274" y="226"/>
                      </a:lnTo>
                      <a:lnTo>
                        <a:pt x="272" y="228"/>
                      </a:lnTo>
                      <a:lnTo>
                        <a:pt x="270" y="228"/>
                      </a:lnTo>
                      <a:lnTo>
                        <a:pt x="270" y="228"/>
                      </a:lnTo>
                      <a:lnTo>
                        <a:pt x="268" y="231"/>
                      </a:lnTo>
                      <a:lnTo>
                        <a:pt x="266" y="231"/>
                      </a:lnTo>
                      <a:lnTo>
                        <a:pt x="264" y="231"/>
                      </a:lnTo>
                      <a:lnTo>
                        <a:pt x="264" y="233"/>
                      </a:lnTo>
                      <a:lnTo>
                        <a:pt x="262" y="233"/>
                      </a:lnTo>
                      <a:lnTo>
                        <a:pt x="260" y="233"/>
                      </a:lnTo>
                      <a:lnTo>
                        <a:pt x="258" y="233"/>
                      </a:lnTo>
                      <a:lnTo>
                        <a:pt x="256" y="233"/>
                      </a:lnTo>
                      <a:lnTo>
                        <a:pt x="253" y="233"/>
                      </a:lnTo>
                      <a:lnTo>
                        <a:pt x="251" y="233"/>
                      </a:lnTo>
                      <a:lnTo>
                        <a:pt x="249" y="233"/>
                      </a:lnTo>
                      <a:lnTo>
                        <a:pt x="247" y="233"/>
                      </a:lnTo>
                      <a:lnTo>
                        <a:pt x="245" y="233"/>
                      </a:lnTo>
                      <a:lnTo>
                        <a:pt x="243" y="233"/>
                      </a:lnTo>
                      <a:lnTo>
                        <a:pt x="239" y="233"/>
                      </a:lnTo>
                      <a:lnTo>
                        <a:pt x="237" y="233"/>
                      </a:lnTo>
                      <a:lnTo>
                        <a:pt x="235" y="231"/>
                      </a:lnTo>
                      <a:lnTo>
                        <a:pt x="231" y="231"/>
                      </a:lnTo>
                      <a:lnTo>
                        <a:pt x="224" y="231"/>
                      </a:lnTo>
                      <a:lnTo>
                        <a:pt x="218" y="228"/>
                      </a:lnTo>
                      <a:lnTo>
                        <a:pt x="212" y="226"/>
                      </a:lnTo>
                      <a:lnTo>
                        <a:pt x="210" y="226"/>
                      </a:lnTo>
                      <a:lnTo>
                        <a:pt x="208" y="226"/>
                      </a:lnTo>
                      <a:lnTo>
                        <a:pt x="204" y="224"/>
                      </a:lnTo>
                      <a:lnTo>
                        <a:pt x="202" y="224"/>
                      </a:lnTo>
                      <a:lnTo>
                        <a:pt x="199" y="224"/>
                      </a:lnTo>
                      <a:lnTo>
                        <a:pt x="197" y="222"/>
                      </a:lnTo>
                      <a:lnTo>
                        <a:pt x="193" y="222"/>
                      </a:lnTo>
                      <a:lnTo>
                        <a:pt x="191" y="220"/>
                      </a:lnTo>
                      <a:lnTo>
                        <a:pt x="189" y="220"/>
                      </a:lnTo>
                      <a:lnTo>
                        <a:pt x="187" y="218"/>
                      </a:lnTo>
                      <a:lnTo>
                        <a:pt x="185" y="218"/>
                      </a:lnTo>
                      <a:lnTo>
                        <a:pt x="183" y="216"/>
                      </a:lnTo>
                      <a:lnTo>
                        <a:pt x="179" y="214"/>
                      </a:lnTo>
                      <a:lnTo>
                        <a:pt x="175" y="212"/>
                      </a:lnTo>
                      <a:lnTo>
                        <a:pt x="173" y="210"/>
                      </a:lnTo>
                      <a:lnTo>
                        <a:pt x="168" y="208"/>
                      </a:lnTo>
                      <a:lnTo>
                        <a:pt x="166" y="206"/>
                      </a:lnTo>
                      <a:lnTo>
                        <a:pt x="164" y="204"/>
                      </a:lnTo>
                      <a:lnTo>
                        <a:pt x="162" y="202"/>
                      </a:lnTo>
                      <a:lnTo>
                        <a:pt x="160" y="202"/>
                      </a:lnTo>
                      <a:lnTo>
                        <a:pt x="158" y="202"/>
                      </a:lnTo>
                      <a:lnTo>
                        <a:pt x="158" y="199"/>
                      </a:lnTo>
                      <a:lnTo>
                        <a:pt x="156" y="199"/>
                      </a:lnTo>
                      <a:lnTo>
                        <a:pt x="156" y="199"/>
                      </a:lnTo>
                      <a:lnTo>
                        <a:pt x="154" y="199"/>
                      </a:lnTo>
                      <a:lnTo>
                        <a:pt x="154" y="199"/>
                      </a:lnTo>
                      <a:lnTo>
                        <a:pt x="152" y="199"/>
                      </a:lnTo>
                      <a:lnTo>
                        <a:pt x="152" y="199"/>
                      </a:lnTo>
                      <a:lnTo>
                        <a:pt x="150" y="199"/>
                      </a:lnTo>
                      <a:lnTo>
                        <a:pt x="150" y="199"/>
                      </a:lnTo>
                      <a:lnTo>
                        <a:pt x="148" y="202"/>
                      </a:lnTo>
                      <a:lnTo>
                        <a:pt x="148" y="202"/>
                      </a:lnTo>
                      <a:lnTo>
                        <a:pt x="148" y="202"/>
                      </a:lnTo>
                      <a:lnTo>
                        <a:pt x="146" y="202"/>
                      </a:lnTo>
                      <a:lnTo>
                        <a:pt x="146" y="202"/>
                      </a:lnTo>
                      <a:lnTo>
                        <a:pt x="146" y="202"/>
                      </a:lnTo>
                      <a:lnTo>
                        <a:pt x="146" y="204"/>
                      </a:lnTo>
                      <a:lnTo>
                        <a:pt x="146" y="204"/>
                      </a:lnTo>
                      <a:lnTo>
                        <a:pt x="146" y="204"/>
                      </a:lnTo>
                      <a:lnTo>
                        <a:pt x="146" y="206"/>
                      </a:lnTo>
                      <a:lnTo>
                        <a:pt x="146" y="208"/>
                      </a:lnTo>
                      <a:lnTo>
                        <a:pt x="148" y="210"/>
                      </a:lnTo>
                      <a:lnTo>
                        <a:pt x="150" y="216"/>
                      </a:lnTo>
                      <a:lnTo>
                        <a:pt x="152" y="220"/>
                      </a:lnTo>
                      <a:lnTo>
                        <a:pt x="156" y="226"/>
                      </a:lnTo>
                      <a:lnTo>
                        <a:pt x="158" y="233"/>
                      </a:lnTo>
                      <a:lnTo>
                        <a:pt x="162" y="239"/>
                      </a:lnTo>
                      <a:lnTo>
                        <a:pt x="164" y="245"/>
                      </a:lnTo>
                      <a:lnTo>
                        <a:pt x="164" y="245"/>
                      </a:lnTo>
                      <a:lnTo>
                        <a:pt x="166" y="247"/>
                      </a:lnTo>
                      <a:lnTo>
                        <a:pt x="168" y="249"/>
                      </a:lnTo>
                      <a:lnTo>
                        <a:pt x="168" y="251"/>
                      </a:lnTo>
                      <a:lnTo>
                        <a:pt x="170" y="253"/>
                      </a:lnTo>
                      <a:lnTo>
                        <a:pt x="173" y="253"/>
                      </a:lnTo>
                      <a:lnTo>
                        <a:pt x="173" y="255"/>
                      </a:lnTo>
                      <a:lnTo>
                        <a:pt x="175" y="258"/>
                      </a:lnTo>
                      <a:lnTo>
                        <a:pt x="179" y="262"/>
                      </a:lnTo>
                      <a:lnTo>
                        <a:pt x="183" y="266"/>
                      </a:lnTo>
                      <a:lnTo>
                        <a:pt x="187" y="270"/>
                      </a:lnTo>
                      <a:lnTo>
                        <a:pt x="191" y="274"/>
                      </a:lnTo>
                      <a:lnTo>
                        <a:pt x="193" y="278"/>
                      </a:lnTo>
                      <a:lnTo>
                        <a:pt x="197" y="282"/>
                      </a:lnTo>
                      <a:lnTo>
                        <a:pt x="199" y="285"/>
                      </a:lnTo>
                      <a:lnTo>
                        <a:pt x="202" y="287"/>
                      </a:lnTo>
                      <a:lnTo>
                        <a:pt x="202" y="289"/>
                      </a:lnTo>
                      <a:lnTo>
                        <a:pt x="204" y="291"/>
                      </a:lnTo>
                      <a:lnTo>
                        <a:pt x="206" y="293"/>
                      </a:lnTo>
                      <a:lnTo>
                        <a:pt x="206" y="295"/>
                      </a:lnTo>
                      <a:lnTo>
                        <a:pt x="206" y="297"/>
                      </a:lnTo>
                      <a:lnTo>
                        <a:pt x="208" y="297"/>
                      </a:lnTo>
                      <a:lnTo>
                        <a:pt x="208" y="299"/>
                      </a:lnTo>
                      <a:lnTo>
                        <a:pt x="208" y="301"/>
                      </a:lnTo>
                      <a:lnTo>
                        <a:pt x="208" y="303"/>
                      </a:lnTo>
                      <a:lnTo>
                        <a:pt x="208" y="303"/>
                      </a:lnTo>
                      <a:lnTo>
                        <a:pt x="208" y="305"/>
                      </a:lnTo>
                      <a:lnTo>
                        <a:pt x="208" y="307"/>
                      </a:lnTo>
                      <a:lnTo>
                        <a:pt x="208" y="307"/>
                      </a:lnTo>
                      <a:lnTo>
                        <a:pt x="206" y="309"/>
                      </a:lnTo>
                      <a:lnTo>
                        <a:pt x="206" y="309"/>
                      </a:lnTo>
                      <a:lnTo>
                        <a:pt x="204" y="312"/>
                      </a:lnTo>
                      <a:lnTo>
                        <a:pt x="204" y="312"/>
                      </a:lnTo>
                      <a:lnTo>
                        <a:pt x="202" y="314"/>
                      </a:lnTo>
                      <a:lnTo>
                        <a:pt x="202" y="314"/>
                      </a:lnTo>
                      <a:lnTo>
                        <a:pt x="199" y="316"/>
                      </a:lnTo>
                      <a:lnTo>
                        <a:pt x="199" y="316"/>
                      </a:lnTo>
                      <a:lnTo>
                        <a:pt x="197" y="316"/>
                      </a:lnTo>
                      <a:lnTo>
                        <a:pt x="195" y="318"/>
                      </a:lnTo>
                      <a:lnTo>
                        <a:pt x="193" y="318"/>
                      </a:lnTo>
                      <a:lnTo>
                        <a:pt x="193" y="318"/>
                      </a:lnTo>
                      <a:lnTo>
                        <a:pt x="191" y="318"/>
                      </a:lnTo>
                      <a:lnTo>
                        <a:pt x="189" y="320"/>
                      </a:lnTo>
                      <a:lnTo>
                        <a:pt x="187" y="320"/>
                      </a:lnTo>
                      <a:lnTo>
                        <a:pt x="187" y="320"/>
                      </a:lnTo>
                      <a:lnTo>
                        <a:pt x="185" y="320"/>
                      </a:lnTo>
                      <a:lnTo>
                        <a:pt x="183" y="320"/>
                      </a:lnTo>
                      <a:lnTo>
                        <a:pt x="181" y="320"/>
                      </a:lnTo>
                      <a:lnTo>
                        <a:pt x="179" y="320"/>
                      </a:lnTo>
                      <a:lnTo>
                        <a:pt x="177" y="320"/>
                      </a:lnTo>
                      <a:lnTo>
                        <a:pt x="175" y="320"/>
                      </a:lnTo>
                      <a:lnTo>
                        <a:pt x="175" y="320"/>
                      </a:lnTo>
                      <a:lnTo>
                        <a:pt x="173" y="320"/>
                      </a:lnTo>
                      <a:lnTo>
                        <a:pt x="170" y="320"/>
                      </a:lnTo>
                      <a:lnTo>
                        <a:pt x="168" y="320"/>
                      </a:lnTo>
                      <a:lnTo>
                        <a:pt x="168" y="320"/>
                      </a:lnTo>
                      <a:lnTo>
                        <a:pt x="166" y="320"/>
                      </a:lnTo>
                      <a:lnTo>
                        <a:pt x="164" y="320"/>
                      </a:lnTo>
                      <a:lnTo>
                        <a:pt x="162" y="318"/>
                      </a:lnTo>
                      <a:lnTo>
                        <a:pt x="160" y="318"/>
                      </a:lnTo>
                      <a:lnTo>
                        <a:pt x="158" y="316"/>
                      </a:lnTo>
                      <a:lnTo>
                        <a:pt x="156" y="316"/>
                      </a:lnTo>
                      <a:lnTo>
                        <a:pt x="154" y="316"/>
                      </a:lnTo>
                      <a:lnTo>
                        <a:pt x="152" y="314"/>
                      </a:lnTo>
                      <a:lnTo>
                        <a:pt x="152" y="314"/>
                      </a:lnTo>
                      <a:lnTo>
                        <a:pt x="150" y="314"/>
                      </a:lnTo>
                      <a:lnTo>
                        <a:pt x="150" y="312"/>
                      </a:lnTo>
                      <a:lnTo>
                        <a:pt x="150" y="312"/>
                      </a:lnTo>
                      <a:lnTo>
                        <a:pt x="150" y="312"/>
                      </a:lnTo>
                      <a:lnTo>
                        <a:pt x="148" y="312"/>
                      </a:lnTo>
                      <a:lnTo>
                        <a:pt x="148" y="309"/>
                      </a:lnTo>
                      <a:lnTo>
                        <a:pt x="148" y="309"/>
                      </a:lnTo>
                      <a:lnTo>
                        <a:pt x="148" y="312"/>
                      </a:lnTo>
                      <a:lnTo>
                        <a:pt x="148" y="314"/>
                      </a:lnTo>
                      <a:lnTo>
                        <a:pt x="150" y="314"/>
                      </a:lnTo>
                      <a:lnTo>
                        <a:pt x="150" y="316"/>
                      </a:lnTo>
                      <a:lnTo>
                        <a:pt x="150" y="318"/>
                      </a:lnTo>
                      <a:lnTo>
                        <a:pt x="150" y="320"/>
                      </a:lnTo>
                      <a:lnTo>
                        <a:pt x="150" y="322"/>
                      </a:lnTo>
                      <a:lnTo>
                        <a:pt x="150" y="322"/>
                      </a:lnTo>
                      <a:lnTo>
                        <a:pt x="150" y="322"/>
                      </a:lnTo>
                      <a:lnTo>
                        <a:pt x="150" y="324"/>
                      </a:lnTo>
                      <a:lnTo>
                        <a:pt x="148" y="324"/>
                      </a:lnTo>
                      <a:lnTo>
                        <a:pt x="148" y="326"/>
                      </a:lnTo>
                      <a:lnTo>
                        <a:pt x="148" y="326"/>
                      </a:lnTo>
                      <a:lnTo>
                        <a:pt x="148" y="326"/>
                      </a:lnTo>
                      <a:lnTo>
                        <a:pt x="146" y="328"/>
                      </a:lnTo>
                      <a:lnTo>
                        <a:pt x="146" y="328"/>
                      </a:lnTo>
                      <a:lnTo>
                        <a:pt x="146" y="328"/>
                      </a:lnTo>
                      <a:lnTo>
                        <a:pt x="143" y="330"/>
                      </a:lnTo>
                      <a:lnTo>
                        <a:pt x="143" y="330"/>
                      </a:lnTo>
                      <a:lnTo>
                        <a:pt x="141" y="330"/>
                      </a:lnTo>
                      <a:lnTo>
                        <a:pt x="141" y="330"/>
                      </a:lnTo>
                      <a:lnTo>
                        <a:pt x="139" y="330"/>
                      </a:lnTo>
                      <a:lnTo>
                        <a:pt x="137" y="330"/>
                      </a:lnTo>
                      <a:lnTo>
                        <a:pt x="137" y="330"/>
                      </a:lnTo>
                      <a:lnTo>
                        <a:pt x="135" y="330"/>
                      </a:lnTo>
                      <a:lnTo>
                        <a:pt x="133" y="330"/>
                      </a:lnTo>
                      <a:lnTo>
                        <a:pt x="131" y="328"/>
                      </a:lnTo>
                      <a:lnTo>
                        <a:pt x="131" y="328"/>
                      </a:lnTo>
                      <a:lnTo>
                        <a:pt x="129" y="328"/>
                      </a:lnTo>
                      <a:lnTo>
                        <a:pt x="127" y="326"/>
                      </a:lnTo>
                      <a:lnTo>
                        <a:pt x="125" y="326"/>
                      </a:lnTo>
                      <a:lnTo>
                        <a:pt x="125" y="326"/>
                      </a:lnTo>
                      <a:lnTo>
                        <a:pt x="123" y="324"/>
                      </a:lnTo>
                      <a:lnTo>
                        <a:pt x="121" y="324"/>
                      </a:lnTo>
                      <a:lnTo>
                        <a:pt x="119" y="322"/>
                      </a:lnTo>
                      <a:lnTo>
                        <a:pt x="119" y="322"/>
                      </a:lnTo>
                      <a:lnTo>
                        <a:pt x="116" y="320"/>
                      </a:lnTo>
                      <a:lnTo>
                        <a:pt x="114" y="320"/>
                      </a:lnTo>
                      <a:lnTo>
                        <a:pt x="112" y="318"/>
                      </a:lnTo>
                      <a:lnTo>
                        <a:pt x="112" y="318"/>
                      </a:lnTo>
                      <a:lnTo>
                        <a:pt x="110" y="316"/>
                      </a:lnTo>
                      <a:lnTo>
                        <a:pt x="108" y="316"/>
                      </a:lnTo>
                      <a:lnTo>
                        <a:pt x="108" y="314"/>
                      </a:lnTo>
                      <a:lnTo>
                        <a:pt x="106" y="312"/>
                      </a:lnTo>
                      <a:lnTo>
                        <a:pt x="104" y="312"/>
                      </a:lnTo>
                      <a:lnTo>
                        <a:pt x="104" y="309"/>
                      </a:lnTo>
                      <a:lnTo>
                        <a:pt x="102" y="307"/>
                      </a:lnTo>
                      <a:lnTo>
                        <a:pt x="102" y="307"/>
                      </a:lnTo>
                      <a:lnTo>
                        <a:pt x="100" y="305"/>
                      </a:lnTo>
                      <a:lnTo>
                        <a:pt x="98" y="303"/>
                      </a:lnTo>
                      <a:lnTo>
                        <a:pt x="98" y="303"/>
                      </a:lnTo>
                      <a:lnTo>
                        <a:pt x="96" y="301"/>
                      </a:lnTo>
                      <a:lnTo>
                        <a:pt x="96" y="299"/>
                      </a:lnTo>
                      <a:lnTo>
                        <a:pt x="94" y="299"/>
                      </a:lnTo>
                      <a:lnTo>
                        <a:pt x="94" y="297"/>
                      </a:lnTo>
                      <a:lnTo>
                        <a:pt x="94" y="297"/>
                      </a:lnTo>
                      <a:lnTo>
                        <a:pt x="92" y="295"/>
                      </a:lnTo>
                      <a:lnTo>
                        <a:pt x="92" y="293"/>
                      </a:lnTo>
                      <a:lnTo>
                        <a:pt x="92" y="291"/>
                      </a:lnTo>
                      <a:lnTo>
                        <a:pt x="92" y="291"/>
                      </a:lnTo>
                      <a:lnTo>
                        <a:pt x="92" y="289"/>
                      </a:lnTo>
                      <a:lnTo>
                        <a:pt x="90" y="287"/>
                      </a:lnTo>
                      <a:lnTo>
                        <a:pt x="90" y="285"/>
                      </a:lnTo>
                      <a:lnTo>
                        <a:pt x="90" y="280"/>
                      </a:lnTo>
                      <a:lnTo>
                        <a:pt x="90" y="276"/>
                      </a:lnTo>
                      <a:lnTo>
                        <a:pt x="90" y="274"/>
                      </a:lnTo>
                      <a:lnTo>
                        <a:pt x="87" y="272"/>
                      </a:lnTo>
                      <a:lnTo>
                        <a:pt x="87" y="270"/>
                      </a:lnTo>
                      <a:lnTo>
                        <a:pt x="87" y="268"/>
                      </a:lnTo>
                      <a:lnTo>
                        <a:pt x="87" y="266"/>
                      </a:lnTo>
                      <a:lnTo>
                        <a:pt x="85" y="264"/>
                      </a:lnTo>
                      <a:lnTo>
                        <a:pt x="85" y="262"/>
                      </a:lnTo>
                      <a:lnTo>
                        <a:pt x="85" y="260"/>
                      </a:lnTo>
                      <a:lnTo>
                        <a:pt x="83" y="258"/>
                      </a:lnTo>
                      <a:lnTo>
                        <a:pt x="83" y="255"/>
                      </a:lnTo>
                      <a:lnTo>
                        <a:pt x="81" y="253"/>
                      </a:lnTo>
                      <a:lnTo>
                        <a:pt x="79" y="251"/>
                      </a:lnTo>
                      <a:lnTo>
                        <a:pt x="79" y="249"/>
                      </a:lnTo>
                      <a:lnTo>
                        <a:pt x="77" y="247"/>
                      </a:lnTo>
                      <a:lnTo>
                        <a:pt x="75" y="245"/>
                      </a:lnTo>
                      <a:lnTo>
                        <a:pt x="73" y="243"/>
                      </a:lnTo>
                      <a:lnTo>
                        <a:pt x="71" y="241"/>
                      </a:lnTo>
                      <a:lnTo>
                        <a:pt x="65" y="237"/>
                      </a:lnTo>
                      <a:lnTo>
                        <a:pt x="58" y="231"/>
                      </a:lnTo>
                      <a:lnTo>
                        <a:pt x="52" y="226"/>
                      </a:lnTo>
                      <a:lnTo>
                        <a:pt x="48" y="222"/>
                      </a:lnTo>
                      <a:lnTo>
                        <a:pt x="44" y="218"/>
                      </a:lnTo>
                      <a:lnTo>
                        <a:pt x="40" y="214"/>
                      </a:lnTo>
                      <a:lnTo>
                        <a:pt x="38" y="214"/>
                      </a:lnTo>
                      <a:lnTo>
                        <a:pt x="36" y="212"/>
                      </a:lnTo>
                      <a:lnTo>
                        <a:pt x="34" y="210"/>
                      </a:lnTo>
                      <a:lnTo>
                        <a:pt x="31" y="208"/>
                      </a:lnTo>
                      <a:lnTo>
                        <a:pt x="31" y="208"/>
                      </a:lnTo>
                      <a:lnTo>
                        <a:pt x="29" y="206"/>
                      </a:lnTo>
                      <a:lnTo>
                        <a:pt x="29" y="206"/>
                      </a:lnTo>
                      <a:lnTo>
                        <a:pt x="27" y="204"/>
                      </a:lnTo>
                      <a:lnTo>
                        <a:pt x="25" y="202"/>
                      </a:lnTo>
                      <a:lnTo>
                        <a:pt x="21" y="202"/>
                      </a:lnTo>
                      <a:lnTo>
                        <a:pt x="21" y="199"/>
                      </a:lnTo>
                      <a:lnTo>
                        <a:pt x="19" y="199"/>
                      </a:lnTo>
                      <a:lnTo>
                        <a:pt x="17" y="197"/>
                      </a:lnTo>
                      <a:lnTo>
                        <a:pt x="17" y="197"/>
                      </a:lnTo>
                      <a:lnTo>
                        <a:pt x="15" y="195"/>
                      </a:lnTo>
                      <a:lnTo>
                        <a:pt x="15" y="195"/>
                      </a:lnTo>
                      <a:lnTo>
                        <a:pt x="13" y="195"/>
                      </a:lnTo>
                      <a:lnTo>
                        <a:pt x="13" y="193"/>
                      </a:lnTo>
                      <a:lnTo>
                        <a:pt x="13" y="193"/>
                      </a:lnTo>
                      <a:lnTo>
                        <a:pt x="13" y="193"/>
                      </a:lnTo>
                      <a:lnTo>
                        <a:pt x="11" y="189"/>
                      </a:lnTo>
                      <a:lnTo>
                        <a:pt x="9" y="187"/>
                      </a:lnTo>
                      <a:lnTo>
                        <a:pt x="9" y="185"/>
                      </a:lnTo>
                      <a:lnTo>
                        <a:pt x="7" y="181"/>
                      </a:lnTo>
                      <a:lnTo>
                        <a:pt x="7" y="179"/>
                      </a:lnTo>
                      <a:lnTo>
                        <a:pt x="7" y="177"/>
                      </a:lnTo>
                      <a:lnTo>
                        <a:pt x="4" y="175"/>
                      </a:lnTo>
                      <a:lnTo>
                        <a:pt x="4" y="172"/>
                      </a:lnTo>
                      <a:lnTo>
                        <a:pt x="4" y="170"/>
                      </a:lnTo>
                      <a:lnTo>
                        <a:pt x="4" y="170"/>
                      </a:lnTo>
                      <a:lnTo>
                        <a:pt x="4" y="168"/>
                      </a:lnTo>
                      <a:lnTo>
                        <a:pt x="4" y="168"/>
                      </a:lnTo>
                      <a:lnTo>
                        <a:pt x="4" y="166"/>
                      </a:lnTo>
                      <a:lnTo>
                        <a:pt x="4" y="166"/>
                      </a:lnTo>
                      <a:lnTo>
                        <a:pt x="4" y="1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18" name="Freeform 377"/>
                <p:cNvSpPr>
                  <a:spLocks/>
                </p:cNvSpPr>
                <p:nvPr/>
              </p:nvSpPr>
              <p:spPr bwMode="auto">
                <a:xfrm flipH="1">
                  <a:off x="7967603" y="2046224"/>
                  <a:ext cx="121487" cy="9491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4"/>
                    </a:cxn>
                    <a:cxn ang="0">
                      <a:pos x="4" y="8"/>
                    </a:cxn>
                    <a:cxn ang="0">
                      <a:pos x="6" y="13"/>
                    </a:cxn>
                    <a:cxn ang="0">
                      <a:pos x="8" y="17"/>
                    </a:cxn>
                    <a:cxn ang="0">
                      <a:pos x="13" y="21"/>
                    </a:cxn>
                    <a:cxn ang="0">
                      <a:pos x="15" y="25"/>
                    </a:cxn>
                    <a:cxn ang="0">
                      <a:pos x="19" y="31"/>
                    </a:cxn>
                    <a:cxn ang="0">
                      <a:pos x="25" y="38"/>
                    </a:cxn>
                    <a:cxn ang="0">
                      <a:pos x="33" y="46"/>
                    </a:cxn>
                    <a:cxn ang="0">
                      <a:pos x="40" y="54"/>
                    </a:cxn>
                    <a:cxn ang="0">
                      <a:pos x="44" y="58"/>
                    </a:cxn>
                    <a:cxn ang="0">
                      <a:pos x="48" y="60"/>
                    </a:cxn>
                    <a:cxn ang="0">
                      <a:pos x="50" y="62"/>
                    </a:cxn>
                    <a:cxn ang="0">
                      <a:pos x="52" y="65"/>
                    </a:cxn>
                    <a:cxn ang="0">
                      <a:pos x="56" y="67"/>
                    </a:cxn>
                    <a:cxn ang="0">
                      <a:pos x="58" y="69"/>
                    </a:cxn>
                    <a:cxn ang="0">
                      <a:pos x="60" y="71"/>
                    </a:cxn>
                    <a:cxn ang="0">
                      <a:pos x="64" y="71"/>
                    </a:cxn>
                    <a:cxn ang="0">
                      <a:pos x="67" y="73"/>
                    </a:cxn>
                    <a:cxn ang="0">
                      <a:pos x="69" y="73"/>
                    </a:cxn>
                    <a:cxn ang="0">
                      <a:pos x="73" y="73"/>
                    </a:cxn>
                    <a:cxn ang="0">
                      <a:pos x="77" y="73"/>
                    </a:cxn>
                    <a:cxn ang="0">
                      <a:pos x="79" y="73"/>
                    </a:cxn>
                    <a:cxn ang="0">
                      <a:pos x="83" y="73"/>
                    </a:cxn>
                    <a:cxn ang="0">
                      <a:pos x="87" y="73"/>
                    </a:cxn>
                    <a:cxn ang="0">
                      <a:pos x="93" y="73"/>
                    </a:cxn>
                    <a:cxn ang="0">
                      <a:pos x="96" y="73"/>
                    </a:cxn>
                    <a:cxn ang="0">
                      <a:pos x="96" y="73"/>
                    </a:cxn>
                    <a:cxn ang="0">
                      <a:pos x="96" y="73"/>
                    </a:cxn>
                    <a:cxn ang="0">
                      <a:pos x="91" y="73"/>
                    </a:cxn>
                    <a:cxn ang="0">
                      <a:pos x="87" y="75"/>
                    </a:cxn>
                    <a:cxn ang="0">
                      <a:pos x="83" y="75"/>
                    </a:cxn>
                    <a:cxn ang="0">
                      <a:pos x="79" y="75"/>
                    </a:cxn>
                    <a:cxn ang="0">
                      <a:pos x="75" y="75"/>
                    </a:cxn>
                    <a:cxn ang="0">
                      <a:pos x="71" y="75"/>
                    </a:cxn>
                    <a:cxn ang="0">
                      <a:pos x="64" y="75"/>
                    </a:cxn>
                    <a:cxn ang="0">
                      <a:pos x="60" y="73"/>
                    </a:cxn>
                    <a:cxn ang="0">
                      <a:pos x="56" y="73"/>
                    </a:cxn>
                    <a:cxn ang="0">
                      <a:pos x="52" y="71"/>
                    </a:cxn>
                    <a:cxn ang="0">
                      <a:pos x="48" y="69"/>
                    </a:cxn>
                    <a:cxn ang="0">
                      <a:pos x="40" y="60"/>
                    </a:cxn>
                    <a:cxn ang="0">
                      <a:pos x="31" y="52"/>
                    </a:cxn>
                    <a:cxn ang="0">
                      <a:pos x="23" y="46"/>
                    </a:cxn>
                    <a:cxn ang="0">
                      <a:pos x="19" y="38"/>
                    </a:cxn>
                    <a:cxn ang="0">
                      <a:pos x="13" y="31"/>
                    </a:cxn>
                    <a:cxn ang="0">
                      <a:pos x="8" y="27"/>
                    </a:cxn>
                    <a:cxn ang="0">
                      <a:pos x="6" y="25"/>
                    </a:cxn>
                    <a:cxn ang="0">
                      <a:pos x="6" y="23"/>
                    </a:cxn>
                    <a:cxn ang="0">
                      <a:pos x="4" y="19"/>
                    </a:cxn>
                    <a:cxn ang="0">
                      <a:pos x="2" y="17"/>
                    </a:cxn>
                    <a:cxn ang="0">
                      <a:pos x="2" y="13"/>
                    </a:cxn>
                    <a:cxn ang="0">
                      <a:pos x="2" y="8"/>
                    </a:cxn>
                    <a:cxn ang="0">
                      <a:pos x="0" y="6"/>
                    </a:cxn>
                    <a:cxn ang="0">
                      <a:pos x="0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6" h="75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6" y="11"/>
                      </a:lnTo>
                      <a:lnTo>
                        <a:pt x="6" y="13"/>
                      </a:lnTo>
                      <a:lnTo>
                        <a:pt x="8" y="15"/>
                      </a:lnTo>
                      <a:lnTo>
                        <a:pt x="8" y="17"/>
                      </a:lnTo>
                      <a:lnTo>
                        <a:pt x="10" y="19"/>
                      </a:lnTo>
                      <a:lnTo>
                        <a:pt x="13" y="21"/>
                      </a:lnTo>
                      <a:lnTo>
                        <a:pt x="13" y="23"/>
                      </a:lnTo>
                      <a:lnTo>
                        <a:pt x="15" y="25"/>
                      </a:lnTo>
                      <a:lnTo>
                        <a:pt x="17" y="27"/>
                      </a:lnTo>
                      <a:lnTo>
                        <a:pt x="19" y="31"/>
                      </a:lnTo>
                      <a:lnTo>
                        <a:pt x="21" y="33"/>
                      </a:lnTo>
                      <a:lnTo>
                        <a:pt x="25" y="38"/>
                      </a:lnTo>
                      <a:lnTo>
                        <a:pt x="29" y="42"/>
                      </a:lnTo>
                      <a:lnTo>
                        <a:pt x="33" y="46"/>
                      </a:lnTo>
                      <a:lnTo>
                        <a:pt x="37" y="50"/>
                      </a:lnTo>
                      <a:lnTo>
                        <a:pt x="40" y="54"/>
                      </a:lnTo>
                      <a:lnTo>
                        <a:pt x="44" y="56"/>
                      </a:lnTo>
                      <a:lnTo>
                        <a:pt x="44" y="58"/>
                      </a:lnTo>
                      <a:lnTo>
                        <a:pt x="46" y="60"/>
                      </a:lnTo>
                      <a:lnTo>
                        <a:pt x="48" y="60"/>
                      </a:lnTo>
                      <a:lnTo>
                        <a:pt x="48" y="62"/>
                      </a:lnTo>
                      <a:lnTo>
                        <a:pt x="50" y="62"/>
                      </a:lnTo>
                      <a:lnTo>
                        <a:pt x="52" y="65"/>
                      </a:lnTo>
                      <a:lnTo>
                        <a:pt x="52" y="65"/>
                      </a:lnTo>
                      <a:lnTo>
                        <a:pt x="54" y="67"/>
                      </a:lnTo>
                      <a:lnTo>
                        <a:pt x="56" y="67"/>
                      </a:lnTo>
                      <a:lnTo>
                        <a:pt x="56" y="69"/>
                      </a:lnTo>
                      <a:lnTo>
                        <a:pt x="58" y="69"/>
                      </a:lnTo>
                      <a:lnTo>
                        <a:pt x="60" y="69"/>
                      </a:lnTo>
                      <a:lnTo>
                        <a:pt x="60" y="71"/>
                      </a:lnTo>
                      <a:lnTo>
                        <a:pt x="62" y="71"/>
                      </a:lnTo>
                      <a:lnTo>
                        <a:pt x="64" y="71"/>
                      </a:lnTo>
                      <a:lnTo>
                        <a:pt x="64" y="71"/>
                      </a:lnTo>
                      <a:lnTo>
                        <a:pt x="67" y="73"/>
                      </a:lnTo>
                      <a:lnTo>
                        <a:pt x="69" y="73"/>
                      </a:lnTo>
                      <a:lnTo>
                        <a:pt x="69" y="73"/>
                      </a:lnTo>
                      <a:lnTo>
                        <a:pt x="71" y="73"/>
                      </a:lnTo>
                      <a:lnTo>
                        <a:pt x="73" y="73"/>
                      </a:lnTo>
                      <a:lnTo>
                        <a:pt x="75" y="73"/>
                      </a:lnTo>
                      <a:lnTo>
                        <a:pt x="77" y="73"/>
                      </a:lnTo>
                      <a:lnTo>
                        <a:pt x="77" y="73"/>
                      </a:lnTo>
                      <a:lnTo>
                        <a:pt x="79" y="73"/>
                      </a:lnTo>
                      <a:lnTo>
                        <a:pt x="81" y="73"/>
                      </a:lnTo>
                      <a:lnTo>
                        <a:pt x="83" y="73"/>
                      </a:lnTo>
                      <a:lnTo>
                        <a:pt x="85" y="73"/>
                      </a:lnTo>
                      <a:lnTo>
                        <a:pt x="87" y="73"/>
                      </a:lnTo>
                      <a:lnTo>
                        <a:pt x="91" y="73"/>
                      </a:lnTo>
                      <a:lnTo>
                        <a:pt x="93" y="73"/>
                      </a:lnTo>
                      <a:lnTo>
                        <a:pt x="93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3" y="73"/>
                      </a:lnTo>
                      <a:lnTo>
                        <a:pt x="91" y="73"/>
                      </a:lnTo>
                      <a:lnTo>
                        <a:pt x="89" y="73"/>
                      </a:lnTo>
                      <a:lnTo>
                        <a:pt x="87" y="75"/>
                      </a:lnTo>
                      <a:lnTo>
                        <a:pt x="85" y="75"/>
                      </a:lnTo>
                      <a:lnTo>
                        <a:pt x="83" y="75"/>
                      </a:lnTo>
                      <a:lnTo>
                        <a:pt x="81" y="75"/>
                      </a:lnTo>
                      <a:lnTo>
                        <a:pt x="79" y="75"/>
                      </a:lnTo>
                      <a:lnTo>
                        <a:pt x="77" y="75"/>
                      </a:lnTo>
                      <a:lnTo>
                        <a:pt x="75" y="75"/>
                      </a:lnTo>
                      <a:lnTo>
                        <a:pt x="73" y="75"/>
                      </a:lnTo>
                      <a:lnTo>
                        <a:pt x="71" y="75"/>
                      </a:lnTo>
                      <a:lnTo>
                        <a:pt x="67" y="75"/>
                      </a:lnTo>
                      <a:lnTo>
                        <a:pt x="64" y="75"/>
                      </a:lnTo>
                      <a:lnTo>
                        <a:pt x="62" y="75"/>
                      </a:lnTo>
                      <a:lnTo>
                        <a:pt x="60" y="73"/>
                      </a:lnTo>
                      <a:lnTo>
                        <a:pt x="58" y="73"/>
                      </a:lnTo>
                      <a:lnTo>
                        <a:pt x="56" y="73"/>
                      </a:lnTo>
                      <a:lnTo>
                        <a:pt x="54" y="73"/>
                      </a:lnTo>
                      <a:lnTo>
                        <a:pt x="52" y="71"/>
                      </a:lnTo>
                      <a:lnTo>
                        <a:pt x="50" y="71"/>
                      </a:lnTo>
                      <a:lnTo>
                        <a:pt x="48" y="69"/>
                      </a:lnTo>
                      <a:lnTo>
                        <a:pt x="46" y="67"/>
                      </a:lnTo>
                      <a:lnTo>
                        <a:pt x="40" y="60"/>
                      </a:lnTo>
                      <a:lnTo>
                        <a:pt x="33" y="54"/>
                      </a:lnTo>
                      <a:lnTo>
                        <a:pt x="31" y="52"/>
                      </a:lnTo>
                      <a:lnTo>
                        <a:pt x="27" y="48"/>
                      </a:lnTo>
                      <a:lnTo>
                        <a:pt x="23" y="46"/>
                      </a:lnTo>
                      <a:lnTo>
                        <a:pt x="21" y="42"/>
                      </a:lnTo>
                      <a:lnTo>
                        <a:pt x="19" y="38"/>
                      </a:lnTo>
                      <a:lnTo>
                        <a:pt x="15" y="35"/>
                      </a:lnTo>
                      <a:lnTo>
                        <a:pt x="13" y="31"/>
                      </a:lnTo>
                      <a:lnTo>
                        <a:pt x="10" y="29"/>
                      </a:lnTo>
                      <a:lnTo>
                        <a:pt x="8" y="27"/>
                      </a:lnTo>
                      <a:lnTo>
                        <a:pt x="8" y="25"/>
                      </a:lnTo>
                      <a:lnTo>
                        <a:pt x="6" y="25"/>
                      </a:lnTo>
                      <a:lnTo>
                        <a:pt x="6" y="23"/>
                      </a:lnTo>
                      <a:lnTo>
                        <a:pt x="6" y="23"/>
                      </a:lnTo>
                      <a:lnTo>
                        <a:pt x="4" y="21"/>
                      </a:lnTo>
                      <a:lnTo>
                        <a:pt x="4" y="19"/>
                      </a:lnTo>
                      <a:lnTo>
                        <a:pt x="4" y="19"/>
                      </a:lnTo>
                      <a:lnTo>
                        <a:pt x="2" y="17"/>
                      </a:lnTo>
                      <a:lnTo>
                        <a:pt x="2" y="15"/>
                      </a:lnTo>
                      <a:lnTo>
                        <a:pt x="2" y="13"/>
                      </a:lnTo>
                      <a:lnTo>
                        <a:pt x="2" y="11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19" name="Freeform 378"/>
                <p:cNvSpPr>
                  <a:spLocks noEditPoints="1"/>
                </p:cNvSpPr>
                <p:nvPr/>
              </p:nvSpPr>
              <p:spPr bwMode="auto">
                <a:xfrm flipH="1">
                  <a:off x="7967603" y="2046224"/>
                  <a:ext cx="121487" cy="94912"/>
                </a:xfrm>
                <a:custGeom>
                  <a:avLst/>
                  <a:gdLst/>
                  <a:ahLst/>
                  <a:cxnLst>
                    <a:cxn ang="0">
                      <a:pos x="21" y="31"/>
                    </a:cxn>
                    <a:cxn ang="0">
                      <a:pos x="31" y="44"/>
                    </a:cxn>
                    <a:cxn ang="0">
                      <a:pos x="46" y="58"/>
                    </a:cxn>
                    <a:cxn ang="0">
                      <a:pos x="52" y="65"/>
                    </a:cxn>
                    <a:cxn ang="0">
                      <a:pos x="58" y="67"/>
                    </a:cxn>
                    <a:cxn ang="0">
                      <a:pos x="62" y="71"/>
                    </a:cxn>
                    <a:cxn ang="0">
                      <a:pos x="69" y="73"/>
                    </a:cxn>
                    <a:cxn ang="0">
                      <a:pos x="75" y="73"/>
                    </a:cxn>
                    <a:cxn ang="0">
                      <a:pos x="85" y="73"/>
                    </a:cxn>
                    <a:cxn ang="0">
                      <a:pos x="93" y="71"/>
                    </a:cxn>
                    <a:cxn ang="0">
                      <a:pos x="96" y="71"/>
                    </a:cxn>
                    <a:cxn ang="0">
                      <a:pos x="96" y="73"/>
                    </a:cxn>
                    <a:cxn ang="0">
                      <a:pos x="89" y="75"/>
                    </a:cxn>
                    <a:cxn ang="0">
                      <a:pos x="75" y="75"/>
                    </a:cxn>
                    <a:cxn ang="0">
                      <a:pos x="67" y="75"/>
                    </a:cxn>
                    <a:cxn ang="0">
                      <a:pos x="58" y="75"/>
                    </a:cxn>
                    <a:cxn ang="0">
                      <a:pos x="52" y="71"/>
                    </a:cxn>
                    <a:cxn ang="0">
                      <a:pos x="46" y="69"/>
                    </a:cxn>
                    <a:cxn ang="0">
                      <a:pos x="25" y="46"/>
                    </a:cxn>
                    <a:cxn ang="0">
                      <a:pos x="15" y="35"/>
                    </a:cxn>
                    <a:cxn ang="0">
                      <a:pos x="6" y="25"/>
                    </a:cxn>
                    <a:cxn ang="0">
                      <a:pos x="4" y="19"/>
                    </a:cxn>
                    <a:cxn ang="0">
                      <a:pos x="2" y="13"/>
                    </a:cxn>
                    <a:cxn ang="0">
                      <a:pos x="0" y="6"/>
                    </a:cxn>
                    <a:cxn ang="0">
                      <a:pos x="0" y="2"/>
                    </a:cxn>
                    <a:cxn ang="0">
                      <a:pos x="2" y="0"/>
                    </a:cxn>
                    <a:cxn ang="0">
                      <a:pos x="4" y="6"/>
                    </a:cxn>
                    <a:cxn ang="0">
                      <a:pos x="8" y="15"/>
                    </a:cxn>
                    <a:cxn ang="0">
                      <a:pos x="15" y="23"/>
                    </a:cxn>
                    <a:cxn ang="0">
                      <a:pos x="31" y="44"/>
                    </a:cxn>
                    <a:cxn ang="0">
                      <a:pos x="21" y="33"/>
                    </a:cxn>
                    <a:cxn ang="0">
                      <a:pos x="13" y="23"/>
                    </a:cxn>
                    <a:cxn ang="0">
                      <a:pos x="6" y="15"/>
                    </a:cxn>
                    <a:cxn ang="0">
                      <a:pos x="2" y="4"/>
                    </a:cxn>
                    <a:cxn ang="0">
                      <a:pos x="2" y="6"/>
                    </a:cxn>
                    <a:cxn ang="0">
                      <a:pos x="4" y="15"/>
                    </a:cxn>
                    <a:cxn ang="0">
                      <a:pos x="6" y="21"/>
                    </a:cxn>
                    <a:cxn ang="0">
                      <a:pos x="10" y="29"/>
                    </a:cxn>
                    <a:cxn ang="0">
                      <a:pos x="21" y="40"/>
                    </a:cxn>
                    <a:cxn ang="0">
                      <a:pos x="33" y="54"/>
                    </a:cxn>
                    <a:cxn ang="0">
                      <a:pos x="48" y="69"/>
                    </a:cxn>
                    <a:cxn ang="0">
                      <a:pos x="52" y="71"/>
                    </a:cxn>
                    <a:cxn ang="0">
                      <a:pos x="58" y="73"/>
                    </a:cxn>
                    <a:cxn ang="0">
                      <a:pos x="67" y="75"/>
                    </a:cxn>
                    <a:cxn ang="0">
                      <a:pos x="77" y="75"/>
                    </a:cxn>
                    <a:cxn ang="0">
                      <a:pos x="87" y="73"/>
                    </a:cxn>
                    <a:cxn ang="0">
                      <a:pos x="75" y="73"/>
                    </a:cxn>
                    <a:cxn ang="0">
                      <a:pos x="69" y="73"/>
                    </a:cxn>
                    <a:cxn ang="0">
                      <a:pos x="64" y="73"/>
                    </a:cxn>
                    <a:cxn ang="0">
                      <a:pos x="58" y="69"/>
                    </a:cxn>
                    <a:cxn ang="0">
                      <a:pos x="52" y="67"/>
                    </a:cxn>
                    <a:cxn ang="0">
                      <a:pos x="48" y="62"/>
                    </a:cxn>
                    <a:cxn ang="0">
                      <a:pos x="44" y="56"/>
                    </a:cxn>
                  </a:cxnLst>
                  <a:rect l="0" t="0" r="r" b="b"/>
                  <a:pathLst>
                    <a:path w="96" h="75">
                      <a:moveTo>
                        <a:pt x="15" y="23"/>
                      </a:moveTo>
                      <a:lnTo>
                        <a:pt x="17" y="25"/>
                      </a:lnTo>
                      <a:lnTo>
                        <a:pt x="19" y="29"/>
                      </a:lnTo>
                      <a:lnTo>
                        <a:pt x="21" y="31"/>
                      </a:lnTo>
                      <a:lnTo>
                        <a:pt x="23" y="35"/>
                      </a:lnTo>
                      <a:lnTo>
                        <a:pt x="27" y="38"/>
                      </a:lnTo>
                      <a:lnTo>
                        <a:pt x="29" y="40"/>
                      </a:lnTo>
                      <a:lnTo>
                        <a:pt x="31" y="44"/>
                      </a:lnTo>
                      <a:lnTo>
                        <a:pt x="33" y="46"/>
                      </a:lnTo>
                      <a:lnTo>
                        <a:pt x="44" y="56"/>
                      </a:lnTo>
                      <a:lnTo>
                        <a:pt x="46" y="58"/>
                      </a:lnTo>
                      <a:lnTo>
                        <a:pt x="46" y="58"/>
                      </a:lnTo>
                      <a:lnTo>
                        <a:pt x="48" y="60"/>
                      </a:lnTo>
                      <a:lnTo>
                        <a:pt x="50" y="62"/>
                      </a:lnTo>
                      <a:lnTo>
                        <a:pt x="50" y="62"/>
                      </a:lnTo>
                      <a:lnTo>
                        <a:pt x="52" y="65"/>
                      </a:lnTo>
                      <a:lnTo>
                        <a:pt x="54" y="65"/>
                      </a:lnTo>
                      <a:lnTo>
                        <a:pt x="54" y="67"/>
                      </a:lnTo>
                      <a:lnTo>
                        <a:pt x="56" y="67"/>
                      </a:lnTo>
                      <a:lnTo>
                        <a:pt x="58" y="67"/>
                      </a:lnTo>
                      <a:lnTo>
                        <a:pt x="58" y="69"/>
                      </a:lnTo>
                      <a:lnTo>
                        <a:pt x="60" y="69"/>
                      </a:lnTo>
                      <a:lnTo>
                        <a:pt x="62" y="69"/>
                      </a:lnTo>
                      <a:lnTo>
                        <a:pt x="62" y="71"/>
                      </a:lnTo>
                      <a:lnTo>
                        <a:pt x="64" y="71"/>
                      </a:lnTo>
                      <a:lnTo>
                        <a:pt x="67" y="71"/>
                      </a:lnTo>
                      <a:lnTo>
                        <a:pt x="67" y="71"/>
                      </a:lnTo>
                      <a:lnTo>
                        <a:pt x="69" y="73"/>
                      </a:lnTo>
                      <a:lnTo>
                        <a:pt x="71" y="73"/>
                      </a:lnTo>
                      <a:lnTo>
                        <a:pt x="73" y="73"/>
                      </a:lnTo>
                      <a:lnTo>
                        <a:pt x="73" y="73"/>
                      </a:lnTo>
                      <a:lnTo>
                        <a:pt x="75" y="73"/>
                      </a:lnTo>
                      <a:lnTo>
                        <a:pt x="77" y="73"/>
                      </a:lnTo>
                      <a:lnTo>
                        <a:pt x="77" y="73"/>
                      </a:lnTo>
                      <a:lnTo>
                        <a:pt x="81" y="73"/>
                      </a:lnTo>
                      <a:lnTo>
                        <a:pt x="85" y="73"/>
                      </a:lnTo>
                      <a:lnTo>
                        <a:pt x="87" y="73"/>
                      </a:lnTo>
                      <a:lnTo>
                        <a:pt x="91" y="73"/>
                      </a:lnTo>
                      <a:lnTo>
                        <a:pt x="93" y="71"/>
                      </a:lnTo>
                      <a:lnTo>
                        <a:pt x="93" y="71"/>
                      </a:lnTo>
                      <a:lnTo>
                        <a:pt x="96" y="71"/>
                      </a:lnTo>
                      <a:lnTo>
                        <a:pt x="96" y="71"/>
                      </a:lnTo>
                      <a:lnTo>
                        <a:pt x="96" y="71"/>
                      </a:lnTo>
                      <a:lnTo>
                        <a:pt x="96" y="71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3" y="73"/>
                      </a:lnTo>
                      <a:lnTo>
                        <a:pt x="91" y="75"/>
                      </a:lnTo>
                      <a:lnTo>
                        <a:pt x="89" y="75"/>
                      </a:lnTo>
                      <a:lnTo>
                        <a:pt x="85" y="75"/>
                      </a:lnTo>
                      <a:lnTo>
                        <a:pt x="83" y="75"/>
                      </a:lnTo>
                      <a:lnTo>
                        <a:pt x="79" y="75"/>
                      </a:lnTo>
                      <a:lnTo>
                        <a:pt x="75" y="75"/>
                      </a:lnTo>
                      <a:lnTo>
                        <a:pt x="73" y="75"/>
                      </a:lnTo>
                      <a:lnTo>
                        <a:pt x="71" y="75"/>
                      </a:lnTo>
                      <a:lnTo>
                        <a:pt x="69" y="75"/>
                      </a:lnTo>
                      <a:lnTo>
                        <a:pt x="67" y="75"/>
                      </a:lnTo>
                      <a:lnTo>
                        <a:pt x="64" y="75"/>
                      </a:lnTo>
                      <a:lnTo>
                        <a:pt x="62" y="75"/>
                      </a:lnTo>
                      <a:lnTo>
                        <a:pt x="60" y="75"/>
                      </a:lnTo>
                      <a:lnTo>
                        <a:pt x="58" y="75"/>
                      </a:lnTo>
                      <a:lnTo>
                        <a:pt x="56" y="73"/>
                      </a:lnTo>
                      <a:lnTo>
                        <a:pt x="54" y="73"/>
                      </a:lnTo>
                      <a:lnTo>
                        <a:pt x="54" y="73"/>
                      </a:lnTo>
                      <a:lnTo>
                        <a:pt x="52" y="71"/>
                      </a:lnTo>
                      <a:lnTo>
                        <a:pt x="50" y="71"/>
                      </a:lnTo>
                      <a:lnTo>
                        <a:pt x="48" y="71"/>
                      </a:lnTo>
                      <a:lnTo>
                        <a:pt x="48" y="69"/>
                      </a:lnTo>
                      <a:lnTo>
                        <a:pt x="46" y="69"/>
                      </a:lnTo>
                      <a:lnTo>
                        <a:pt x="37" y="60"/>
                      </a:lnTo>
                      <a:lnTo>
                        <a:pt x="33" y="54"/>
                      </a:lnTo>
                      <a:lnTo>
                        <a:pt x="27" y="50"/>
                      </a:lnTo>
                      <a:lnTo>
                        <a:pt x="25" y="46"/>
                      </a:lnTo>
                      <a:lnTo>
                        <a:pt x="21" y="44"/>
                      </a:lnTo>
                      <a:lnTo>
                        <a:pt x="19" y="40"/>
                      </a:lnTo>
                      <a:lnTo>
                        <a:pt x="17" y="38"/>
                      </a:lnTo>
                      <a:lnTo>
                        <a:pt x="15" y="35"/>
                      </a:lnTo>
                      <a:lnTo>
                        <a:pt x="13" y="33"/>
                      </a:lnTo>
                      <a:lnTo>
                        <a:pt x="10" y="29"/>
                      </a:lnTo>
                      <a:lnTo>
                        <a:pt x="8" y="27"/>
                      </a:lnTo>
                      <a:lnTo>
                        <a:pt x="6" y="25"/>
                      </a:lnTo>
                      <a:lnTo>
                        <a:pt x="4" y="23"/>
                      </a:lnTo>
                      <a:lnTo>
                        <a:pt x="4" y="21"/>
                      </a:lnTo>
                      <a:lnTo>
                        <a:pt x="4" y="21"/>
                      </a:lnTo>
                      <a:lnTo>
                        <a:pt x="4" y="19"/>
                      </a:lnTo>
                      <a:lnTo>
                        <a:pt x="2" y="19"/>
                      </a:lnTo>
                      <a:lnTo>
                        <a:pt x="2" y="17"/>
                      </a:lnTo>
                      <a:lnTo>
                        <a:pt x="2" y="15"/>
                      </a:lnTo>
                      <a:lnTo>
                        <a:pt x="2" y="13"/>
                      </a:lnTo>
                      <a:lnTo>
                        <a:pt x="0" y="11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6" y="8"/>
                      </a:lnTo>
                      <a:lnTo>
                        <a:pt x="6" y="11"/>
                      </a:lnTo>
                      <a:lnTo>
                        <a:pt x="8" y="13"/>
                      </a:lnTo>
                      <a:lnTo>
                        <a:pt x="8" y="15"/>
                      </a:lnTo>
                      <a:lnTo>
                        <a:pt x="10" y="17"/>
                      </a:lnTo>
                      <a:lnTo>
                        <a:pt x="10" y="19"/>
                      </a:lnTo>
                      <a:lnTo>
                        <a:pt x="13" y="21"/>
                      </a:lnTo>
                      <a:lnTo>
                        <a:pt x="15" y="23"/>
                      </a:lnTo>
                      <a:lnTo>
                        <a:pt x="15" y="23"/>
                      </a:lnTo>
                      <a:close/>
                      <a:moveTo>
                        <a:pt x="44" y="56"/>
                      </a:moveTo>
                      <a:lnTo>
                        <a:pt x="33" y="46"/>
                      </a:lnTo>
                      <a:lnTo>
                        <a:pt x="31" y="44"/>
                      </a:lnTo>
                      <a:lnTo>
                        <a:pt x="27" y="42"/>
                      </a:lnTo>
                      <a:lnTo>
                        <a:pt x="25" y="38"/>
                      </a:lnTo>
                      <a:lnTo>
                        <a:pt x="23" y="35"/>
                      </a:lnTo>
                      <a:lnTo>
                        <a:pt x="21" y="33"/>
                      </a:lnTo>
                      <a:lnTo>
                        <a:pt x="17" y="29"/>
                      </a:lnTo>
                      <a:lnTo>
                        <a:pt x="15" y="27"/>
                      </a:lnTo>
                      <a:lnTo>
                        <a:pt x="13" y="23"/>
                      </a:lnTo>
                      <a:lnTo>
                        <a:pt x="13" y="23"/>
                      </a:lnTo>
                      <a:lnTo>
                        <a:pt x="10" y="21"/>
                      </a:lnTo>
                      <a:lnTo>
                        <a:pt x="10" y="19"/>
                      </a:lnTo>
                      <a:lnTo>
                        <a:pt x="8" y="17"/>
                      </a:lnTo>
                      <a:lnTo>
                        <a:pt x="6" y="15"/>
                      </a:lnTo>
                      <a:lnTo>
                        <a:pt x="6" y="13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2" y="11"/>
                      </a:lnTo>
                      <a:lnTo>
                        <a:pt x="2" y="13"/>
                      </a:lnTo>
                      <a:lnTo>
                        <a:pt x="4" y="15"/>
                      </a:lnTo>
                      <a:lnTo>
                        <a:pt x="4" y="19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6" y="23"/>
                      </a:lnTo>
                      <a:lnTo>
                        <a:pt x="8" y="25"/>
                      </a:lnTo>
                      <a:lnTo>
                        <a:pt x="8" y="27"/>
                      </a:lnTo>
                      <a:lnTo>
                        <a:pt x="10" y="29"/>
                      </a:lnTo>
                      <a:lnTo>
                        <a:pt x="13" y="31"/>
                      </a:lnTo>
                      <a:lnTo>
                        <a:pt x="15" y="33"/>
                      </a:lnTo>
                      <a:lnTo>
                        <a:pt x="17" y="38"/>
                      </a:lnTo>
                      <a:lnTo>
                        <a:pt x="21" y="40"/>
                      </a:lnTo>
                      <a:lnTo>
                        <a:pt x="23" y="42"/>
                      </a:lnTo>
                      <a:lnTo>
                        <a:pt x="25" y="46"/>
                      </a:lnTo>
                      <a:lnTo>
                        <a:pt x="27" y="48"/>
                      </a:lnTo>
                      <a:lnTo>
                        <a:pt x="33" y="54"/>
                      </a:lnTo>
                      <a:lnTo>
                        <a:pt x="40" y="58"/>
                      </a:lnTo>
                      <a:lnTo>
                        <a:pt x="46" y="67"/>
                      </a:lnTo>
                      <a:lnTo>
                        <a:pt x="48" y="67"/>
                      </a:lnTo>
                      <a:lnTo>
                        <a:pt x="48" y="69"/>
                      </a:lnTo>
                      <a:lnTo>
                        <a:pt x="50" y="69"/>
                      </a:lnTo>
                      <a:lnTo>
                        <a:pt x="50" y="69"/>
                      </a:lnTo>
                      <a:lnTo>
                        <a:pt x="52" y="71"/>
                      </a:lnTo>
                      <a:lnTo>
                        <a:pt x="52" y="71"/>
                      </a:lnTo>
                      <a:lnTo>
                        <a:pt x="54" y="71"/>
                      </a:lnTo>
                      <a:lnTo>
                        <a:pt x="56" y="73"/>
                      </a:lnTo>
                      <a:lnTo>
                        <a:pt x="56" y="73"/>
                      </a:lnTo>
                      <a:lnTo>
                        <a:pt x="58" y="73"/>
                      </a:lnTo>
                      <a:lnTo>
                        <a:pt x="58" y="73"/>
                      </a:lnTo>
                      <a:lnTo>
                        <a:pt x="60" y="73"/>
                      </a:lnTo>
                      <a:lnTo>
                        <a:pt x="62" y="73"/>
                      </a:lnTo>
                      <a:lnTo>
                        <a:pt x="67" y="75"/>
                      </a:lnTo>
                      <a:lnTo>
                        <a:pt x="69" y="75"/>
                      </a:lnTo>
                      <a:lnTo>
                        <a:pt x="73" y="75"/>
                      </a:lnTo>
                      <a:lnTo>
                        <a:pt x="75" y="75"/>
                      </a:lnTo>
                      <a:lnTo>
                        <a:pt x="77" y="75"/>
                      </a:lnTo>
                      <a:lnTo>
                        <a:pt x="81" y="75"/>
                      </a:lnTo>
                      <a:lnTo>
                        <a:pt x="83" y="75"/>
                      </a:lnTo>
                      <a:lnTo>
                        <a:pt x="85" y="73"/>
                      </a:lnTo>
                      <a:lnTo>
                        <a:pt x="87" y="73"/>
                      </a:lnTo>
                      <a:lnTo>
                        <a:pt x="85" y="73"/>
                      </a:lnTo>
                      <a:lnTo>
                        <a:pt x="81" y="73"/>
                      </a:lnTo>
                      <a:lnTo>
                        <a:pt x="79" y="73"/>
                      </a:lnTo>
                      <a:lnTo>
                        <a:pt x="75" y="73"/>
                      </a:lnTo>
                      <a:lnTo>
                        <a:pt x="73" y="73"/>
                      </a:lnTo>
                      <a:lnTo>
                        <a:pt x="73" y="73"/>
                      </a:lnTo>
                      <a:lnTo>
                        <a:pt x="71" y="73"/>
                      </a:lnTo>
                      <a:lnTo>
                        <a:pt x="69" y="73"/>
                      </a:lnTo>
                      <a:lnTo>
                        <a:pt x="69" y="73"/>
                      </a:lnTo>
                      <a:lnTo>
                        <a:pt x="67" y="73"/>
                      </a:lnTo>
                      <a:lnTo>
                        <a:pt x="64" y="73"/>
                      </a:lnTo>
                      <a:lnTo>
                        <a:pt x="64" y="73"/>
                      </a:lnTo>
                      <a:lnTo>
                        <a:pt x="62" y="71"/>
                      </a:lnTo>
                      <a:lnTo>
                        <a:pt x="60" y="71"/>
                      </a:lnTo>
                      <a:lnTo>
                        <a:pt x="60" y="71"/>
                      </a:lnTo>
                      <a:lnTo>
                        <a:pt x="58" y="69"/>
                      </a:lnTo>
                      <a:lnTo>
                        <a:pt x="56" y="69"/>
                      </a:lnTo>
                      <a:lnTo>
                        <a:pt x="56" y="69"/>
                      </a:lnTo>
                      <a:lnTo>
                        <a:pt x="54" y="67"/>
                      </a:lnTo>
                      <a:lnTo>
                        <a:pt x="52" y="67"/>
                      </a:lnTo>
                      <a:lnTo>
                        <a:pt x="52" y="67"/>
                      </a:lnTo>
                      <a:lnTo>
                        <a:pt x="50" y="65"/>
                      </a:lnTo>
                      <a:lnTo>
                        <a:pt x="50" y="65"/>
                      </a:lnTo>
                      <a:lnTo>
                        <a:pt x="48" y="62"/>
                      </a:lnTo>
                      <a:lnTo>
                        <a:pt x="46" y="60"/>
                      </a:lnTo>
                      <a:lnTo>
                        <a:pt x="46" y="60"/>
                      </a:lnTo>
                      <a:lnTo>
                        <a:pt x="44" y="58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23" name="오른쪽 화살표 122"/>
              <p:cNvSpPr/>
              <p:nvPr/>
            </p:nvSpPr>
            <p:spPr bwMode="auto">
              <a:xfrm rot="16200000">
                <a:off x="6259305" y="2218315"/>
                <a:ext cx="285752" cy="214314"/>
              </a:xfrm>
              <a:prstGeom prst="rightArrow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pic>
            <p:nvPicPr>
              <p:cNvPr id="153" name="Picture 5" descr="C:\Users\superdroid\Desktop\갈매기\12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962469" y="1249950"/>
                <a:ext cx="576064" cy="576064"/>
              </a:xfrm>
              <a:prstGeom prst="rect">
                <a:avLst/>
              </a:prstGeom>
              <a:noFill/>
            </p:spPr>
          </p:pic>
          <p:sp>
            <p:nvSpPr>
              <p:cNvPr id="155" name="Freeform 451"/>
              <p:cNvSpPr>
                <a:spLocks/>
              </p:cNvSpPr>
              <p:nvPr/>
            </p:nvSpPr>
            <p:spPr bwMode="auto">
              <a:xfrm>
                <a:off x="5484291" y="1105934"/>
                <a:ext cx="539767" cy="342889"/>
              </a:xfrm>
              <a:custGeom>
                <a:avLst/>
                <a:gdLst/>
                <a:ahLst/>
                <a:cxnLst>
                  <a:cxn ang="0">
                    <a:pos x="402" y="364"/>
                  </a:cxn>
                  <a:cxn ang="0">
                    <a:pos x="345" y="307"/>
                  </a:cxn>
                  <a:cxn ang="0">
                    <a:pos x="316" y="313"/>
                  </a:cxn>
                  <a:cxn ang="0">
                    <a:pos x="288" y="320"/>
                  </a:cxn>
                  <a:cxn ang="0">
                    <a:pos x="233" y="324"/>
                  </a:cxn>
                  <a:cxn ang="0">
                    <a:pos x="207" y="327"/>
                  </a:cxn>
                  <a:cxn ang="0">
                    <a:pos x="130" y="320"/>
                  </a:cxn>
                  <a:cxn ang="0">
                    <a:pos x="66" y="298"/>
                  </a:cxn>
                  <a:cxn ang="0">
                    <a:pos x="33" y="276"/>
                  </a:cxn>
                  <a:cxn ang="0">
                    <a:pos x="16" y="256"/>
                  </a:cxn>
                  <a:cxn ang="0">
                    <a:pos x="5" y="237"/>
                  </a:cxn>
                  <a:cxn ang="0">
                    <a:pos x="2" y="223"/>
                  </a:cxn>
                  <a:cxn ang="0">
                    <a:pos x="0" y="208"/>
                  </a:cxn>
                  <a:cxn ang="0">
                    <a:pos x="5" y="177"/>
                  </a:cxn>
                  <a:cxn ang="0">
                    <a:pos x="18" y="149"/>
                  </a:cxn>
                  <a:cxn ang="0">
                    <a:pos x="40" y="120"/>
                  </a:cxn>
                  <a:cxn ang="0">
                    <a:pos x="70" y="92"/>
                  </a:cxn>
                  <a:cxn ang="0">
                    <a:pos x="106" y="65"/>
                  </a:cxn>
                  <a:cxn ang="0">
                    <a:pos x="149" y="43"/>
                  </a:cxn>
                  <a:cxn ang="0">
                    <a:pos x="198" y="26"/>
                  </a:cxn>
                  <a:cxn ang="0">
                    <a:pos x="253" y="11"/>
                  </a:cxn>
                  <a:cxn ang="0">
                    <a:pos x="281" y="6"/>
                  </a:cxn>
                  <a:cxn ang="0">
                    <a:pos x="336" y="0"/>
                  </a:cxn>
                  <a:cxn ang="0">
                    <a:pos x="362" y="0"/>
                  </a:cxn>
                  <a:cxn ang="0">
                    <a:pos x="441" y="6"/>
                  </a:cxn>
                  <a:cxn ang="0">
                    <a:pos x="503" y="26"/>
                  </a:cxn>
                  <a:cxn ang="0">
                    <a:pos x="540" y="50"/>
                  </a:cxn>
                  <a:cxn ang="0">
                    <a:pos x="556" y="68"/>
                  </a:cxn>
                  <a:cxn ang="0">
                    <a:pos x="569" y="90"/>
                  </a:cxn>
                  <a:cxn ang="0">
                    <a:pos x="571" y="101"/>
                  </a:cxn>
                  <a:cxn ang="0">
                    <a:pos x="573" y="118"/>
                  </a:cxn>
                  <a:cxn ang="0">
                    <a:pos x="569" y="142"/>
                  </a:cxn>
                  <a:cxn ang="0">
                    <a:pos x="560" y="166"/>
                  </a:cxn>
                  <a:cxn ang="0">
                    <a:pos x="525" y="212"/>
                  </a:cxn>
                  <a:cxn ang="0">
                    <a:pos x="470" y="256"/>
                  </a:cxn>
                  <a:cxn ang="0">
                    <a:pos x="400" y="294"/>
                  </a:cxn>
                </a:cxnLst>
                <a:rect l="0" t="0" r="r" b="b"/>
                <a:pathLst>
                  <a:path w="573" h="364">
                    <a:moveTo>
                      <a:pt x="400" y="294"/>
                    </a:moveTo>
                    <a:lnTo>
                      <a:pt x="402" y="364"/>
                    </a:lnTo>
                    <a:lnTo>
                      <a:pt x="347" y="307"/>
                    </a:lnTo>
                    <a:lnTo>
                      <a:pt x="345" y="307"/>
                    </a:lnTo>
                    <a:lnTo>
                      <a:pt x="345" y="307"/>
                    </a:lnTo>
                    <a:lnTo>
                      <a:pt x="316" y="313"/>
                    </a:lnTo>
                    <a:lnTo>
                      <a:pt x="316" y="313"/>
                    </a:lnTo>
                    <a:lnTo>
                      <a:pt x="288" y="320"/>
                    </a:lnTo>
                    <a:lnTo>
                      <a:pt x="261" y="322"/>
                    </a:lnTo>
                    <a:lnTo>
                      <a:pt x="233" y="324"/>
                    </a:lnTo>
                    <a:lnTo>
                      <a:pt x="207" y="327"/>
                    </a:lnTo>
                    <a:lnTo>
                      <a:pt x="207" y="327"/>
                    </a:lnTo>
                    <a:lnTo>
                      <a:pt x="167" y="324"/>
                    </a:lnTo>
                    <a:lnTo>
                      <a:pt x="130" y="320"/>
                    </a:lnTo>
                    <a:lnTo>
                      <a:pt x="97" y="311"/>
                    </a:lnTo>
                    <a:lnTo>
                      <a:pt x="66" y="298"/>
                    </a:lnTo>
                    <a:lnTo>
                      <a:pt x="42" y="285"/>
                    </a:lnTo>
                    <a:lnTo>
                      <a:pt x="33" y="276"/>
                    </a:lnTo>
                    <a:lnTo>
                      <a:pt x="22" y="267"/>
                    </a:lnTo>
                    <a:lnTo>
                      <a:pt x="16" y="256"/>
                    </a:lnTo>
                    <a:lnTo>
                      <a:pt x="9" y="248"/>
                    </a:lnTo>
                    <a:lnTo>
                      <a:pt x="5" y="237"/>
                    </a:lnTo>
                    <a:lnTo>
                      <a:pt x="2" y="223"/>
                    </a:lnTo>
                    <a:lnTo>
                      <a:pt x="2" y="223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193"/>
                    </a:lnTo>
                    <a:lnTo>
                      <a:pt x="5" y="177"/>
                    </a:lnTo>
                    <a:lnTo>
                      <a:pt x="9" y="162"/>
                    </a:lnTo>
                    <a:lnTo>
                      <a:pt x="18" y="149"/>
                    </a:lnTo>
                    <a:lnTo>
                      <a:pt x="29" y="133"/>
                    </a:lnTo>
                    <a:lnTo>
                      <a:pt x="40" y="120"/>
                    </a:lnTo>
                    <a:lnTo>
                      <a:pt x="53" y="105"/>
                    </a:lnTo>
                    <a:lnTo>
                      <a:pt x="70" y="92"/>
                    </a:lnTo>
                    <a:lnTo>
                      <a:pt x="88" y="79"/>
                    </a:lnTo>
                    <a:lnTo>
                      <a:pt x="106" y="65"/>
                    </a:lnTo>
                    <a:lnTo>
                      <a:pt x="127" y="54"/>
                    </a:lnTo>
                    <a:lnTo>
                      <a:pt x="149" y="43"/>
                    </a:lnTo>
                    <a:lnTo>
                      <a:pt x="174" y="35"/>
                    </a:lnTo>
                    <a:lnTo>
                      <a:pt x="198" y="26"/>
                    </a:lnTo>
                    <a:lnTo>
                      <a:pt x="224" y="17"/>
                    </a:lnTo>
                    <a:lnTo>
                      <a:pt x="253" y="11"/>
                    </a:lnTo>
                    <a:lnTo>
                      <a:pt x="253" y="11"/>
                    </a:lnTo>
                    <a:lnTo>
                      <a:pt x="281" y="6"/>
                    </a:lnTo>
                    <a:lnTo>
                      <a:pt x="308" y="2"/>
                    </a:lnTo>
                    <a:lnTo>
                      <a:pt x="336" y="0"/>
                    </a:lnTo>
                    <a:lnTo>
                      <a:pt x="362" y="0"/>
                    </a:lnTo>
                    <a:lnTo>
                      <a:pt x="362" y="0"/>
                    </a:lnTo>
                    <a:lnTo>
                      <a:pt x="402" y="0"/>
                    </a:lnTo>
                    <a:lnTo>
                      <a:pt x="441" y="6"/>
                    </a:lnTo>
                    <a:lnTo>
                      <a:pt x="474" y="15"/>
                    </a:lnTo>
                    <a:lnTo>
                      <a:pt x="503" y="26"/>
                    </a:lnTo>
                    <a:lnTo>
                      <a:pt x="529" y="41"/>
                    </a:lnTo>
                    <a:lnTo>
                      <a:pt x="540" y="50"/>
                    </a:lnTo>
                    <a:lnTo>
                      <a:pt x="549" y="59"/>
                    </a:lnTo>
                    <a:lnTo>
                      <a:pt x="556" y="68"/>
                    </a:lnTo>
                    <a:lnTo>
                      <a:pt x="562" y="79"/>
                    </a:lnTo>
                    <a:lnTo>
                      <a:pt x="569" y="90"/>
                    </a:lnTo>
                    <a:lnTo>
                      <a:pt x="571" y="101"/>
                    </a:lnTo>
                    <a:lnTo>
                      <a:pt x="571" y="101"/>
                    </a:lnTo>
                    <a:lnTo>
                      <a:pt x="573" y="118"/>
                    </a:lnTo>
                    <a:lnTo>
                      <a:pt x="573" y="118"/>
                    </a:lnTo>
                    <a:lnTo>
                      <a:pt x="571" y="129"/>
                    </a:lnTo>
                    <a:lnTo>
                      <a:pt x="569" y="142"/>
                    </a:lnTo>
                    <a:lnTo>
                      <a:pt x="567" y="153"/>
                    </a:lnTo>
                    <a:lnTo>
                      <a:pt x="560" y="166"/>
                    </a:lnTo>
                    <a:lnTo>
                      <a:pt x="545" y="191"/>
                    </a:lnTo>
                    <a:lnTo>
                      <a:pt x="525" y="212"/>
                    </a:lnTo>
                    <a:lnTo>
                      <a:pt x="499" y="237"/>
                    </a:lnTo>
                    <a:lnTo>
                      <a:pt x="470" y="256"/>
                    </a:lnTo>
                    <a:lnTo>
                      <a:pt x="437" y="276"/>
                    </a:lnTo>
                    <a:lnTo>
                      <a:pt x="400" y="294"/>
                    </a:lnTo>
                    <a:lnTo>
                      <a:pt x="400" y="2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5458413" y="1143438"/>
                <a:ext cx="71438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고마워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5" name="모서리가 둥근 직사각형 164"/>
              <p:cNvSpPr/>
              <p:nvPr/>
            </p:nvSpPr>
            <p:spPr>
              <a:xfrm>
                <a:off x="6420395" y="2330070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95" name="그룹 194"/>
          <p:cNvGrpSpPr/>
          <p:nvPr/>
        </p:nvGrpSpPr>
        <p:grpSpPr>
          <a:xfrm>
            <a:off x="5144201" y="3197015"/>
            <a:ext cx="509591" cy="357191"/>
            <a:chOff x="5144201" y="3197015"/>
            <a:chExt cx="509591" cy="357191"/>
          </a:xfrm>
        </p:grpSpPr>
        <p:sp>
          <p:nvSpPr>
            <p:cNvPr id="131" name="오른쪽 화살표 130"/>
            <p:cNvSpPr/>
            <p:nvPr/>
          </p:nvSpPr>
          <p:spPr bwMode="auto">
            <a:xfrm rot="10800000">
              <a:off x="5144201" y="3197015"/>
              <a:ext cx="428628" cy="214314"/>
            </a:xfrm>
            <a:prstGeom prst="rightArrow">
              <a:avLst/>
            </a:prstGeom>
            <a:noFill/>
            <a:ln w="3175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 bwMode="auto">
            <a:xfrm>
              <a:off x="5368040" y="3235116"/>
              <a:ext cx="285752" cy="14287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true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5196259" y="333818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7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908720"/>
            <a:ext cx="1897296" cy="2824159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pic>
        <p:nvPicPr>
          <p:cNvPr id="181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8376619">
            <a:off x="971522" y="1452825"/>
            <a:ext cx="383431" cy="55129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259" name="그룹 258"/>
          <p:cNvGrpSpPr/>
          <p:nvPr/>
        </p:nvGrpSpPr>
        <p:grpSpPr>
          <a:xfrm>
            <a:off x="7212483" y="1091647"/>
            <a:ext cx="1296144" cy="2360579"/>
            <a:chOff x="7212483" y="1091647"/>
            <a:chExt cx="1296144" cy="2360579"/>
          </a:xfrm>
        </p:grpSpPr>
        <p:sp>
          <p:nvSpPr>
            <p:cNvPr id="228" name="오른쪽 화살표 227"/>
            <p:cNvSpPr/>
            <p:nvPr/>
          </p:nvSpPr>
          <p:spPr bwMode="auto">
            <a:xfrm rot="16200000">
              <a:off x="8159556" y="2218315"/>
              <a:ext cx="285752" cy="214314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grpSp>
          <p:nvGrpSpPr>
            <p:cNvPr id="229" name="그룹 228"/>
            <p:cNvGrpSpPr/>
            <p:nvPr/>
          </p:nvGrpSpPr>
          <p:grpSpPr>
            <a:xfrm>
              <a:off x="7212483" y="1091647"/>
              <a:ext cx="1296144" cy="2360579"/>
              <a:chOff x="7212483" y="1091647"/>
              <a:chExt cx="1296144" cy="2360579"/>
            </a:xfrm>
          </p:grpSpPr>
          <p:grpSp>
            <p:nvGrpSpPr>
              <p:cNvPr id="230" name="그룹 224"/>
              <p:cNvGrpSpPr/>
              <p:nvPr/>
            </p:nvGrpSpPr>
            <p:grpSpPr>
              <a:xfrm>
                <a:off x="7212483" y="1091647"/>
                <a:ext cx="1296144" cy="2360579"/>
                <a:chOff x="7212483" y="1091647"/>
                <a:chExt cx="1296144" cy="2360579"/>
              </a:xfrm>
            </p:grpSpPr>
            <p:grpSp>
              <p:nvGrpSpPr>
                <p:cNvPr id="232" name="그룹 973"/>
                <p:cNvGrpSpPr/>
                <p:nvPr/>
              </p:nvGrpSpPr>
              <p:grpSpPr>
                <a:xfrm rot="6358056">
                  <a:off x="7784233" y="2565815"/>
                  <a:ext cx="460520" cy="294200"/>
                  <a:chOff x="7815744" y="1657718"/>
                  <a:chExt cx="788401" cy="503665"/>
                </a:xfrm>
              </p:grpSpPr>
              <p:sp>
                <p:nvSpPr>
                  <p:cNvPr id="250" name="Freeform 370"/>
                  <p:cNvSpPr>
                    <a:spLocks/>
                  </p:cNvSpPr>
                  <p:nvPr/>
                </p:nvSpPr>
                <p:spPr bwMode="auto">
                  <a:xfrm flipH="1">
                    <a:off x="8209312" y="1657718"/>
                    <a:ext cx="394833" cy="339152"/>
                  </a:xfrm>
                  <a:custGeom>
                    <a:avLst/>
                    <a:gdLst/>
                    <a:ahLst/>
                    <a:cxnLst>
                      <a:cxn ang="0">
                        <a:pos x="287" y="266"/>
                      </a:cxn>
                      <a:cxn ang="0">
                        <a:pos x="274" y="262"/>
                      </a:cxn>
                      <a:cxn ang="0">
                        <a:pos x="262" y="257"/>
                      </a:cxn>
                      <a:cxn ang="0">
                        <a:pos x="245" y="251"/>
                      </a:cxn>
                      <a:cxn ang="0">
                        <a:pos x="227" y="243"/>
                      </a:cxn>
                      <a:cxn ang="0">
                        <a:pos x="208" y="232"/>
                      </a:cxn>
                      <a:cxn ang="0">
                        <a:pos x="185" y="222"/>
                      </a:cxn>
                      <a:cxn ang="0">
                        <a:pos x="164" y="210"/>
                      </a:cxn>
                      <a:cxn ang="0">
                        <a:pos x="142" y="197"/>
                      </a:cxn>
                      <a:cxn ang="0">
                        <a:pos x="121" y="185"/>
                      </a:cxn>
                      <a:cxn ang="0">
                        <a:pos x="100" y="170"/>
                      </a:cxn>
                      <a:cxn ang="0">
                        <a:pos x="79" y="156"/>
                      </a:cxn>
                      <a:cxn ang="0">
                        <a:pos x="63" y="139"/>
                      </a:cxn>
                      <a:cxn ang="0">
                        <a:pos x="50" y="122"/>
                      </a:cxn>
                      <a:cxn ang="0">
                        <a:pos x="40" y="106"/>
                      </a:cxn>
                      <a:cxn ang="0">
                        <a:pos x="32" y="81"/>
                      </a:cxn>
                      <a:cxn ang="0">
                        <a:pos x="21" y="56"/>
                      </a:cxn>
                      <a:cxn ang="0">
                        <a:pos x="13" y="35"/>
                      </a:cxn>
                      <a:cxn ang="0">
                        <a:pos x="9" y="21"/>
                      </a:cxn>
                      <a:cxn ang="0">
                        <a:pos x="5" y="10"/>
                      </a:cxn>
                      <a:cxn ang="0">
                        <a:pos x="3" y="4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  <a:cxn ang="0">
                        <a:pos x="11" y="10"/>
                      </a:cxn>
                      <a:cxn ang="0">
                        <a:pos x="32" y="31"/>
                      </a:cxn>
                      <a:cxn ang="0">
                        <a:pos x="52" y="50"/>
                      </a:cxn>
                      <a:cxn ang="0">
                        <a:pos x="75" y="66"/>
                      </a:cxn>
                      <a:cxn ang="0">
                        <a:pos x="98" y="81"/>
                      </a:cxn>
                      <a:cxn ang="0">
                        <a:pos x="121" y="93"/>
                      </a:cxn>
                      <a:cxn ang="0">
                        <a:pos x="144" y="106"/>
                      </a:cxn>
                      <a:cxn ang="0">
                        <a:pos x="166" y="116"/>
                      </a:cxn>
                      <a:cxn ang="0">
                        <a:pos x="189" y="125"/>
                      </a:cxn>
                      <a:cxn ang="0">
                        <a:pos x="210" y="131"/>
                      </a:cxn>
                      <a:cxn ang="0">
                        <a:pos x="229" y="137"/>
                      </a:cxn>
                      <a:cxn ang="0">
                        <a:pos x="247" y="141"/>
                      </a:cxn>
                      <a:cxn ang="0">
                        <a:pos x="266" y="145"/>
                      </a:cxn>
                      <a:cxn ang="0">
                        <a:pos x="281" y="149"/>
                      </a:cxn>
                      <a:cxn ang="0">
                        <a:pos x="301" y="154"/>
                      </a:cxn>
                      <a:cxn ang="0">
                        <a:pos x="312" y="160"/>
                      </a:cxn>
                      <a:cxn ang="0">
                        <a:pos x="312" y="166"/>
                      </a:cxn>
                      <a:cxn ang="0">
                        <a:pos x="312" y="172"/>
                      </a:cxn>
                      <a:cxn ang="0">
                        <a:pos x="312" y="181"/>
                      </a:cxn>
                      <a:cxn ang="0">
                        <a:pos x="312" y="187"/>
                      </a:cxn>
                      <a:cxn ang="0">
                        <a:pos x="312" y="195"/>
                      </a:cxn>
                      <a:cxn ang="0">
                        <a:pos x="312" y="201"/>
                      </a:cxn>
                      <a:cxn ang="0">
                        <a:pos x="312" y="208"/>
                      </a:cxn>
                      <a:cxn ang="0">
                        <a:pos x="312" y="210"/>
                      </a:cxn>
                      <a:cxn ang="0">
                        <a:pos x="312" y="216"/>
                      </a:cxn>
                      <a:cxn ang="0">
                        <a:pos x="308" y="222"/>
                      </a:cxn>
                      <a:cxn ang="0">
                        <a:pos x="305" y="228"/>
                      </a:cxn>
                      <a:cxn ang="0">
                        <a:pos x="301" y="237"/>
                      </a:cxn>
                      <a:cxn ang="0">
                        <a:pos x="299" y="243"/>
                      </a:cxn>
                      <a:cxn ang="0">
                        <a:pos x="297" y="251"/>
                      </a:cxn>
                      <a:cxn ang="0">
                        <a:pos x="293" y="257"/>
                      </a:cxn>
                      <a:cxn ang="0">
                        <a:pos x="291" y="264"/>
                      </a:cxn>
                      <a:cxn ang="0">
                        <a:pos x="289" y="268"/>
                      </a:cxn>
                    </a:cxnLst>
                    <a:rect l="0" t="0" r="r" b="b"/>
                    <a:pathLst>
                      <a:path w="312" h="268">
                        <a:moveTo>
                          <a:pt x="289" y="268"/>
                        </a:moveTo>
                        <a:lnTo>
                          <a:pt x="287" y="266"/>
                        </a:lnTo>
                        <a:lnTo>
                          <a:pt x="278" y="264"/>
                        </a:lnTo>
                        <a:lnTo>
                          <a:pt x="274" y="262"/>
                        </a:lnTo>
                        <a:lnTo>
                          <a:pt x="268" y="259"/>
                        </a:lnTo>
                        <a:lnTo>
                          <a:pt x="262" y="257"/>
                        </a:lnTo>
                        <a:lnTo>
                          <a:pt x="254" y="253"/>
                        </a:lnTo>
                        <a:lnTo>
                          <a:pt x="245" y="251"/>
                        </a:lnTo>
                        <a:lnTo>
                          <a:pt x="237" y="247"/>
                        </a:lnTo>
                        <a:lnTo>
                          <a:pt x="227" y="243"/>
                        </a:lnTo>
                        <a:lnTo>
                          <a:pt x="218" y="239"/>
                        </a:lnTo>
                        <a:lnTo>
                          <a:pt x="208" y="232"/>
                        </a:lnTo>
                        <a:lnTo>
                          <a:pt x="198" y="228"/>
                        </a:lnTo>
                        <a:lnTo>
                          <a:pt x="185" y="222"/>
                        </a:lnTo>
                        <a:lnTo>
                          <a:pt x="175" y="216"/>
                        </a:lnTo>
                        <a:lnTo>
                          <a:pt x="164" y="210"/>
                        </a:lnTo>
                        <a:lnTo>
                          <a:pt x="152" y="203"/>
                        </a:lnTo>
                        <a:lnTo>
                          <a:pt x="142" y="197"/>
                        </a:lnTo>
                        <a:lnTo>
                          <a:pt x="131" y="191"/>
                        </a:lnTo>
                        <a:lnTo>
                          <a:pt x="121" y="185"/>
                        </a:lnTo>
                        <a:lnTo>
                          <a:pt x="108" y="176"/>
                        </a:lnTo>
                        <a:lnTo>
                          <a:pt x="100" y="170"/>
                        </a:lnTo>
                        <a:lnTo>
                          <a:pt x="90" y="162"/>
                        </a:lnTo>
                        <a:lnTo>
                          <a:pt x="79" y="156"/>
                        </a:lnTo>
                        <a:lnTo>
                          <a:pt x="71" y="147"/>
                        </a:lnTo>
                        <a:lnTo>
                          <a:pt x="63" y="139"/>
                        </a:lnTo>
                        <a:lnTo>
                          <a:pt x="57" y="131"/>
                        </a:lnTo>
                        <a:lnTo>
                          <a:pt x="50" y="122"/>
                        </a:lnTo>
                        <a:lnTo>
                          <a:pt x="44" y="114"/>
                        </a:lnTo>
                        <a:lnTo>
                          <a:pt x="40" y="106"/>
                        </a:lnTo>
                        <a:lnTo>
                          <a:pt x="36" y="98"/>
                        </a:lnTo>
                        <a:lnTo>
                          <a:pt x="32" y="81"/>
                        </a:lnTo>
                        <a:lnTo>
                          <a:pt x="25" y="69"/>
                        </a:lnTo>
                        <a:lnTo>
                          <a:pt x="21" y="56"/>
                        </a:lnTo>
                        <a:lnTo>
                          <a:pt x="17" y="44"/>
                        </a:lnTo>
                        <a:lnTo>
                          <a:pt x="13" y="35"/>
                        </a:lnTo>
                        <a:lnTo>
                          <a:pt x="11" y="27"/>
                        </a:lnTo>
                        <a:lnTo>
                          <a:pt x="9" y="21"/>
                        </a:lnTo>
                        <a:lnTo>
                          <a:pt x="7" y="15"/>
                        </a:lnTo>
                        <a:lnTo>
                          <a:pt x="5" y="10"/>
                        </a:lnTo>
                        <a:lnTo>
                          <a:pt x="3" y="6"/>
                        </a:lnTo>
                        <a:lnTo>
                          <a:pt x="3" y="4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1" y="10"/>
                        </a:lnTo>
                        <a:lnTo>
                          <a:pt x="21" y="23"/>
                        </a:lnTo>
                        <a:lnTo>
                          <a:pt x="32" y="31"/>
                        </a:lnTo>
                        <a:lnTo>
                          <a:pt x="42" y="42"/>
                        </a:lnTo>
                        <a:lnTo>
                          <a:pt x="52" y="50"/>
                        </a:lnTo>
                        <a:lnTo>
                          <a:pt x="65" y="58"/>
                        </a:lnTo>
                        <a:lnTo>
                          <a:pt x="75" y="66"/>
                        </a:lnTo>
                        <a:lnTo>
                          <a:pt x="88" y="75"/>
                        </a:lnTo>
                        <a:lnTo>
                          <a:pt x="98" y="81"/>
                        </a:lnTo>
                        <a:lnTo>
                          <a:pt x="110" y="87"/>
                        </a:lnTo>
                        <a:lnTo>
                          <a:pt x="121" y="93"/>
                        </a:lnTo>
                        <a:lnTo>
                          <a:pt x="133" y="100"/>
                        </a:lnTo>
                        <a:lnTo>
                          <a:pt x="144" y="106"/>
                        </a:lnTo>
                        <a:lnTo>
                          <a:pt x="156" y="110"/>
                        </a:lnTo>
                        <a:lnTo>
                          <a:pt x="166" y="116"/>
                        </a:lnTo>
                        <a:lnTo>
                          <a:pt x="177" y="120"/>
                        </a:lnTo>
                        <a:lnTo>
                          <a:pt x="189" y="125"/>
                        </a:lnTo>
                        <a:lnTo>
                          <a:pt x="200" y="127"/>
                        </a:lnTo>
                        <a:lnTo>
                          <a:pt x="210" y="131"/>
                        </a:lnTo>
                        <a:lnTo>
                          <a:pt x="220" y="135"/>
                        </a:lnTo>
                        <a:lnTo>
                          <a:pt x="229" y="137"/>
                        </a:lnTo>
                        <a:lnTo>
                          <a:pt x="239" y="139"/>
                        </a:lnTo>
                        <a:lnTo>
                          <a:pt x="247" y="141"/>
                        </a:lnTo>
                        <a:lnTo>
                          <a:pt x="258" y="143"/>
                        </a:lnTo>
                        <a:lnTo>
                          <a:pt x="266" y="145"/>
                        </a:lnTo>
                        <a:lnTo>
                          <a:pt x="274" y="147"/>
                        </a:lnTo>
                        <a:lnTo>
                          <a:pt x="281" y="149"/>
                        </a:lnTo>
                        <a:lnTo>
                          <a:pt x="289" y="152"/>
                        </a:lnTo>
                        <a:lnTo>
                          <a:pt x="301" y="154"/>
                        </a:lnTo>
                        <a:lnTo>
                          <a:pt x="312" y="156"/>
                        </a:lnTo>
                        <a:lnTo>
                          <a:pt x="312" y="160"/>
                        </a:lnTo>
                        <a:lnTo>
                          <a:pt x="312" y="162"/>
                        </a:lnTo>
                        <a:lnTo>
                          <a:pt x="312" y="166"/>
                        </a:lnTo>
                        <a:lnTo>
                          <a:pt x="312" y="170"/>
                        </a:lnTo>
                        <a:lnTo>
                          <a:pt x="312" y="172"/>
                        </a:lnTo>
                        <a:lnTo>
                          <a:pt x="312" y="176"/>
                        </a:lnTo>
                        <a:lnTo>
                          <a:pt x="312" y="181"/>
                        </a:lnTo>
                        <a:lnTo>
                          <a:pt x="312" y="183"/>
                        </a:lnTo>
                        <a:lnTo>
                          <a:pt x="312" y="187"/>
                        </a:lnTo>
                        <a:lnTo>
                          <a:pt x="312" y="191"/>
                        </a:lnTo>
                        <a:lnTo>
                          <a:pt x="312" y="195"/>
                        </a:lnTo>
                        <a:lnTo>
                          <a:pt x="312" y="197"/>
                        </a:lnTo>
                        <a:lnTo>
                          <a:pt x="312" y="201"/>
                        </a:lnTo>
                        <a:lnTo>
                          <a:pt x="312" y="205"/>
                        </a:lnTo>
                        <a:lnTo>
                          <a:pt x="312" y="208"/>
                        </a:lnTo>
                        <a:lnTo>
                          <a:pt x="312" y="208"/>
                        </a:lnTo>
                        <a:lnTo>
                          <a:pt x="312" y="210"/>
                        </a:lnTo>
                        <a:lnTo>
                          <a:pt x="312" y="212"/>
                        </a:lnTo>
                        <a:lnTo>
                          <a:pt x="312" y="216"/>
                        </a:lnTo>
                        <a:lnTo>
                          <a:pt x="310" y="218"/>
                        </a:lnTo>
                        <a:lnTo>
                          <a:pt x="308" y="222"/>
                        </a:lnTo>
                        <a:lnTo>
                          <a:pt x="308" y="226"/>
                        </a:lnTo>
                        <a:lnTo>
                          <a:pt x="305" y="228"/>
                        </a:lnTo>
                        <a:lnTo>
                          <a:pt x="303" y="232"/>
                        </a:lnTo>
                        <a:lnTo>
                          <a:pt x="301" y="237"/>
                        </a:lnTo>
                        <a:lnTo>
                          <a:pt x="301" y="239"/>
                        </a:lnTo>
                        <a:lnTo>
                          <a:pt x="299" y="243"/>
                        </a:lnTo>
                        <a:lnTo>
                          <a:pt x="297" y="247"/>
                        </a:lnTo>
                        <a:lnTo>
                          <a:pt x="297" y="251"/>
                        </a:lnTo>
                        <a:lnTo>
                          <a:pt x="295" y="253"/>
                        </a:lnTo>
                        <a:lnTo>
                          <a:pt x="293" y="257"/>
                        </a:lnTo>
                        <a:lnTo>
                          <a:pt x="291" y="262"/>
                        </a:lnTo>
                        <a:lnTo>
                          <a:pt x="291" y="264"/>
                        </a:lnTo>
                        <a:lnTo>
                          <a:pt x="289" y="268"/>
                        </a:lnTo>
                        <a:lnTo>
                          <a:pt x="289" y="268"/>
                        </a:lnTo>
                        <a:close/>
                      </a:path>
                    </a:pathLst>
                  </a:custGeom>
                  <a:solidFill>
                    <a:srgbClr val="1F1A1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51" name="Freeform 371"/>
                  <p:cNvSpPr>
                    <a:spLocks/>
                  </p:cNvSpPr>
                  <p:nvPr/>
                </p:nvSpPr>
                <p:spPr bwMode="auto">
                  <a:xfrm flipH="1">
                    <a:off x="8159957" y="1855134"/>
                    <a:ext cx="88584" cy="159452"/>
                  </a:xfrm>
                  <a:custGeom>
                    <a:avLst/>
                    <a:gdLst/>
                    <a:ahLst/>
                    <a:cxnLst>
                      <a:cxn ang="0">
                        <a:pos x="70" y="74"/>
                      </a:cxn>
                      <a:cxn ang="0">
                        <a:pos x="68" y="85"/>
                      </a:cxn>
                      <a:cxn ang="0">
                        <a:pos x="66" y="93"/>
                      </a:cxn>
                      <a:cxn ang="0">
                        <a:pos x="64" y="101"/>
                      </a:cxn>
                      <a:cxn ang="0">
                        <a:pos x="60" y="108"/>
                      </a:cxn>
                      <a:cxn ang="0">
                        <a:pos x="56" y="114"/>
                      </a:cxn>
                      <a:cxn ang="0">
                        <a:pos x="51" y="118"/>
                      </a:cxn>
                      <a:cxn ang="0">
                        <a:pos x="45" y="122"/>
                      </a:cxn>
                      <a:cxn ang="0">
                        <a:pos x="41" y="126"/>
                      </a:cxn>
                      <a:cxn ang="0">
                        <a:pos x="35" y="126"/>
                      </a:cxn>
                      <a:cxn ang="0">
                        <a:pos x="31" y="126"/>
                      </a:cxn>
                      <a:cxn ang="0">
                        <a:pos x="24" y="126"/>
                      </a:cxn>
                      <a:cxn ang="0">
                        <a:pos x="20" y="122"/>
                      </a:cxn>
                      <a:cxn ang="0">
                        <a:pos x="16" y="118"/>
                      </a:cxn>
                      <a:cxn ang="0">
                        <a:pos x="12" y="114"/>
                      </a:cxn>
                      <a:cxn ang="0">
                        <a:pos x="8" y="108"/>
                      </a:cxn>
                      <a:cxn ang="0">
                        <a:pos x="4" y="99"/>
                      </a:cxn>
                      <a:cxn ang="0">
                        <a:pos x="2" y="93"/>
                      </a:cxn>
                      <a:cxn ang="0">
                        <a:pos x="0" y="83"/>
                      </a:cxn>
                      <a:cxn ang="0">
                        <a:pos x="0" y="74"/>
                      </a:cxn>
                      <a:cxn ang="0">
                        <a:pos x="0" y="64"/>
                      </a:cxn>
                      <a:cxn ang="0">
                        <a:pos x="0" y="56"/>
                      </a:cxn>
                      <a:cxn ang="0">
                        <a:pos x="2" y="45"/>
                      </a:cxn>
                      <a:cxn ang="0">
                        <a:pos x="4" y="37"/>
                      </a:cxn>
                      <a:cxn ang="0">
                        <a:pos x="6" y="29"/>
                      </a:cxn>
                      <a:cxn ang="0">
                        <a:pos x="10" y="20"/>
                      </a:cxn>
                      <a:cxn ang="0">
                        <a:pos x="12" y="14"/>
                      </a:cxn>
                      <a:cxn ang="0">
                        <a:pos x="16" y="10"/>
                      </a:cxn>
                      <a:cxn ang="0">
                        <a:pos x="22" y="4"/>
                      </a:cxn>
                      <a:cxn ang="0">
                        <a:pos x="27" y="2"/>
                      </a:cxn>
                      <a:cxn ang="0">
                        <a:pos x="33" y="0"/>
                      </a:cxn>
                      <a:cxn ang="0">
                        <a:pos x="37" y="0"/>
                      </a:cxn>
                      <a:cxn ang="0">
                        <a:pos x="43" y="0"/>
                      </a:cxn>
                      <a:cxn ang="0">
                        <a:pos x="47" y="2"/>
                      </a:cxn>
                      <a:cxn ang="0">
                        <a:pos x="54" y="6"/>
                      </a:cxn>
                      <a:cxn ang="0">
                        <a:pos x="58" y="10"/>
                      </a:cxn>
                      <a:cxn ang="0">
                        <a:pos x="62" y="16"/>
                      </a:cxn>
                      <a:cxn ang="0">
                        <a:pos x="64" y="25"/>
                      </a:cxn>
                      <a:cxn ang="0">
                        <a:pos x="68" y="31"/>
                      </a:cxn>
                      <a:cxn ang="0">
                        <a:pos x="70" y="39"/>
                      </a:cxn>
                      <a:cxn ang="0">
                        <a:pos x="70" y="49"/>
                      </a:cxn>
                      <a:cxn ang="0">
                        <a:pos x="70" y="58"/>
                      </a:cxn>
                      <a:cxn ang="0">
                        <a:pos x="70" y="68"/>
                      </a:cxn>
                    </a:cxnLst>
                    <a:rect l="0" t="0" r="r" b="b"/>
                    <a:pathLst>
                      <a:path w="70" h="126">
                        <a:moveTo>
                          <a:pt x="70" y="68"/>
                        </a:moveTo>
                        <a:lnTo>
                          <a:pt x="70" y="70"/>
                        </a:lnTo>
                        <a:lnTo>
                          <a:pt x="70" y="74"/>
                        </a:lnTo>
                        <a:lnTo>
                          <a:pt x="70" y="79"/>
                        </a:lnTo>
                        <a:lnTo>
                          <a:pt x="68" y="81"/>
                        </a:lnTo>
                        <a:lnTo>
                          <a:pt x="68" y="85"/>
                        </a:lnTo>
                        <a:lnTo>
                          <a:pt x="68" y="87"/>
                        </a:lnTo>
                        <a:lnTo>
                          <a:pt x="66" y="89"/>
                        </a:lnTo>
                        <a:lnTo>
                          <a:pt x="66" y="93"/>
                        </a:lnTo>
                        <a:lnTo>
                          <a:pt x="66" y="95"/>
                        </a:lnTo>
                        <a:lnTo>
                          <a:pt x="64" y="97"/>
                        </a:lnTo>
                        <a:lnTo>
                          <a:pt x="64" y="101"/>
                        </a:lnTo>
                        <a:lnTo>
                          <a:pt x="62" y="103"/>
                        </a:lnTo>
                        <a:lnTo>
                          <a:pt x="62" y="106"/>
                        </a:lnTo>
                        <a:lnTo>
                          <a:pt x="60" y="108"/>
                        </a:lnTo>
                        <a:lnTo>
                          <a:pt x="58" y="110"/>
                        </a:lnTo>
                        <a:lnTo>
                          <a:pt x="58" y="112"/>
                        </a:lnTo>
                        <a:lnTo>
                          <a:pt x="56" y="114"/>
                        </a:lnTo>
                        <a:lnTo>
                          <a:pt x="54" y="116"/>
                        </a:lnTo>
                        <a:lnTo>
                          <a:pt x="54" y="118"/>
                        </a:lnTo>
                        <a:lnTo>
                          <a:pt x="51" y="118"/>
                        </a:lnTo>
                        <a:lnTo>
                          <a:pt x="49" y="120"/>
                        </a:lnTo>
                        <a:lnTo>
                          <a:pt x="47" y="122"/>
                        </a:lnTo>
                        <a:lnTo>
                          <a:pt x="45" y="122"/>
                        </a:lnTo>
                        <a:lnTo>
                          <a:pt x="45" y="124"/>
                        </a:lnTo>
                        <a:lnTo>
                          <a:pt x="43" y="124"/>
                        </a:lnTo>
                        <a:lnTo>
                          <a:pt x="41" y="126"/>
                        </a:lnTo>
                        <a:lnTo>
                          <a:pt x="39" y="126"/>
                        </a:lnTo>
                        <a:lnTo>
                          <a:pt x="37" y="126"/>
                        </a:lnTo>
                        <a:lnTo>
                          <a:pt x="35" y="126"/>
                        </a:lnTo>
                        <a:lnTo>
                          <a:pt x="35" y="126"/>
                        </a:lnTo>
                        <a:lnTo>
                          <a:pt x="33" y="126"/>
                        </a:lnTo>
                        <a:lnTo>
                          <a:pt x="31" y="126"/>
                        </a:lnTo>
                        <a:lnTo>
                          <a:pt x="29" y="126"/>
                        </a:lnTo>
                        <a:lnTo>
                          <a:pt x="27" y="126"/>
                        </a:lnTo>
                        <a:lnTo>
                          <a:pt x="24" y="126"/>
                        </a:lnTo>
                        <a:lnTo>
                          <a:pt x="22" y="124"/>
                        </a:lnTo>
                        <a:lnTo>
                          <a:pt x="22" y="124"/>
                        </a:lnTo>
                        <a:lnTo>
                          <a:pt x="20" y="122"/>
                        </a:lnTo>
                        <a:lnTo>
                          <a:pt x="18" y="122"/>
                        </a:lnTo>
                        <a:lnTo>
                          <a:pt x="16" y="120"/>
                        </a:lnTo>
                        <a:lnTo>
                          <a:pt x="16" y="118"/>
                        </a:lnTo>
                        <a:lnTo>
                          <a:pt x="14" y="118"/>
                        </a:lnTo>
                        <a:lnTo>
                          <a:pt x="12" y="116"/>
                        </a:lnTo>
                        <a:lnTo>
                          <a:pt x="12" y="114"/>
                        </a:lnTo>
                        <a:lnTo>
                          <a:pt x="10" y="112"/>
                        </a:lnTo>
                        <a:lnTo>
                          <a:pt x="8" y="110"/>
                        </a:lnTo>
                        <a:lnTo>
                          <a:pt x="8" y="108"/>
                        </a:lnTo>
                        <a:lnTo>
                          <a:pt x="6" y="106"/>
                        </a:lnTo>
                        <a:lnTo>
                          <a:pt x="6" y="103"/>
                        </a:lnTo>
                        <a:lnTo>
                          <a:pt x="4" y="99"/>
                        </a:lnTo>
                        <a:lnTo>
                          <a:pt x="4" y="97"/>
                        </a:lnTo>
                        <a:lnTo>
                          <a:pt x="2" y="95"/>
                        </a:lnTo>
                        <a:lnTo>
                          <a:pt x="2" y="93"/>
                        </a:lnTo>
                        <a:lnTo>
                          <a:pt x="2" y="89"/>
                        </a:lnTo>
                        <a:lnTo>
                          <a:pt x="0" y="87"/>
                        </a:lnTo>
                        <a:lnTo>
                          <a:pt x="0" y="83"/>
                        </a:lnTo>
                        <a:lnTo>
                          <a:pt x="0" y="81"/>
                        </a:lnTo>
                        <a:lnTo>
                          <a:pt x="0" y="79"/>
                        </a:lnTo>
                        <a:lnTo>
                          <a:pt x="0" y="74"/>
                        </a:lnTo>
                        <a:lnTo>
                          <a:pt x="0" y="72"/>
                        </a:lnTo>
                        <a:lnTo>
                          <a:pt x="0" y="68"/>
                        </a:lnTo>
                        <a:lnTo>
                          <a:pt x="0" y="64"/>
                        </a:lnTo>
                        <a:lnTo>
                          <a:pt x="0" y="62"/>
                        </a:lnTo>
                        <a:lnTo>
                          <a:pt x="0" y="58"/>
                        </a:lnTo>
                        <a:lnTo>
                          <a:pt x="0" y="56"/>
                        </a:lnTo>
                        <a:lnTo>
                          <a:pt x="0" y="52"/>
                        </a:lnTo>
                        <a:lnTo>
                          <a:pt x="0" y="49"/>
                        </a:lnTo>
                        <a:lnTo>
                          <a:pt x="2" y="45"/>
                        </a:lnTo>
                        <a:lnTo>
                          <a:pt x="2" y="43"/>
                        </a:lnTo>
                        <a:lnTo>
                          <a:pt x="2" y="39"/>
                        </a:lnTo>
                        <a:lnTo>
                          <a:pt x="4" y="37"/>
                        </a:lnTo>
                        <a:lnTo>
                          <a:pt x="4" y="35"/>
                        </a:lnTo>
                        <a:lnTo>
                          <a:pt x="4" y="31"/>
                        </a:lnTo>
                        <a:lnTo>
                          <a:pt x="6" y="29"/>
                        </a:lnTo>
                        <a:lnTo>
                          <a:pt x="6" y="27"/>
                        </a:lnTo>
                        <a:lnTo>
                          <a:pt x="8" y="25"/>
                        </a:lnTo>
                        <a:lnTo>
                          <a:pt x="10" y="20"/>
                        </a:lnTo>
                        <a:lnTo>
                          <a:pt x="10" y="18"/>
                        </a:lnTo>
                        <a:lnTo>
                          <a:pt x="12" y="16"/>
                        </a:lnTo>
                        <a:lnTo>
                          <a:pt x="12" y="14"/>
                        </a:lnTo>
                        <a:lnTo>
                          <a:pt x="14" y="12"/>
                        </a:lnTo>
                        <a:lnTo>
                          <a:pt x="16" y="10"/>
                        </a:lnTo>
                        <a:lnTo>
                          <a:pt x="16" y="10"/>
                        </a:lnTo>
                        <a:lnTo>
                          <a:pt x="18" y="8"/>
                        </a:lnTo>
                        <a:lnTo>
                          <a:pt x="20" y="6"/>
                        </a:lnTo>
                        <a:lnTo>
                          <a:pt x="22" y="4"/>
                        </a:lnTo>
                        <a:lnTo>
                          <a:pt x="24" y="4"/>
                        </a:lnTo>
                        <a:lnTo>
                          <a:pt x="24" y="2"/>
                        </a:lnTo>
                        <a:lnTo>
                          <a:pt x="27" y="2"/>
                        </a:lnTo>
                        <a:lnTo>
                          <a:pt x="29" y="2"/>
                        </a:lnTo>
                        <a:lnTo>
                          <a:pt x="31" y="0"/>
                        </a:lnTo>
                        <a:lnTo>
                          <a:pt x="33" y="0"/>
                        </a:lnTo>
                        <a:lnTo>
                          <a:pt x="35" y="0"/>
                        </a:lnTo>
                        <a:lnTo>
                          <a:pt x="35" y="0"/>
                        </a:lnTo>
                        <a:lnTo>
                          <a:pt x="37" y="0"/>
                        </a:lnTo>
                        <a:lnTo>
                          <a:pt x="39" y="0"/>
                        </a:lnTo>
                        <a:lnTo>
                          <a:pt x="41" y="0"/>
                        </a:lnTo>
                        <a:lnTo>
                          <a:pt x="43" y="0"/>
                        </a:lnTo>
                        <a:lnTo>
                          <a:pt x="45" y="2"/>
                        </a:lnTo>
                        <a:lnTo>
                          <a:pt x="47" y="2"/>
                        </a:lnTo>
                        <a:lnTo>
                          <a:pt x="47" y="2"/>
                        </a:lnTo>
                        <a:lnTo>
                          <a:pt x="49" y="4"/>
                        </a:lnTo>
                        <a:lnTo>
                          <a:pt x="51" y="6"/>
                        </a:lnTo>
                        <a:lnTo>
                          <a:pt x="54" y="6"/>
                        </a:lnTo>
                        <a:lnTo>
                          <a:pt x="54" y="8"/>
                        </a:lnTo>
                        <a:lnTo>
                          <a:pt x="56" y="10"/>
                        </a:lnTo>
                        <a:lnTo>
                          <a:pt x="58" y="10"/>
                        </a:lnTo>
                        <a:lnTo>
                          <a:pt x="58" y="12"/>
                        </a:lnTo>
                        <a:lnTo>
                          <a:pt x="60" y="14"/>
                        </a:lnTo>
                        <a:lnTo>
                          <a:pt x="62" y="16"/>
                        </a:lnTo>
                        <a:lnTo>
                          <a:pt x="62" y="18"/>
                        </a:lnTo>
                        <a:lnTo>
                          <a:pt x="64" y="20"/>
                        </a:lnTo>
                        <a:lnTo>
                          <a:pt x="64" y="25"/>
                        </a:lnTo>
                        <a:lnTo>
                          <a:pt x="66" y="27"/>
                        </a:lnTo>
                        <a:lnTo>
                          <a:pt x="66" y="29"/>
                        </a:lnTo>
                        <a:lnTo>
                          <a:pt x="68" y="31"/>
                        </a:lnTo>
                        <a:lnTo>
                          <a:pt x="68" y="35"/>
                        </a:lnTo>
                        <a:lnTo>
                          <a:pt x="68" y="37"/>
                        </a:lnTo>
                        <a:lnTo>
                          <a:pt x="70" y="39"/>
                        </a:lnTo>
                        <a:lnTo>
                          <a:pt x="70" y="43"/>
                        </a:lnTo>
                        <a:lnTo>
                          <a:pt x="70" y="45"/>
                        </a:lnTo>
                        <a:lnTo>
                          <a:pt x="70" y="49"/>
                        </a:lnTo>
                        <a:lnTo>
                          <a:pt x="70" y="52"/>
                        </a:lnTo>
                        <a:lnTo>
                          <a:pt x="70" y="56"/>
                        </a:lnTo>
                        <a:lnTo>
                          <a:pt x="70" y="58"/>
                        </a:lnTo>
                        <a:lnTo>
                          <a:pt x="70" y="62"/>
                        </a:lnTo>
                        <a:lnTo>
                          <a:pt x="70" y="64"/>
                        </a:lnTo>
                        <a:lnTo>
                          <a:pt x="70" y="68"/>
                        </a:lnTo>
                        <a:lnTo>
                          <a:pt x="70" y="6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52" name="Freeform 372"/>
                  <p:cNvSpPr>
                    <a:spLocks noEditPoints="1"/>
                  </p:cNvSpPr>
                  <p:nvPr/>
                </p:nvSpPr>
                <p:spPr bwMode="auto">
                  <a:xfrm flipH="1">
                    <a:off x="8149834" y="1846276"/>
                    <a:ext cx="107567" cy="179700"/>
                  </a:xfrm>
                  <a:custGeom>
                    <a:avLst/>
                    <a:gdLst/>
                    <a:ahLst/>
                    <a:cxnLst>
                      <a:cxn ang="0">
                        <a:pos x="56" y="3"/>
                      </a:cxn>
                      <a:cxn ang="0">
                        <a:pos x="65" y="9"/>
                      </a:cxn>
                      <a:cxn ang="0">
                        <a:pos x="73" y="19"/>
                      </a:cxn>
                      <a:cxn ang="0">
                        <a:pos x="79" y="32"/>
                      </a:cxn>
                      <a:cxn ang="0">
                        <a:pos x="83" y="48"/>
                      </a:cxn>
                      <a:cxn ang="0">
                        <a:pos x="85" y="65"/>
                      </a:cxn>
                      <a:cxn ang="0">
                        <a:pos x="83" y="77"/>
                      </a:cxn>
                      <a:cxn ang="0">
                        <a:pos x="81" y="90"/>
                      </a:cxn>
                      <a:cxn ang="0">
                        <a:pos x="79" y="100"/>
                      </a:cxn>
                      <a:cxn ang="0">
                        <a:pos x="77" y="110"/>
                      </a:cxn>
                      <a:cxn ang="0">
                        <a:pos x="71" y="119"/>
                      </a:cxn>
                      <a:cxn ang="0">
                        <a:pos x="67" y="125"/>
                      </a:cxn>
                      <a:cxn ang="0">
                        <a:pos x="61" y="131"/>
                      </a:cxn>
                      <a:cxn ang="0">
                        <a:pos x="54" y="137"/>
                      </a:cxn>
                      <a:cxn ang="0">
                        <a:pos x="46" y="139"/>
                      </a:cxn>
                      <a:cxn ang="0">
                        <a:pos x="40" y="142"/>
                      </a:cxn>
                      <a:cxn ang="0">
                        <a:pos x="29" y="139"/>
                      </a:cxn>
                      <a:cxn ang="0">
                        <a:pos x="21" y="133"/>
                      </a:cxn>
                      <a:cxn ang="0">
                        <a:pos x="13" y="123"/>
                      </a:cxn>
                      <a:cxn ang="0">
                        <a:pos x="7" y="110"/>
                      </a:cxn>
                      <a:cxn ang="0">
                        <a:pos x="2" y="96"/>
                      </a:cxn>
                      <a:cxn ang="0">
                        <a:pos x="0" y="79"/>
                      </a:cxn>
                      <a:cxn ang="0">
                        <a:pos x="0" y="63"/>
                      </a:cxn>
                      <a:cxn ang="0">
                        <a:pos x="2" y="52"/>
                      </a:cxn>
                      <a:cxn ang="0">
                        <a:pos x="4" y="40"/>
                      </a:cxn>
                      <a:cxn ang="0">
                        <a:pos x="7" y="32"/>
                      </a:cxn>
                      <a:cxn ang="0">
                        <a:pos x="13" y="21"/>
                      </a:cxn>
                      <a:cxn ang="0">
                        <a:pos x="17" y="15"/>
                      </a:cxn>
                      <a:cxn ang="0">
                        <a:pos x="23" y="9"/>
                      </a:cxn>
                      <a:cxn ang="0">
                        <a:pos x="29" y="3"/>
                      </a:cxn>
                      <a:cxn ang="0">
                        <a:pos x="38" y="0"/>
                      </a:cxn>
                      <a:cxn ang="0">
                        <a:pos x="44" y="0"/>
                      </a:cxn>
                      <a:cxn ang="0">
                        <a:pos x="44" y="13"/>
                      </a:cxn>
                      <a:cxn ang="0">
                        <a:pos x="40" y="13"/>
                      </a:cxn>
                      <a:cxn ang="0">
                        <a:pos x="36" y="15"/>
                      </a:cxn>
                      <a:cxn ang="0">
                        <a:pos x="31" y="17"/>
                      </a:cxn>
                      <a:cxn ang="0">
                        <a:pos x="27" y="21"/>
                      </a:cxn>
                      <a:cxn ang="0">
                        <a:pos x="23" y="27"/>
                      </a:cxn>
                      <a:cxn ang="0">
                        <a:pos x="19" y="36"/>
                      </a:cxn>
                      <a:cxn ang="0">
                        <a:pos x="17" y="44"/>
                      </a:cxn>
                      <a:cxn ang="0">
                        <a:pos x="15" y="54"/>
                      </a:cxn>
                      <a:cxn ang="0">
                        <a:pos x="13" y="71"/>
                      </a:cxn>
                      <a:cxn ang="0">
                        <a:pos x="13" y="86"/>
                      </a:cxn>
                      <a:cxn ang="0">
                        <a:pos x="15" y="98"/>
                      </a:cxn>
                      <a:cxn ang="0">
                        <a:pos x="19" y="110"/>
                      </a:cxn>
                      <a:cxn ang="0">
                        <a:pos x="25" y="119"/>
                      </a:cxn>
                      <a:cxn ang="0">
                        <a:pos x="31" y="125"/>
                      </a:cxn>
                      <a:cxn ang="0">
                        <a:pos x="38" y="127"/>
                      </a:cxn>
                      <a:cxn ang="0">
                        <a:pos x="42" y="127"/>
                      </a:cxn>
                      <a:cxn ang="0">
                        <a:pos x="46" y="127"/>
                      </a:cxn>
                      <a:cxn ang="0">
                        <a:pos x="50" y="123"/>
                      </a:cxn>
                      <a:cxn ang="0">
                        <a:pos x="54" y="121"/>
                      </a:cxn>
                      <a:cxn ang="0">
                        <a:pos x="61" y="113"/>
                      </a:cxn>
                      <a:cxn ang="0">
                        <a:pos x="67" y="100"/>
                      </a:cxn>
                      <a:cxn ang="0">
                        <a:pos x="71" y="83"/>
                      </a:cxn>
                      <a:cxn ang="0">
                        <a:pos x="71" y="75"/>
                      </a:cxn>
                      <a:cxn ang="0">
                        <a:pos x="71" y="59"/>
                      </a:cxn>
                      <a:cxn ang="0">
                        <a:pos x="69" y="46"/>
                      </a:cxn>
                      <a:cxn ang="0">
                        <a:pos x="65" y="34"/>
                      </a:cxn>
                      <a:cxn ang="0">
                        <a:pos x="61" y="23"/>
                      </a:cxn>
                      <a:cxn ang="0">
                        <a:pos x="54" y="17"/>
                      </a:cxn>
                      <a:cxn ang="0">
                        <a:pos x="48" y="13"/>
                      </a:cxn>
                    </a:cxnLst>
                    <a:rect l="0" t="0" r="r" b="b"/>
                    <a:pathLst>
                      <a:path w="85" h="142">
                        <a:moveTo>
                          <a:pt x="48" y="0"/>
                        </a:moveTo>
                        <a:lnTo>
                          <a:pt x="50" y="0"/>
                        </a:lnTo>
                        <a:lnTo>
                          <a:pt x="52" y="0"/>
                        </a:lnTo>
                        <a:lnTo>
                          <a:pt x="54" y="3"/>
                        </a:lnTo>
                        <a:lnTo>
                          <a:pt x="56" y="3"/>
                        </a:lnTo>
                        <a:lnTo>
                          <a:pt x="58" y="3"/>
                        </a:lnTo>
                        <a:lnTo>
                          <a:pt x="61" y="5"/>
                        </a:lnTo>
                        <a:lnTo>
                          <a:pt x="61" y="7"/>
                        </a:lnTo>
                        <a:lnTo>
                          <a:pt x="63" y="7"/>
                        </a:lnTo>
                        <a:lnTo>
                          <a:pt x="65" y="9"/>
                        </a:lnTo>
                        <a:lnTo>
                          <a:pt x="67" y="11"/>
                        </a:lnTo>
                        <a:lnTo>
                          <a:pt x="69" y="13"/>
                        </a:lnTo>
                        <a:lnTo>
                          <a:pt x="71" y="15"/>
                        </a:lnTo>
                        <a:lnTo>
                          <a:pt x="71" y="17"/>
                        </a:lnTo>
                        <a:lnTo>
                          <a:pt x="73" y="19"/>
                        </a:lnTo>
                        <a:lnTo>
                          <a:pt x="75" y="21"/>
                        </a:lnTo>
                        <a:lnTo>
                          <a:pt x="75" y="23"/>
                        </a:lnTo>
                        <a:lnTo>
                          <a:pt x="77" y="27"/>
                        </a:lnTo>
                        <a:lnTo>
                          <a:pt x="77" y="30"/>
                        </a:lnTo>
                        <a:lnTo>
                          <a:pt x="79" y="32"/>
                        </a:lnTo>
                        <a:lnTo>
                          <a:pt x="79" y="36"/>
                        </a:lnTo>
                        <a:lnTo>
                          <a:pt x="81" y="38"/>
                        </a:lnTo>
                        <a:lnTo>
                          <a:pt x="81" y="42"/>
                        </a:lnTo>
                        <a:lnTo>
                          <a:pt x="81" y="44"/>
                        </a:lnTo>
                        <a:lnTo>
                          <a:pt x="83" y="48"/>
                        </a:lnTo>
                        <a:lnTo>
                          <a:pt x="83" y="50"/>
                        </a:lnTo>
                        <a:lnTo>
                          <a:pt x="83" y="54"/>
                        </a:lnTo>
                        <a:lnTo>
                          <a:pt x="83" y="59"/>
                        </a:lnTo>
                        <a:lnTo>
                          <a:pt x="83" y="61"/>
                        </a:lnTo>
                        <a:lnTo>
                          <a:pt x="85" y="65"/>
                        </a:lnTo>
                        <a:lnTo>
                          <a:pt x="85" y="69"/>
                        </a:lnTo>
                        <a:lnTo>
                          <a:pt x="83" y="71"/>
                        </a:lnTo>
                        <a:lnTo>
                          <a:pt x="83" y="75"/>
                        </a:lnTo>
                        <a:lnTo>
                          <a:pt x="83" y="75"/>
                        </a:lnTo>
                        <a:lnTo>
                          <a:pt x="83" y="77"/>
                        </a:lnTo>
                        <a:lnTo>
                          <a:pt x="83" y="79"/>
                        </a:lnTo>
                        <a:lnTo>
                          <a:pt x="83" y="81"/>
                        </a:lnTo>
                        <a:lnTo>
                          <a:pt x="83" y="86"/>
                        </a:lnTo>
                        <a:lnTo>
                          <a:pt x="83" y="88"/>
                        </a:lnTo>
                        <a:lnTo>
                          <a:pt x="81" y="90"/>
                        </a:lnTo>
                        <a:lnTo>
                          <a:pt x="81" y="92"/>
                        </a:lnTo>
                        <a:lnTo>
                          <a:pt x="81" y="94"/>
                        </a:lnTo>
                        <a:lnTo>
                          <a:pt x="81" y="96"/>
                        </a:lnTo>
                        <a:lnTo>
                          <a:pt x="81" y="98"/>
                        </a:lnTo>
                        <a:lnTo>
                          <a:pt x="79" y="100"/>
                        </a:lnTo>
                        <a:lnTo>
                          <a:pt x="79" y="102"/>
                        </a:lnTo>
                        <a:lnTo>
                          <a:pt x="79" y="104"/>
                        </a:lnTo>
                        <a:lnTo>
                          <a:pt x="77" y="106"/>
                        </a:lnTo>
                        <a:lnTo>
                          <a:pt x="77" y="108"/>
                        </a:lnTo>
                        <a:lnTo>
                          <a:pt x="77" y="110"/>
                        </a:lnTo>
                        <a:lnTo>
                          <a:pt x="75" y="110"/>
                        </a:lnTo>
                        <a:lnTo>
                          <a:pt x="75" y="113"/>
                        </a:lnTo>
                        <a:lnTo>
                          <a:pt x="73" y="115"/>
                        </a:lnTo>
                        <a:lnTo>
                          <a:pt x="73" y="117"/>
                        </a:lnTo>
                        <a:lnTo>
                          <a:pt x="71" y="119"/>
                        </a:lnTo>
                        <a:lnTo>
                          <a:pt x="71" y="121"/>
                        </a:lnTo>
                        <a:lnTo>
                          <a:pt x="69" y="121"/>
                        </a:lnTo>
                        <a:lnTo>
                          <a:pt x="69" y="123"/>
                        </a:lnTo>
                        <a:lnTo>
                          <a:pt x="67" y="125"/>
                        </a:lnTo>
                        <a:lnTo>
                          <a:pt x="67" y="125"/>
                        </a:lnTo>
                        <a:lnTo>
                          <a:pt x="65" y="127"/>
                        </a:lnTo>
                        <a:lnTo>
                          <a:pt x="65" y="129"/>
                        </a:lnTo>
                        <a:lnTo>
                          <a:pt x="63" y="129"/>
                        </a:lnTo>
                        <a:lnTo>
                          <a:pt x="63" y="131"/>
                        </a:lnTo>
                        <a:lnTo>
                          <a:pt x="61" y="131"/>
                        </a:lnTo>
                        <a:lnTo>
                          <a:pt x="58" y="133"/>
                        </a:lnTo>
                        <a:lnTo>
                          <a:pt x="58" y="133"/>
                        </a:lnTo>
                        <a:lnTo>
                          <a:pt x="56" y="135"/>
                        </a:lnTo>
                        <a:lnTo>
                          <a:pt x="56" y="135"/>
                        </a:lnTo>
                        <a:lnTo>
                          <a:pt x="54" y="137"/>
                        </a:lnTo>
                        <a:lnTo>
                          <a:pt x="52" y="137"/>
                        </a:lnTo>
                        <a:lnTo>
                          <a:pt x="50" y="137"/>
                        </a:lnTo>
                        <a:lnTo>
                          <a:pt x="50" y="139"/>
                        </a:lnTo>
                        <a:lnTo>
                          <a:pt x="48" y="139"/>
                        </a:lnTo>
                        <a:lnTo>
                          <a:pt x="46" y="139"/>
                        </a:lnTo>
                        <a:lnTo>
                          <a:pt x="46" y="139"/>
                        </a:lnTo>
                        <a:lnTo>
                          <a:pt x="44" y="139"/>
                        </a:lnTo>
                        <a:lnTo>
                          <a:pt x="42" y="142"/>
                        </a:lnTo>
                        <a:lnTo>
                          <a:pt x="42" y="142"/>
                        </a:lnTo>
                        <a:lnTo>
                          <a:pt x="40" y="142"/>
                        </a:lnTo>
                        <a:lnTo>
                          <a:pt x="38" y="142"/>
                        </a:lnTo>
                        <a:lnTo>
                          <a:pt x="36" y="139"/>
                        </a:lnTo>
                        <a:lnTo>
                          <a:pt x="34" y="139"/>
                        </a:lnTo>
                        <a:lnTo>
                          <a:pt x="31" y="139"/>
                        </a:lnTo>
                        <a:lnTo>
                          <a:pt x="29" y="139"/>
                        </a:lnTo>
                        <a:lnTo>
                          <a:pt x="27" y="137"/>
                        </a:lnTo>
                        <a:lnTo>
                          <a:pt x="25" y="137"/>
                        </a:lnTo>
                        <a:lnTo>
                          <a:pt x="23" y="135"/>
                        </a:lnTo>
                        <a:lnTo>
                          <a:pt x="23" y="135"/>
                        </a:lnTo>
                        <a:lnTo>
                          <a:pt x="21" y="133"/>
                        </a:lnTo>
                        <a:lnTo>
                          <a:pt x="19" y="131"/>
                        </a:lnTo>
                        <a:lnTo>
                          <a:pt x="17" y="129"/>
                        </a:lnTo>
                        <a:lnTo>
                          <a:pt x="15" y="127"/>
                        </a:lnTo>
                        <a:lnTo>
                          <a:pt x="13" y="125"/>
                        </a:lnTo>
                        <a:lnTo>
                          <a:pt x="13" y="123"/>
                        </a:lnTo>
                        <a:lnTo>
                          <a:pt x="11" y="121"/>
                        </a:lnTo>
                        <a:lnTo>
                          <a:pt x="9" y="119"/>
                        </a:lnTo>
                        <a:lnTo>
                          <a:pt x="9" y="117"/>
                        </a:lnTo>
                        <a:lnTo>
                          <a:pt x="7" y="115"/>
                        </a:lnTo>
                        <a:lnTo>
                          <a:pt x="7" y="110"/>
                        </a:lnTo>
                        <a:lnTo>
                          <a:pt x="4" y="108"/>
                        </a:lnTo>
                        <a:lnTo>
                          <a:pt x="4" y="106"/>
                        </a:lnTo>
                        <a:lnTo>
                          <a:pt x="2" y="102"/>
                        </a:lnTo>
                        <a:lnTo>
                          <a:pt x="2" y="100"/>
                        </a:lnTo>
                        <a:lnTo>
                          <a:pt x="2" y="96"/>
                        </a:lnTo>
                        <a:lnTo>
                          <a:pt x="0" y="94"/>
                        </a:lnTo>
                        <a:lnTo>
                          <a:pt x="0" y="90"/>
                        </a:lnTo>
                        <a:lnTo>
                          <a:pt x="0" y="86"/>
                        </a:lnTo>
                        <a:lnTo>
                          <a:pt x="0" y="83"/>
                        </a:lnTo>
                        <a:lnTo>
                          <a:pt x="0" y="79"/>
                        </a:lnTo>
                        <a:lnTo>
                          <a:pt x="0" y="75"/>
                        </a:lnTo>
                        <a:lnTo>
                          <a:pt x="0" y="73"/>
                        </a:lnTo>
                        <a:lnTo>
                          <a:pt x="0" y="69"/>
                        </a:lnTo>
                        <a:lnTo>
                          <a:pt x="0" y="65"/>
                        </a:lnTo>
                        <a:lnTo>
                          <a:pt x="0" y="63"/>
                        </a:lnTo>
                        <a:lnTo>
                          <a:pt x="0" y="61"/>
                        </a:lnTo>
                        <a:lnTo>
                          <a:pt x="0" y="59"/>
                        </a:lnTo>
                        <a:lnTo>
                          <a:pt x="0" y="56"/>
                        </a:lnTo>
                        <a:lnTo>
                          <a:pt x="0" y="54"/>
                        </a:lnTo>
                        <a:lnTo>
                          <a:pt x="2" y="52"/>
                        </a:lnTo>
                        <a:lnTo>
                          <a:pt x="2" y="48"/>
                        </a:lnTo>
                        <a:lnTo>
                          <a:pt x="2" y="46"/>
                        </a:lnTo>
                        <a:lnTo>
                          <a:pt x="2" y="44"/>
                        </a:lnTo>
                        <a:lnTo>
                          <a:pt x="2" y="42"/>
                        </a:lnTo>
                        <a:lnTo>
                          <a:pt x="4" y="40"/>
                        </a:lnTo>
                        <a:lnTo>
                          <a:pt x="4" y="38"/>
                        </a:lnTo>
                        <a:lnTo>
                          <a:pt x="4" y="36"/>
                        </a:lnTo>
                        <a:lnTo>
                          <a:pt x="7" y="34"/>
                        </a:lnTo>
                        <a:lnTo>
                          <a:pt x="7" y="34"/>
                        </a:lnTo>
                        <a:lnTo>
                          <a:pt x="7" y="32"/>
                        </a:lnTo>
                        <a:lnTo>
                          <a:pt x="9" y="30"/>
                        </a:lnTo>
                        <a:lnTo>
                          <a:pt x="9" y="27"/>
                        </a:lnTo>
                        <a:lnTo>
                          <a:pt x="11" y="25"/>
                        </a:lnTo>
                        <a:lnTo>
                          <a:pt x="11" y="23"/>
                        </a:lnTo>
                        <a:lnTo>
                          <a:pt x="13" y="21"/>
                        </a:lnTo>
                        <a:lnTo>
                          <a:pt x="13" y="21"/>
                        </a:lnTo>
                        <a:lnTo>
                          <a:pt x="15" y="19"/>
                        </a:lnTo>
                        <a:lnTo>
                          <a:pt x="15" y="17"/>
                        </a:lnTo>
                        <a:lnTo>
                          <a:pt x="17" y="15"/>
                        </a:lnTo>
                        <a:lnTo>
                          <a:pt x="17" y="15"/>
                        </a:lnTo>
                        <a:lnTo>
                          <a:pt x="19" y="13"/>
                        </a:lnTo>
                        <a:lnTo>
                          <a:pt x="19" y="13"/>
                        </a:lnTo>
                        <a:lnTo>
                          <a:pt x="21" y="11"/>
                        </a:lnTo>
                        <a:lnTo>
                          <a:pt x="21" y="9"/>
                        </a:lnTo>
                        <a:lnTo>
                          <a:pt x="23" y="9"/>
                        </a:lnTo>
                        <a:lnTo>
                          <a:pt x="25" y="7"/>
                        </a:lnTo>
                        <a:lnTo>
                          <a:pt x="25" y="7"/>
                        </a:lnTo>
                        <a:lnTo>
                          <a:pt x="27" y="5"/>
                        </a:lnTo>
                        <a:lnTo>
                          <a:pt x="29" y="5"/>
                        </a:lnTo>
                        <a:lnTo>
                          <a:pt x="29" y="3"/>
                        </a:lnTo>
                        <a:lnTo>
                          <a:pt x="31" y="3"/>
                        </a:lnTo>
                        <a:lnTo>
                          <a:pt x="34" y="3"/>
                        </a:lnTo>
                        <a:lnTo>
                          <a:pt x="34" y="3"/>
                        </a:lnTo>
                        <a:lnTo>
                          <a:pt x="36" y="0"/>
                        </a:lnTo>
                        <a:lnTo>
                          <a:pt x="38" y="0"/>
                        </a:lnTo>
                        <a:lnTo>
                          <a:pt x="38" y="0"/>
                        </a:lnTo>
                        <a:lnTo>
                          <a:pt x="40" y="0"/>
                        </a:lnTo>
                        <a:lnTo>
                          <a:pt x="42" y="0"/>
                        </a:lnTo>
                        <a:lnTo>
                          <a:pt x="42" y="0"/>
                        </a:lnTo>
                        <a:lnTo>
                          <a:pt x="44" y="0"/>
                        </a:lnTo>
                        <a:lnTo>
                          <a:pt x="46" y="0"/>
                        </a:lnTo>
                        <a:lnTo>
                          <a:pt x="48" y="0"/>
                        </a:lnTo>
                        <a:lnTo>
                          <a:pt x="48" y="0"/>
                        </a:lnTo>
                        <a:close/>
                        <a:moveTo>
                          <a:pt x="46" y="13"/>
                        </a:moveTo>
                        <a:lnTo>
                          <a:pt x="44" y="13"/>
                        </a:lnTo>
                        <a:lnTo>
                          <a:pt x="44" y="13"/>
                        </a:lnTo>
                        <a:lnTo>
                          <a:pt x="44" y="13"/>
                        </a:lnTo>
                        <a:lnTo>
                          <a:pt x="42" y="13"/>
                        </a:lnTo>
                        <a:lnTo>
                          <a:pt x="42" y="13"/>
                        </a:lnTo>
                        <a:lnTo>
                          <a:pt x="40" y="13"/>
                        </a:lnTo>
                        <a:lnTo>
                          <a:pt x="40" y="13"/>
                        </a:lnTo>
                        <a:lnTo>
                          <a:pt x="40" y="13"/>
                        </a:lnTo>
                        <a:lnTo>
                          <a:pt x="38" y="13"/>
                        </a:lnTo>
                        <a:lnTo>
                          <a:pt x="38" y="15"/>
                        </a:lnTo>
                        <a:lnTo>
                          <a:pt x="36" y="15"/>
                        </a:lnTo>
                        <a:lnTo>
                          <a:pt x="36" y="15"/>
                        </a:lnTo>
                        <a:lnTo>
                          <a:pt x="36" y="15"/>
                        </a:lnTo>
                        <a:lnTo>
                          <a:pt x="34" y="15"/>
                        </a:lnTo>
                        <a:lnTo>
                          <a:pt x="34" y="17"/>
                        </a:lnTo>
                        <a:lnTo>
                          <a:pt x="31" y="17"/>
                        </a:lnTo>
                        <a:lnTo>
                          <a:pt x="31" y="17"/>
                        </a:lnTo>
                        <a:lnTo>
                          <a:pt x="29" y="19"/>
                        </a:lnTo>
                        <a:lnTo>
                          <a:pt x="29" y="19"/>
                        </a:lnTo>
                        <a:lnTo>
                          <a:pt x="29" y="21"/>
                        </a:lnTo>
                        <a:lnTo>
                          <a:pt x="27" y="21"/>
                        </a:lnTo>
                        <a:lnTo>
                          <a:pt x="27" y="23"/>
                        </a:lnTo>
                        <a:lnTo>
                          <a:pt x="25" y="25"/>
                        </a:lnTo>
                        <a:lnTo>
                          <a:pt x="25" y="25"/>
                        </a:lnTo>
                        <a:lnTo>
                          <a:pt x="23" y="27"/>
                        </a:lnTo>
                        <a:lnTo>
                          <a:pt x="23" y="27"/>
                        </a:lnTo>
                        <a:lnTo>
                          <a:pt x="23" y="30"/>
                        </a:lnTo>
                        <a:lnTo>
                          <a:pt x="21" y="32"/>
                        </a:lnTo>
                        <a:lnTo>
                          <a:pt x="21" y="32"/>
                        </a:lnTo>
                        <a:lnTo>
                          <a:pt x="21" y="34"/>
                        </a:lnTo>
                        <a:lnTo>
                          <a:pt x="19" y="36"/>
                        </a:lnTo>
                        <a:lnTo>
                          <a:pt x="19" y="38"/>
                        </a:lnTo>
                        <a:lnTo>
                          <a:pt x="19" y="38"/>
                        </a:lnTo>
                        <a:lnTo>
                          <a:pt x="17" y="40"/>
                        </a:lnTo>
                        <a:lnTo>
                          <a:pt x="17" y="42"/>
                        </a:lnTo>
                        <a:lnTo>
                          <a:pt x="17" y="44"/>
                        </a:lnTo>
                        <a:lnTo>
                          <a:pt x="17" y="46"/>
                        </a:lnTo>
                        <a:lnTo>
                          <a:pt x="15" y="46"/>
                        </a:lnTo>
                        <a:lnTo>
                          <a:pt x="15" y="48"/>
                        </a:lnTo>
                        <a:lnTo>
                          <a:pt x="15" y="50"/>
                        </a:lnTo>
                        <a:lnTo>
                          <a:pt x="15" y="54"/>
                        </a:lnTo>
                        <a:lnTo>
                          <a:pt x="13" y="59"/>
                        </a:lnTo>
                        <a:lnTo>
                          <a:pt x="13" y="63"/>
                        </a:lnTo>
                        <a:lnTo>
                          <a:pt x="13" y="67"/>
                        </a:lnTo>
                        <a:lnTo>
                          <a:pt x="13" y="69"/>
                        </a:lnTo>
                        <a:lnTo>
                          <a:pt x="13" y="71"/>
                        </a:lnTo>
                        <a:lnTo>
                          <a:pt x="13" y="75"/>
                        </a:lnTo>
                        <a:lnTo>
                          <a:pt x="13" y="77"/>
                        </a:lnTo>
                        <a:lnTo>
                          <a:pt x="13" y="79"/>
                        </a:lnTo>
                        <a:lnTo>
                          <a:pt x="13" y="83"/>
                        </a:lnTo>
                        <a:lnTo>
                          <a:pt x="13" y="86"/>
                        </a:lnTo>
                        <a:lnTo>
                          <a:pt x="13" y="88"/>
                        </a:lnTo>
                        <a:lnTo>
                          <a:pt x="13" y="92"/>
                        </a:lnTo>
                        <a:lnTo>
                          <a:pt x="15" y="94"/>
                        </a:lnTo>
                        <a:lnTo>
                          <a:pt x="15" y="96"/>
                        </a:lnTo>
                        <a:lnTo>
                          <a:pt x="15" y="98"/>
                        </a:lnTo>
                        <a:lnTo>
                          <a:pt x="17" y="100"/>
                        </a:lnTo>
                        <a:lnTo>
                          <a:pt x="17" y="102"/>
                        </a:lnTo>
                        <a:lnTo>
                          <a:pt x="17" y="106"/>
                        </a:lnTo>
                        <a:lnTo>
                          <a:pt x="19" y="108"/>
                        </a:lnTo>
                        <a:lnTo>
                          <a:pt x="19" y="110"/>
                        </a:lnTo>
                        <a:lnTo>
                          <a:pt x="21" y="113"/>
                        </a:lnTo>
                        <a:lnTo>
                          <a:pt x="21" y="113"/>
                        </a:lnTo>
                        <a:lnTo>
                          <a:pt x="23" y="115"/>
                        </a:lnTo>
                        <a:lnTo>
                          <a:pt x="23" y="117"/>
                        </a:lnTo>
                        <a:lnTo>
                          <a:pt x="25" y="119"/>
                        </a:lnTo>
                        <a:lnTo>
                          <a:pt x="25" y="121"/>
                        </a:lnTo>
                        <a:lnTo>
                          <a:pt x="27" y="121"/>
                        </a:lnTo>
                        <a:lnTo>
                          <a:pt x="29" y="123"/>
                        </a:lnTo>
                        <a:lnTo>
                          <a:pt x="29" y="123"/>
                        </a:lnTo>
                        <a:lnTo>
                          <a:pt x="31" y="125"/>
                        </a:lnTo>
                        <a:lnTo>
                          <a:pt x="31" y="125"/>
                        </a:lnTo>
                        <a:lnTo>
                          <a:pt x="34" y="127"/>
                        </a:lnTo>
                        <a:lnTo>
                          <a:pt x="36" y="127"/>
                        </a:lnTo>
                        <a:lnTo>
                          <a:pt x="38" y="127"/>
                        </a:lnTo>
                        <a:lnTo>
                          <a:pt x="38" y="127"/>
                        </a:lnTo>
                        <a:lnTo>
                          <a:pt x="40" y="127"/>
                        </a:lnTo>
                        <a:lnTo>
                          <a:pt x="40" y="127"/>
                        </a:lnTo>
                        <a:lnTo>
                          <a:pt x="40" y="127"/>
                        </a:lnTo>
                        <a:lnTo>
                          <a:pt x="42" y="127"/>
                        </a:lnTo>
                        <a:lnTo>
                          <a:pt x="42" y="127"/>
                        </a:lnTo>
                        <a:lnTo>
                          <a:pt x="44" y="127"/>
                        </a:lnTo>
                        <a:lnTo>
                          <a:pt x="44" y="127"/>
                        </a:lnTo>
                        <a:lnTo>
                          <a:pt x="44" y="127"/>
                        </a:lnTo>
                        <a:lnTo>
                          <a:pt x="46" y="127"/>
                        </a:lnTo>
                        <a:lnTo>
                          <a:pt x="46" y="127"/>
                        </a:lnTo>
                        <a:lnTo>
                          <a:pt x="48" y="125"/>
                        </a:lnTo>
                        <a:lnTo>
                          <a:pt x="48" y="125"/>
                        </a:lnTo>
                        <a:lnTo>
                          <a:pt x="48" y="125"/>
                        </a:lnTo>
                        <a:lnTo>
                          <a:pt x="50" y="125"/>
                        </a:lnTo>
                        <a:lnTo>
                          <a:pt x="50" y="123"/>
                        </a:lnTo>
                        <a:lnTo>
                          <a:pt x="52" y="123"/>
                        </a:lnTo>
                        <a:lnTo>
                          <a:pt x="52" y="123"/>
                        </a:lnTo>
                        <a:lnTo>
                          <a:pt x="52" y="121"/>
                        </a:lnTo>
                        <a:lnTo>
                          <a:pt x="54" y="121"/>
                        </a:lnTo>
                        <a:lnTo>
                          <a:pt x="54" y="121"/>
                        </a:lnTo>
                        <a:lnTo>
                          <a:pt x="56" y="119"/>
                        </a:lnTo>
                        <a:lnTo>
                          <a:pt x="56" y="119"/>
                        </a:lnTo>
                        <a:lnTo>
                          <a:pt x="58" y="117"/>
                        </a:lnTo>
                        <a:lnTo>
                          <a:pt x="58" y="117"/>
                        </a:lnTo>
                        <a:lnTo>
                          <a:pt x="61" y="113"/>
                        </a:lnTo>
                        <a:lnTo>
                          <a:pt x="61" y="110"/>
                        </a:lnTo>
                        <a:lnTo>
                          <a:pt x="63" y="108"/>
                        </a:lnTo>
                        <a:lnTo>
                          <a:pt x="65" y="106"/>
                        </a:lnTo>
                        <a:lnTo>
                          <a:pt x="65" y="102"/>
                        </a:lnTo>
                        <a:lnTo>
                          <a:pt x="67" y="100"/>
                        </a:lnTo>
                        <a:lnTo>
                          <a:pt x="67" y="96"/>
                        </a:lnTo>
                        <a:lnTo>
                          <a:pt x="69" y="94"/>
                        </a:lnTo>
                        <a:lnTo>
                          <a:pt x="69" y="90"/>
                        </a:lnTo>
                        <a:lnTo>
                          <a:pt x="69" y="88"/>
                        </a:lnTo>
                        <a:lnTo>
                          <a:pt x="71" y="83"/>
                        </a:lnTo>
                        <a:lnTo>
                          <a:pt x="71" y="79"/>
                        </a:lnTo>
                        <a:lnTo>
                          <a:pt x="71" y="79"/>
                        </a:lnTo>
                        <a:lnTo>
                          <a:pt x="71" y="77"/>
                        </a:lnTo>
                        <a:lnTo>
                          <a:pt x="71" y="75"/>
                        </a:lnTo>
                        <a:lnTo>
                          <a:pt x="71" y="75"/>
                        </a:lnTo>
                        <a:lnTo>
                          <a:pt x="71" y="71"/>
                        </a:lnTo>
                        <a:lnTo>
                          <a:pt x="71" y="69"/>
                        </a:lnTo>
                        <a:lnTo>
                          <a:pt x="71" y="65"/>
                        </a:lnTo>
                        <a:lnTo>
                          <a:pt x="71" y="63"/>
                        </a:lnTo>
                        <a:lnTo>
                          <a:pt x="71" y="59"/>
                        </a:lnTo>
                        <a:lnTo>
                          <a:pt x="71" y="56"/>
                        </a:lnTo>
                        <a:lnTo>
                          <a:pt x="71" y="52"/>
                        </a:lnTo>
                        <a:lnTo>
                          <a:pt x="71" y="50"/>
                        </a:lnTo>
                        <a:lnTo>
                          <a:pt x="71" y="48"/>
                        </a:lnTo>
                        <a:lnTo>
                          <a:pt x="69" y="46"/>
                        </a:lnTo>
                        <a:lnTo>
                          <a:pt x="69" y="42"/>
                        </a:lnTo>
                        <a:lnTo>
                          <a:pt x="69" y="40"/>
                        </a:lnTo>
                        <a:lnTo>
                          <a:pt x="67" y="38"/>
                        </a:lnTo>
                        <a:lnTo>
                          <a:pt x="67" y="36"/>
                        </a:lnTo>
                        <a:lnTo>
                          <a:pt x="65" y="34"/>
                        </a:lnTo>
                        <a:lnTo>
                          <a:pt x="65" y="32"/>
                        </a:lnTo>
                        <a:lnTo>
                          <a:pt x="65" y="30"/>
                        </a:lnTo>
                        <a:lnTo>
                          <a:pt x="63" y="27"/>
                        </a:lnTo>
                        <a:lnTo>
                          <a:pt x="63" y="25"/>
                        </a:lnTo>
                        <a:lnTo>
                          <a:pt x="61" y="23"/>
                        </a:lnTo>
                        <a:lnTo>
                          <a:pt x="61" y="23"/>
                        </a:lnTo>
                        <a:lnTo>
                          <a:pt x="58" y="21"/>
                        </a:lnTo>
                        <a:lnTo>
                          <a:pt x="56" y="19"/>
                        </a:lnTo>
                        <a:lnTo>
                          <a:pt x="56" y="19"/>
                        </a:lnTo>
                        <a:lnTo>
                          <a:pt x="54" y="17"/>
                        </a:lnTo>
                        <a:lnTo>
                          <a:pt x="54" y="17"/>
                        </a:lnTo>
                        <a:lnTo>
                          <a:pt x="52" y="15"/>
                        </a:lnTo>
                        <a:lnTo>
                          <a:pt x="50" y="15"/>
                        </a:lnTo>
                        <a:lnTo>
                          <a:pt x="50" y="13"/>
                        </a:lnTo>
                        <a:lnTo>
                          <a:pt x="48" y="13"/>
                        </a:lnTo>
                        <a:lnTo>
                          <a:pt x="46" y="13"/>
                        </a:lnTo>
                        <a:lnTo>
                          <a:pt x="46" y="13"/>
                        </a:lnTo>
                        <a:lnTo>
                          <a:pt x="46" y="13"/>
                        </a:lnTo>
                        <a:close/>
                      </a:path>
                    </a:pathLst>
                  </a:custGeom>
                  <a:solidFill>
                    <a:srgbClr val="1F1A1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53" name="Freeform 373"/>
                  <p:cNvSpPr>
                    <a:spLocks/>
                  </p:cNvSpPr>
                  <p:nvPr/>
                </p:nvSpPr>
                <p:spPr bwMode="auto">
                  <a:xfrm flipH="1">
                    <a:off x="8159957" y="1855134"/>
                    <a:ext cx="88584" cy="159452"/>
                  </a:xfrm>
                  <a:custGeom>
                    <a:avLst/>
                    <a:gdLst/>
                    <a:ahLst/>
                    <a:cxnLst>
                      <a:cxn ang="0">
                        <a:pos x="70" y="74"/>
                      </a:cxn>
                      <a:cxn ang="0">
                        <a:pos x="68" y="85"/>
                      </a:cxn>
                      <a:cxn ang="0">
                        <a:pos x="66" y="93"/>
                      </a:cxn>
                      <a:cxn ang="0">
                        <a:pos x="64" y="101"/>
                      </a:cxn>
                      <a:cxn ang="0">
                        <a:pos x="60" y="108"/>
                      </a:cxn>
                      <a:cxn ang="0">
                        <a:pos x="56" y="114"/>
                      </a:cxn>
                      <a:cxn ang="0">
                        <a:pos x="51" y="118"/>
                      </a:cxn>
                      <a:cxn ang="0">
                        <a:pos x="45" y="122"/>
                      </a:cxn>
                      <a:cxn ang="0">
                        <a:pos x="41" y="126"/>
                      </a:cxn>
                      <a:cxn ang="0">
                        <a:pos x="35" y="126"/>
                      </a:cxn>
                      <a:cxn ang="0">
                        <a:pos x="31" y="126"/>
                      </a:cxn>
                      <a:cxn ang="0">
                        <a:pos x="24" y="126"/>
                      </a:cxn>
                      <a:cxn ang="0">
                        <a:pos x="20" y="122"/>
                      </a:cxn>
                      <a:cxn ang="0">
                        <a:pos x="16" y="118"/>
                      </a:cxn>
                      <a:cxn ang="0">
                        <a:pos x="12" y="114"/>
                      </a:cxn>
                      <a:cxn ang="0">
                        <a:pos x="8" y="108"/>
                      </a:cxn>
                      <a:cxn ang="0">
                        <a:pos x="4" y="99"/>
                      </a:cxn>
                      <a:cxn ang="0">
                        <a:pos x="2" y="93"/>
                      </a:cxn>
                      <a:cxn ang="0">
                        <a:pos x="0" y="83"/>
                      </a:cxn>
                      <a:cxn ang="0">
                        <a:pos x="0" y="74"/>
                      </a:cxn>
                      <a:cxn ang="0">
                        <a:pos x="0" y="64"/>
                      </a:cxn>
                      <a:cxn ang="0">
                        <a:pos x="0" y="56"/>
                      </a:cxn>
                      <a:cxn ang="0">
                        <a:pos x="2" y="45"/>
                      </a:cxn>
                      <a:cxn ang="0">
                        <a:pos x="4" y="37"/>
                      </a:cxn>
                      <a:cxn ang="0">
                        <a:pos x="6" y="29"/>
                      </a:cxn>
                      <a:cxn ang="0">
                        <a:pos x="10" y="20"/>
                      </a:cxn>
                      <a:cxn ang="0">
                        <a:pos x="12" y="14"/>
                      </a:cxn>
                      <a:cxn ang="0">
                        <a:pos x="16" y="10"/>
                      </a:cxn>
                      <a:cxn ang="0">
                        <a:pos x="22" y="4"/>
                      </a:cxn>
                      <a:cxn ang="0">
                        <a:pos x="27" y="2"/>
                      </a:cxn>
                      <a:cxn ang="0">
                        <a:pos x="33" y="0"/>
                      </a:cxn>
                      <a:cxn ang="0">
                        <a:pos x="37" y="0"/>
                      </a:cxn>
                      <a:cxn ang="0">
                        <a:pos x="43" y="0"/>
                      </a:cxn>
                      <a:cxn ang="0">
                        <a:pos x="47" y="2"/>
                      </a:cxn>
                      <a:cxn ang="0">
                        <a:pos x="54" y="6"/>
                      </a:cxn>
                      <a:cxn ang="0">
                        <a:pos x="58" y="10"/>
                      </a:cxn>
                      <a:cxn ang="0">
                        <a:pos x="62" y="16"/>
                      </a:cxn>
                      <a:cxn ang="0">
                        <a:pos x="64" y="25"/>
                      </a:cxn>
                      <a:cxn ang="0">
                        <a:pos x="68" y="31"/>
                      </a:cxn>
                      <a:cxn ang="0">
                        <a:pos x="70" y="39"/>
                      </a:cxn>
                      <a:cxn ang="0">
                        <a:pos x="70" y="49"/>
                      </a:cxn>
                      <a:cxn ang="0">
                        <a:pos x="70" y="58"/>
                      </a:cxn>
                      <a:cxn ang="0">
                        <a:pos x="70" y="68"/>
                      </a:cxn>
                    </a:cxnLst>
                    <a:rect l="0" t="0" r="r" b="b"/>
                    <a:pathLst>
                      <a:path w="70" h="126">
                        <a:moveTo>
                          <a:pt x="70" y="68"/>
                        </a:moveTo>
                        <a:lnTo>
                          <a:pt x="70" y="70"/>
                        </a:lnTo>
                        <a:lnTo>
                          <a:pt x="70" y="74"/>
                        </a:lnTo>
                        <a:lnTo>
                          <a:pt x="70" y="79"/>
                        </a:lnTo>
                        <a:lnTo>
                          <a:pt x="68" y="81"/>
                        </a:lnTo>
                        <a:lnTo>
                          <a:pt x="68" y="85"/>
                        </a:lnTo>
                        <a:lnTo>
                          <a:pt x="68" y="87"/>
                        </a:lnTo>
                        <a:lnTo>
                          <a:pt x="66" y="89"/>
                        </a:lnTo>
                        <a:lnTo>
                          <a:pt x="66" y="93"/>
                        </a:lnTo>
                        <a:lnTo>
                          <a:pt x="66" y="95"/>
                        </a:lnTo>
                        <a:lnTo>
                          <a:pt x="64" y="97"/>
                        </a:lnTo>
                        <a:lnTo>
                          <a:pt x="64" y="101"/>
                        </a:lnTo>
                        <a:lnTo>
                          <a:pt x="62" y="103"/>
                        </a:lnTo>
                        <a:lnTo>
                          <a:pt x="62" y="106"/>
                        </a:lnTo>
                        <a:lnTo>
                          <a:pt x="60" y="108"/>
                        </a:lnTo>
                        <a:lnTo>
                          <a:pt x="58" y="110"/>
                        </a:lnTo>
                        <a:lnTo>
                          <a:pt x="58" y="112"/>
                        </a:lnTo>
                        <a:lnTo>
                          <a:pt x="56" y="114"/>
                        </a:lnTo>
                        <a:lnTo>
                          <a:pt x="54" y="116"/>
                        </a:lnTo>
                        <a:lnTo>
                          <a:pt x="54" y="118"/>
                        </a:lnTo>
                        <a:lnTo>
                          <a:pt x="51" y="118"/>
                        </a:lnTo>
                        <a:lnTo>
                          <a:pt x="49" y="120"/>
                        </a:lnTo>
                        <a:lnTo>
                          <a:pt x="47" y="122"/>
                        </a:lnTo>
                        <a:lnTo>
                          <a:pt x="45" y="122"/>
                        </a:lnTo>
                        <a:lnTo>
                          <a:pt x="45" y="124"/>
                        </a:lnTo>
                        <a:lnTo>
                          <a:pt x="43" y="124"/>
                        </a:lnTo>
                        <a:lnTo>
                          <a:pt x="41" y="126"/>
                        </a:lnTo>
                        <a:lnTo>
                          <a:pt x="39" y="126"/>
                        </a:lnTo>
                        <a:lnTo>
                          <a:pt x="37" y="126"/>
                        </a:lnTo>
                        <a:lnTo>
                          <a:pt x="35" y="126"/>
                        </a:lnTo>
                        <a:lnTo>
                          <a:pt x="35" y="126"/>
                        </a:lnTo>
                        <a:lnTo>
                          <a:pt x="33" y="126"/>
                        </a:lnTo>
                        <a:lnTo>
                          <a:pt x="31" y="126"/>
                        </a:lnTo>
                        <a:lnTo>
                          <a:pt x="29" y="126"/>
                        </a:lnTo>
                        <a:lnTo>
                          <a:pt x="27" y="126"/>
                        </a:lnTo>
                        <a:lnTo>
                          <a:pt x="24" y="126"/>
                        </a:lnTo>
                        <a:lnTo>
                          <a:pt x="22" y="124"/>
                        </a:lnTo>
                        <a:lnTo>
                          <a:pt x="22" y="124"/>
                        </a:lnTo>
                        <a:lnTo>
                          <a:pt x="20" y="122"/>
                        </a:lnTo>
                        <a:lnTo>
                          <a:pt x="18" y="122"/>
                        </a:lnTo>
                        <a:lnTo>
                          <a:pt x="16" y="120"/>
                        </a:lnTo>
                        <a:lnTo>
                          <a:pt x="16" y="118"/>
                        </a:lnTo>
                        <a:lnTo>
                          <a:pt x="14" y="118"/>
                        </a:lnTo>
                        <a:lnTo>
                          <a:pt x="12" y="116"/>
                        </a:lnTo>
                        <a:lnTo>
                          <a:pt x="12" y="114"/>
                        </a:lnTo>
                        <a:lnTo>
                          <a:pt x="10" y="112"/>
                        </a:lnTo>
                        <a:lnTo>
                          <a:pt x="8" y="110"/>
                        </a:lnTo>
                        <a:lnTo>
                          <a:pt x="8" y="108"/>
                        </a:lnTo>
                        <a:lnTo>
                          <a:pt x="6" y="106"/>
                        </a:lnTo>
                        <a:lnTo>
                          <a:pt x="6" y="103"/>
                        </a:lnTo>
                        <a:lnTo>
                          <a:pt x="4" y="99"/>
                        </a:lnTo>
                        <a:lnTo>
                          <a:pt x="4" y="97"/>
                        </a:lnTo>
                        <a:lnTo>
                          <a:pt x="2" y="95"/>
                        </a:lnTo>
                        <a:lnTo>
                          <a:pt x="2" y="93"/>
                        </a:lnTo>
                        <a:lnTo>
                          <a:pt x="2" y="89"/>
                        </a:lnTo>
                        <a:lnTo>
                          <a:pt x="0" y="87"/>
                        </a:lnTo>
                        <a:lnTo>
                          <a:pt x="0" y="83"/>
                        </a:lnTo>
                        <a:lnTo>
                          <a:pt x="0" y="81"/>
                        </a:lnTo>
                        <a:lnTo>
                          <a:pt x="0" y="79"/>
                        </a:lnTo>
                        <a:lnTo>
                          <a:pt x="0" y="74"/>
                        </a:lnTo>
                        <a:lnTo>
                          <a:pt x="0" y="72"/>
                        </a:lnTo>
                        <a:lnTo>
                          <a:pt x="0" y="68"/>
                        </a:lnTo>
                        <a:lnTo>
                          <a:pt x="0" y="64"/>
                        </a:lnTo>
                        <a:lnTo>
                          <a:pt x="0" y="62"/>
                        </a:lnTo>
                        <a:lnTo>
                          <a:pt x="0" y="58"/>
                        </a:lnTo>
                        <a:lnTo>
                          <a:pt x="0" y="56"/>
                        </a:lnTo>
                        <a:lnTo>
                          <a:pt x="0" y="52"/>
                        </a:lnTo>
                        <a:lnTo>
                          <a:pt x="0" y="49"/>
                        </a:lnTo>
                        <a:lnTo>
                          <a:pt x="2" y="45"/>
                        </a:lnTo>
                        <a:lnTo>
                          <a:pt x="2" y="43"/>
                        </a:lnTo>
                        <a:lnTo>
                          <a:pt x="2" y="39"/>
                        </a:lnTo>
                        <a:lnTo>
                          <a:pt x="4" y="37"/>
                        </a:lnTo>
                        <a:lnTo>
                          <a:pt x="4" y="35"/>
                        </a:lnTo>
                        <a:lnTo>
                          <a:pt x="4" y="31"/>
                        </a:lnTo>
                        <a:lnTo>
                          <a:pt x="6" y="29"/>
                        </a:lnTo>
                        <a:lnTo>
                          <a:pt x="6" y="27"/>
                        </a:lnTo>
                        <a:lnTo>
                          <a:pt x="8" y="25"/>
                        </a:lnTo>
                        <a:lnTo>
                          <a:pt x="10" y="20"/>
                        </a:lnTo>
                        <a:lnTo>
                          <a:pt x="10" y="18"/>
                        </a:lnTo>
                        <a:lnTo>
                          <a:pt x="12" y="16"/>
                        </a:lnTo>
                        <a:lnTo>
                          <a:pt x="12" y="14"/>
                        </a:lnTo>
                        <a:lnTo>
                          <a:pt x="14" y="12"/>
                        </a:lnTo>
                        <a:lnTo>
                          <a:pt x="16" y="10"/>
                        </a:lnTo>
                        <a:lnTo>
                          <a:pt x="16" y="10"/>
                        </a:lnTo>
                        <a:lnTo>
                          <a:pt x="18" y="8"/>
                        </a:lnTo>
                        <a:lnTo>
                          <a:pt x="20" y="6"/>
                        </a:lnTo>
                        <a:lnTo>
                          <a:pt x="22" y="4"/>
                        </a:lnTo>
                        <a:lnTo>
                          <a:pt x="24" y="4"/>
                        </a:lnTo>
                        <a:lnTo>
                          <a:pt x="24" y="2"/>
                        </a:lnTo>
                        <a:lnTo>
                          <a:pt x="27" y="2"/>
                        </a:lnTo>
                        <a:lnTo>
                          <a:pt x="29" y="2"/>
                        </a:lnTo>
                        <a:lnTo>
                          <a:pt x="31" y="0"/>
                        </a:lnTo>
                        <a:lnTo>
                          <a:pt x="33" y="0"/>
                        </a:lnTo>
                        <a:lnTo>
                          <a:pt x="35" y="0"/>
                        </a:lnTo>
                        <a:lnTo>
                          <a:pt x="35" y="0"/>
                        </a:lnTo>
                        <a:lnTo>
                          <a:pt x="37" y="0"/>
                        </a:lnTo>
                        <a:lnTo>
                          <a:pt x="39" y="0"/>
                        </a:lnTo>
                        <a:lnTo>
                          <a:pt x="41" y="0"/>
                        </a:lnTo>
                        <a:lnTo>
                          <a:pt x="43" y="0"/>
                        </a:lnTo>
                        <a:lnTo>
                          <a:pt x="45" y="2"/>
                        </a:lnTo>
                        <a:lnTo>
                          <a:pt x="47" y="2"/>
                        </a:lnTo>
                        <a:lnTo>
                          <a:pt x="47" y="2"/>
                        </a:lnTo>
                        <a:lnTo>
                          <a:pt x="49" y="4"/>
                        </a:lnTo>
                        <a:lnTo>
                          <a:pt x="51" y="6"/>
                        </a:lnTo>
                        <a:lnTo>
                          <a:pt x="54" y="6"/>
                        </a:lnTo>
                        <a:lnTo>
                          <a:pt x="54" y="8"/>
                        </a:lnTo>
                        <a:lnTo>
                          <a:pt x="56" y="10"/>
                        </a:lnTo>
                        <a:lnTo>
                          <a:pt x="58" y="10"/>
                        </a:lnTo>
                        <a:lnTo>
                          <a:pt x="58" y="12"/>
                        </a:lnTo>
                        <a:lnTo>
                          <a:pt x="60" y="14"/>
                        </a:lnTo>
                        <a:lnTo>
                          <a:pt x="62" y="16"/>
                        </a:lnTo>
                        <a:lnTo>
                          <a:pt x="62" y="18"/>
                        </a:lnTo>
                        <a:lnTo>
                          <a:pt x="64" y="20"/>
                        </a:lnTo>
                        <a:lnTo>
                          <a:pt x="64" y="25"/>
                        </a:lnTo>
                        <a:lnTo>
                          <a:pt x="66" y="27"/>
                        </a:lnTo>
                        <a:lnTo>
                          <a:pt x="66" y="29"/>
                        </a:lnTo>
                        <a:lnTo>
                          <a:pt x="68" y="31"/>
                        </a:lnTo>
                        <a:lnTo>
                          <a:pt x="68" y="35"/>
                        </a:lnTo>
                        <a:lnTo>
                          <a:pt x="68" y="37"/>
                        </a:lnTo>
                        <a:lnTo>
                          <a:pt x="70" y="39"/>
                        </a:lnTo>
                        <a:lnTo>
                          <a:pt x="70" y="43"/>
                        </a:lnTo>
                        <a:lnTo>
                          <a:pt x="70" y="45"/>
                        </a:lnTo>
                        <a:lnTo>
                          <a:pt x="70" y="49"/>
                        </a:lnTo>
                        <a:lnTo>
                          <a:pt x="70" y="52"/>
                        </a:lnTo>
                        <a:lnTo>
                          <a:pt x="70" y="56"/>
                        </a:lnTo>
                        <a:lnTo>
                          <a:pt x="70" y="58"/>
                        </a:lnTo>
                        <a:lnTo>
                          <a:pt x="70" y="62"/>
                        </a:lnTo>
                        <a:lnTo>
                          <a:pt x="70" y="64"/>
                        </a:lnTo>
                        <a:lnTo>
                          <a:pt x="70" y="68"/>
                        </a:lnTo>
                        <a:lnTo>
                          <a:pt x="70" y="6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54" name="Freeform 374"/>
                  <p:cNvSpPr>
                    <a:spLocks/>
                  </p:cNvSpPr>
                  <p:nvPr/>
                </p:nvSpPr>
                <p:spPr bwMode="auto">
                  <a:xfrm flipH="1">
                    <a:off x="7825868" y="1733647"/>
                    <a:ext cx="397364" cy="417612"/>
                  </a:xfrm>
                  <a:custGeom>
                    <a:avLst/>
                    <a:gdLst/>
                    <a:ahLst/>
                    <a:cxnLst>
                      <a:cxn ang="0">
                        <a:pos x="0" y="148"/>
                      </a:cxn>
                      <a:cxn ang="0">
                        <a:pos x="4" y="133"/>
                      </a:cxn>
                      <a:cxn ang="0">
                        <a:pos x="17" y="114"/>
                      </a:cxn>
                      <a:cxn ang="0">
                        <a:pos x="44" y="92"/>
                      </a:cxn>
                      <a:cxn ang="0">
                        <a:pos x="77" y="77"/>
                      </a:cxn>
                      <a:cxn ang="0">
                        <a:pos x="102" y="71"/>
                      </a:cxn>
                      <a:cxn ang="0">
                        <a:pos x="114" y="60"/>
                      </a:cxn>
                      <a:cxn ang="0">
                        <a:pos x="125" y="60"/>
                      </a:cxn>
                      <a:cxn ang="0">
                        <a:pos x="143" y="56"/>
                      </a:cxn>
                      <a:cxn ang="0">
                        <a:pos x="156" y="44"/>
                      </a:cxn>
                      <a:cxn ang="0">
                        <a:pos x="164" y="13"/>
                      </a:cxn>
                      <a:cxn ang="0">
                        <a:pos x="170" y="2"/>
                      </a:cxn>
                      <a:cxn ang="0">
                        <a:pos x="181" y="2"/>
                      </a:cxn>
                      <a:cxn ang="0">
                        <a:pos x="193" y="11"/>
                      </a:cxn>
                      <a:cxn ang="0">
                        <a:pos x="199" y="29"/>
                      </a:cxn>
                      <a:cxn ang="0">
                        <a:pos x="197" y="60"/>
                      </a:cxn>
                      <a:cxn ang="0">
                        <a:pos x="185" y="81"/>
                      </a:cxn>
                      <a:cxn ang="0">
                        <a:pos x="173" y="96"/>
                      </a:cxn>
                      <a:cxn ang="0">
                        <a:pos x="229" y="96"/>
                      </a:cxn>
                      <a:cxn ang="0">
                        <a:pos x="276" y="100"/>
                      </a:cxn>
                      <a:cxn ang="0">
                        <a:pos x="301" y="110"/>
                      </a:cxn>
                      <a:cxn ang="0">
                        <a:pos x="314" y="127"/>
                      </a:cxn>
                      <a:cxn ang="0">
                        <a:pos x="307" y="141"/>
                      </a:cxn>
                      <a:cxn ang="0">
                        <a:pos x="282" y="150"/>
                      </a:cxn>
                      <a:cxn ang="0">
                        <a:pos x="253" y="148"/>
                      </a:cxn>
                      <a:cxn ang="0">
                        <a:pos x="208" y="139"/>
                      </a:cxn>
                      <a:cxn ang="0">
                        <a:pos x="185" y="139"/>
                      </a:cxn>
                      <a:cxn ang="0">
                        <a:pos x="187" y="150"/>
                      </a:cxn>
                      <a:cxn ang="0">
                        <a:pos x="212" y="168"/>
                      </a:cxn>
                      <a:cxn ang="0">
                        <a:pos x="243" y="181"/>
                      </a:cxn>
                      <a:cxn ang="0">
                        <a:pos x="270" y="195"/>
                      </a:cxn>
                      <a:cxn ang="0">
                        <a:pos x="280" y="208"/>
                      </a:cxn>
                      <a:cxn ang="0">
                        <a:pos x="278" y="222"/>
                      </a:cxn>
                      <a:cxn ang="0">
                        <a:pos x="266" y="231"/>
                      </a:cxn>
                      <a:cxn ang="0">
                        <a:pos x="247" y="233"/>
                      </a:cxn>
                      <a:cxn ang="0">
                        <a:pos x="210" y="226"/>
                      </a:cxn>
                      <a:cxn ang="0">
                        <a:pos x="185" y="218"/>
                      </a:cxn>
                      <a:cxn ang="0">
                        <a:pos x="158" y="202"/>
                      </a:cxn>
                      <a:cxn ang="0">
                        <a:pos x="148" y="202"/>
                      </a:cxn>
                      <a:cxn ang="0">
                        <a:pos x="146" y="208"/>
                      </a:cxn>
                      <a:cxn ang="0">
                        <a:pos x="168" y="249"/>
                      </a:cxn>
                      <a:cxn ang="0">
                        <a:pos x="193" y="278"/>
                      </a:cxn>
                      <a:cxn ang="0">
                        <a:pos x="208" y="299"/>
                      </a:cxn>
                      <a:cxn ang="0">
                        <a:pos x="204" y="312"/>
                      </a:cxn>
                      <a:cxn ang="0">
                        <a:pos x="189" y="320"/>
                      </a:cxn>
                      <a:cxn ang="0">
                        <a:pos x="173" y="320"/>
                      </a:cxn>
                      <a:cxn ang="0">
                        <a:pos x="154" y="316"/>
                      </a:cxn>
                      <a:cxn ang="0">
                        <a:pos x="148" y="312"/>
                      </a:cxn>
                      <a:cxn ang="0">
                        <a:pos x="148" y="324"/>
                      </a:cxn>
                      <a:cxn ang="0">
                        <a:pos x="141" y="330"/>
                      </a:cxn>
                      <a:cxn ang="0">
                        <a:pos x="125" y="326"/>
                      </a:cxn>
                      <a:cxn ang="0">
                        <a:pos x="110" y="316"/>
                      </a:cxn>
                      <a:cxn ang="0">
                        <a:pos x="98" y="303"/>
                      </a:cxn>
                      <a:cxn ang="0">
                        <a:pos x="92" y="289"/>
                      </a:cxn>
                      <a:cxn ang="0">
                        <a:pos x="85" y="264"/>
                      </a:cxn>
                      <a:cxn ang="0">
                        <a:pos x="73" y="243"/>
                      </a:cxn>
                      <a:cxn ang="0">
                        <a:pos x="34" y="210"/>
                      </a:cxn>
                      <a:cxn ang="0">
                        <a:pos x="17" y="197"/>
                      </a:cxn>
                      <a:cxn ang="0">
                        <a:pos x="9" y="185"/>
                      </a:cxn>
                      <a:cxn ang="0">
                        <a:pos x="4" y="166"/>
                      </a:cxn>
                    </a:cxnLst>
                    <a:rect l="0" t="0" r="r" b="b"/>
                    <a:pathLst>
                      <a:path w="314" h="330">
                        <a:moveTo>
                          <a:pt x="4" y="166"/>
                        </a:moveTo>
                        <a:lnTo>
                          <a:pt x="2" y="164"/>
                        </a:lnTo>
                        <a:lnTo>
                          <a:pt x="2" y="162"/>
                        </a:lnTo>
                        <a:lnTo>
                          <a:pt x="2" y="160"/>
                        </a:lnTo>
                        <a:lnTo>
                          <a:pt x="2" y="158"/>
                        </a:lnTo>
                        <a:lnTo>
                          <a:pt x="2" y="156"/>
                        </a:lnTo>
                        <a:lnTo>
                          <a:pt x="0" y="154"/>
                        </a:lnTo>
                        <a:lnTo>
                          <a:pt x="0" y="152"/>
                        </a:lnTo>
                        <a:lnTo>
                          <a:pt x="0" y="148"/>
                        </a:lnTo>
                        <a:lnTo>
                          <a:pt x="0" y="148"/>
                        </a:lnTo>
                        <a:lnTo>
                          <a:pt x="0" y="145"/>
                        </a:lnTo>
                        <a:lnTo>
                          <a:pt x="0" y="143"/>
                        </a:lnTo>
                        <a:lnTo>
                          <a:pt x="2" y="143"/>
                        </a:lnTo>
                        <a:lnTo>
                          <a:pt x="2" y="141"/>
                        </a:lnTo>
                        <a:lnTo>
                          <a:pt x="2" y="139"/>
                        </a:lnTo>
                        <a:lnTo>
                          <a:pt x="2" y="137"/>
                        </a:lnTo>
                        <a:lnTo>
                          <a:pt x="2" y="137"/>
                        </a:lnTo>
                        <a:lnTo>
                          <a:pt x="2" y="135"/>
                        </a:lnTo>
                        <a:lnTo>
                          <a:pt x="4" y="133"/>
                        </a:lnTo>
                        <a:lnTo>
                          <a:pt x="4" y="133"/>
                        </a:lnTo>
                        <a:lnTo>
                          <a:pt x="4" y="131"/>
                        </a:lnTo>
                        <a:lnTo>
                          <a:pt x="7" y="129"/>
                        </a:lnTo>
                        <a:lnTo>
                          <a:pt x="7" y="127"/>
                        </a:lnTo>
                        <a:lnTo>
                          <a:pt x="7" y="127"/>
                        </a:lnTo>
                        <a:lnTo>
                          <a:pt x="9" y="125"/>
                        </a:lnTo>
                        <a:lnTo>
                          <a:pt x="11" y="123"/>
                        </a:lnTo>
                        <a:lnTo>
                          <a:pt x="11" y="121"/>
                        </a:lnTo>
                        <a:lnTo>
                          <a:pt x="13" y="119"/>
                        </a:lnTo>
                        <a:lnTo>
                          <a:pt x="15" y="116"/>
                        </a:lnTo>
                        <a:lnTo>
                          <a:pt x="17" y="114"/>
                        </a:lnTo>
                        <a:lnTo>
                          <a:pt x="19" y="112"/>
                        </a:lnTo>
                        <a:lnTo>
                          <a:pt x="21" y="110"/>
                        </a:lnTo>
                        <a:lnTo>
                          <a:pt x="25" y="106"/>
                        </a:lnTo>
                        <a:lnTo>
                          <a:pt x="27" y="104"/>
                        </a:lnTo>
                        <a:lnTo>
                          <a:pt x="29" y="102"/>
                        </a:lnTo>
                        <a:lnTo>
                          <a:pt x="31" y="100"/>
                        </a:lnTo>
                        <a:lnTo>
                          <a:pt x="36" y="98"/>
                        </a:lnTo>
                        <a:lnTo>
                          <a:pt x="38" y="96"/>
                        </a:lnTo>
                        <a:lnTo>
                          <a:pt x="42" y="94"/>
                        </a:lnTo>
                        <a:lnTo>
                          <a:pt x="44" y="92"/>
                        </a:lnTo>
                        <a:lnTo>
                          <a:pt x="48" y="89"/>
                        </a:lnTo>
                        <a:lnTo>
                          <a:pt x="50" y="89"/>
                        </a:lnTo>
                        <a:lnTo>
                          <a:pt x="54" y="87"/>
                        </a:lnTo>
                        <a:lnTo>
                          <a:pt x="56" y="85"/>
                        </a:lnTo>
                        <a:lnTo>
                          <a:pt x="60" y="83"/>
                        </a:lnTo>
                        <a:lnTo>
                          <a:pt x="63" y="81"/>
                        </a:lnTo>
                        <a:lnTo>
                          <a:pt x="67" y="81"/>
                        </a:lnTo>
                        <a:lnTo>
                          <a:pt x="69" y="79"/>
                        </a:lnTo>
                        <a:lnTo>
                          <a:pt x="73" y="77"/>
                        </a:lnTo>
                        <a:lnTo>
                          <a:pt x="77" y="77"/>
                        </a:lnTo>
                        <a:lnTo>
                          <a:pt x="79" y="75"/>
                        </a:lnTo>
                        <a:lnTo>
                          <a:pt x="83" y="75"/>
                        </a:lnTo>
                        <a:lnTo>
                          <a:pt x="87" y="75"/>
                        </a:lnTo>
                        <a:lnTo>
                          <a:pt x="90" y="73"/>
                        </a:lnTo>
                        <a:lnTo>
                          <a:pt x="94" y="73"/>
                        </a:lnTo>
                        <a:lnTo>
                          <a:pt x="98" y="73"/>
                        </a:lnTo>
                        <a:lnTo>
                          <a:pt x="100" y="73"/>
                        </a:lnTo>
                        <a:lnTo>
                          <a:pt x="102" y="73"/>
                        </a:lnTo>
                        <a:lnTo>
                          <a:pt x="102" y="71"/>
                        </a:lnTo>
                        <a:lnTo>
                          <a:pt x="102" y="71"/>
                        </a:lnTo>
                        <a:lnTo>
                          <a:pt x="104" y="71"/>
                        </a:lnTo>
                        <a:lnTo>
                          <a:pt x="104" y="69"/>
                        </a:lnTo>
                        <a:lnTo>
                          <a:pt x="106" y="69"/>
                        </a:lnTo>
                        <a:lnTo>
                          <a:pt x="108" y="67"/>
                        </a:lnTo>
                        <a:lnTo>
                          <a:pt x="110" y="65"/>
                        </a:lnTo>
                        <a:lnTo>
                          <a:pt x="110" y="62"/>
                        </a:lnTo>
                        <a:lnTo>
                          <a:pt x="112" y="62"/>
                        </a:lnTo>
                        <a:lnTo>
                          <a:pt x="112" y="62"/>
                        </a:lnTo>
                        <a:lnTo>
                          <a:pt x="112" y="62"/>
                        </a:lnTo>
                        <a:lnTo>
                          <a:pt x="114" y="60"/>
                        </a:lnTo>
                        <a:lnTo>
                          <a:pt x="114" y="60"/>
                        </a:lnTo>
                        <a:lnTo>
                          <a:pt x="114" y="60"/>
                        </a:lnTo>
                        <a:lnTo>
                          <a:pt x="116" y="60"/>
                        </a:lnTo>
                        <a:lnTo>
                          <a:pt x="116" y="60"/>
                        </a:lnTo>
                        <a:lnTo>
                          <a:pt x="119" y="60"/>
                        </a:lnTo>
                        <a:lnTo>
                          <a:pt x="119" y="60"/>
                        </a:lnTo>
                        <a:lnTo>
                          <a:pt x="121" y="60"/>
                        </a:lnTo>
                        <a:lnTo>
                          <a:pt x="121" y="60"/>
                        </a:lnTo>
                        <a:lnTo>
                          <a:pt x="123" y="60"/>
                        </a:lnTo>
                        <a:lnTo>
                          <a:pt x="125" y="60"/>
                        </a:lnTo>
                        <a:lnTo>
                          <a:pt x="127" y="60"/>
                        </a:lnTo>
                        <a:lnTo>
                          <a:pt x="129" y="60"/>
                        </a:lnTo>
                        <a:lnTo>
                          <a:pt x="131" y="60"/>
                        </a:lnTo>
                        <a:lnTo>
                          <a:pt x="133" y="60"/>
                        </a:lnTo>
                        <a:lnTo>
                          <a:pt x="135" y="60"/>
                        </a:lnTo>
                        <a:lnTo>
                          <a:pt x="137" y="58"/>
                        </a:lnTo>
                        <a:lnTo>
                          <a:pt x="139" y="58"/>
                        </a:lnTo>
                        <a:lnTo>
                          <a:pt x="141" y="58"/>
                        </a:lnTo>
                        <a:lnTo>
                          <a:pt x="141" y="56"/>
                        </a:lnTo>
                        <a:lnTo>
                          <a:pt x="143" y="56"/>
                        </a:lnTo>
                        <a:lnTo>
                          <a:pt x="146" y="54"/>
                        </a:lnTo>
                        <a:lnTo>
                          <a:pt x="148" y="54"/>
                        </a:lnTo>
                        <a:lnTo>
                          <a:pt x="150" y="52"/>
                        </a:lnTo>
                        <a:lnTo>
                          <a:pt x="150" y="52"/>
                        </a:lnTo>
                        <a:lnTo>
                          <a:pt x="152" y="50"/>
                        </a:lnTo>
                        <a:lnTo>
                          <a:pt x="152" y="50"/>
                        </a:lnTo>
                        <a:lnTo>
                          <a:pt x="154" y="48"/>
                        </a:lnTo>
                        <a:lnTo>
                          <a:pt x="154" y="48"/>
                        </a:lnTo>
                        <a:lnTo>
                          <a:pt x="154" y="46"/>
                        </a:lnTo>
                        <a:lnTo>
                          <a:pt x="156" y="44"/>
                        </a:lnTo>
                        <a:lnTo>
                          <a:pt x="156" y="42"/>
                        </a:lnTo>
                        <a:lnTo>
                          <a:pt x="156" y="42"/>
                        </a:lnTo>
                        <a:lnTo>
                          <a:pt x="158" y="40"/>
                        </a:lnTo>
                        <a:lnTo>
                          <a:pt x="158" y="35"/>
                        </a:lnTo>
                        <a:lnTo>
                          <a:pt x="160" y="31"/>
                        </a:lnTo>
                        <a:lnTo>
                          <a:pt x="160" y="27"/>
                        </a:lnTo>
                        <a:lnTo>
                          <a:pt x="162" y="23"/>
                        </a:lnTo>
                        <a:lnTo>
                          <a:pt x="162" y="19"/>
                        </a:lnTo>
                        <a:lnTo>
                          <a:pt x="164" y="15"/>
                        </a:lnTo>
                        <a:lnTo>
                          <a:pt x="164" y="13"/>
                        </a:lnTo>
                        <a:lnTo>
                          <a:pt x="164" y="11"/>
                        </a:lnTo>
                        <a:lnTo>
                          <a:pt x="166" y="11"/>
                        </a:lnTo>
                        <a:lnTo>
                          <a:pt x="166" y="9"/>
                        </a:lnTo>
                        <a:lnTo>
                          <a:pt x="166" y="6"/>
                        </a:lnTo>
                        <a:lnTo>
                          <a:pt x="168" y="6"/>
                        </a:lnTo>
                        <a:lnTo>
                          <a:pt x="168" y="4"/>
                        </a:lnTo>
                        <a:lnTo>
                          <a:pt x="168" y="2"/>
                        </a:lnTo>
                        <a:lnTo>
                          <a:pt x="170" y="2"/>
                        </a:lnTo>
                        <a:lnTo>
                          <a:pt x="170" y="2"/>
                        </a:lnTo>
                        <a:lnTo>
                          <a:pt x="170" y="2"/>
                        </a:lnTo>
                        <a:lnTo>
                          <a:pt x="173" y="2"/>
                        </a:lnTo>
                        <a:lnTo>
                          <a:pt x="173" y="0"/>
                        </a:lnTo>
                        <a:lnTo>
                          <a:pt x="175" y="0"/>
                        </a:lnTo>
                        <a:lnTo>
                          <a:pt x="175" y="0"/>
                        </a:lnTo>
                        <a:lnTo>
                          <a:pt x="177" y="2"/>
                        </a:lnTo>
                        <a:lnTo>
                          <a:pt x="177" y="2"/>
                        </a:lnTo>
                        <a:lnTo>
                          <a:pt x="179" y="2"/>
                        </a:lnTo>
                        <a:lnTo>
                          <a:pt x="179" y="2"/>
                        </a:lnTo>
                        <a:lnTo>
                          <a:pt x="181" y="2"/>
                        </a:lnTo>
                        <a:lnTo>
                          <a:pt x="181" y="2"/>
                        </a:lnTo>
                        <a:lnTo>
                          <a:pt x="183" y="2"/>
                        </a:lnTo>
                        <a:lnTo>
                          <a:pt x="183" y="4"/>
                        </a:lnTo>
                        <a:lnTo>
                          <a:pt x="185" y="4"/>
                        </a:lnTo>
                        <a:lnTo>
                          <a:pt x="187" y="4"/>
                        </a:lnTo>
                        <a:lnTo>
                          <a:pt x="187" y="6"/>
                        </a:lnTo>
                        <a:lnTo>
                          <a:pt x="189" y="6"/>
                        </a:lnTo>
                        <a:lnTo>
                          <a:pt x="189" y="9"/>
                        </a:lnTo>
                        <a:lnTo>
                          <a:pt x="191" y="9"/>
                        </a:lnTo>
                        <a:lnTo>
                          <a:pt x="191" y="11"/>
                        </a:lnTo>
                        <a:lnTo>
                          <a:pt x="193" y="11"/>
                        </a:lnTo>
                        <a:lnTo>
                          <a:pt x="193" y="13"/>
                        </a:lnTo>
                        <a:lnTo>
                          <a:pt x="195" y="15"/>
                        </a:lnTo>
                        <a:lnTo>
                          <a:pt x="195" y="15"/>
                        </a:lnTo>
                        <a:lnTo>
                          <a:pt x="195" y="17"/>
                        </a:lnTo>
                        <a:lnTo>
                          <a:pt x="197" y="19"/>
                        </a:lnTo>
                        <a:lnTo>
                          <a:pt x="197" y="21"/>
                        </a:lnTo>
                        <a:lnTo>
                          <a:pt x="197" y="23"/>
                        </a:lnTo>
                        <a:lnTo>
                          <a:pt x="197" y="25"/>
                        </a:lnTo>
                        <a:lnTo>
                          <a:pt x="197" y="27"/>
                        </a:lnTo>
                        <a:lnTo>
                          <a:pt x="199" y="29"/>
                        </a:lnTo>
                        <a:lnTo>
                          <a:pt x="199" y="31"/>
                        </a:lnTo>
                        <a:lnTo>
                          <a:pt x="199" y="35"/>
                        </a:lnTo>
                        <a:lnTo>
                          <a:pt x="197" y="38"/>
                        </a:lnTo>
                        <a:lnTo>
                          <a:pt x="199" y="42"/>
                        </a:lnTo>
                        <a:lnTo>
                          <a:pt x="199" y="44"/>
                        </a:lnTo>
                        <a:lnTo>
                          <a:pt x="199" y="48"/>
                        </a:lnTo>
                        <a:lnTo>
                          <a:pt x="197" y="50"/>
                        </a:lnTo>
                        <a:lnTo>
                          <a:pt x="197" y="54"/>
                        </a:lnTo>
                        <a:lnTo>
                          <a:pt x="197" y="56"/>
                        </a:lnTo>
                        <a:lnTo>
                          <a:pt x="197" y="60"/>
                        </a:lnTo>
                        <a:lnTo>
                          <a:pt x="195" y="62"/>
                        </a:lnTo>
                        <a:lnTo>
                          <a:pt x="195" y="65"/>
                        </a:lnTo>
                        <a:lnTo>
                          <a:pt x="193" y="67"/>
                        </a:lnTo>
                        <a:lnTo>
                          <a:pt x="193" y="71"/>
                        </a:lnTo>
                        <a:lnTo>
                          <a:pt x="191" y="73"/>
                        </a:lnTo>
                        <a:lnTo>
                          <a:pt x="191" y="75"/>
                        </a:lnTo>
                        <a:lnTo>
                          <a:pt x="189" y="77"/>
                        </a:lnTo>
                        <a:lnTo>
                          <a:pt x="187" y="79"/>
                        </a:lnTo>
                        <a:lnTo>
                          <a:pt x="187" y="81"/>
                        </a:lnTo>
                        <a:lnTo>
                          <a:pt x="185" y="81"/>
                        </a:lnTo>
                        <a:lnTo>
                          <a:pt x="185" y="83"/>
                        </a:lnTo>
                        <a:lnTo>
                          <a:pt x="183" y="85"/>
                        </a:lnTo>
                        <a:lnTo>
                          <a:pt x="181" y="87"/>
                        </a:lnTo>
                        <a:lnTo>
                          <a:pt x="179" y="89"/>
                        </a:lnTo>
                        <a:lnTo>
                          <a:pt x="177" y="92"/>
                        </a:lnTo>
                        <a:lnTo>
                          <a:pt x="175" y="94"/>
                        </a:lnTo>
                        <a:lnTo>
                          <a:pt x="175" y="94"/>
                        </a:lnTo>
                        <a:lnTo>
                          <a:pt x="173" y="96"/>
                        </a:lnTo>
                        <a:lnTo>
                          <a:pt x="173" y="96"/>
                        </a:lnTo>
                        <a:lnTo>
                          <a:pt x="173" y="96"/>
                        </a:lnTo>
                        <a:lnTo>
                          <a:pt x="175" y="96"/>
                        </a:lnTo>
                        <a:lnTo>
                          <a:pt x="179" y="96"/>
                        </a:lnTo>
                        <a:lnTo>
                          <a:pt x="183" y="94"/>
                        </a:lnTo>
                        <a:lnTo>
                          <a:pt x="187" y="94"/>
                        </a:lnTo>
                        <a:lnTo>
                          <a:pt x="193" y="94"/>
                        </a:lnTo>
                        <a:lnTo>
                          <a:pt x="199" y="94"/>
                        </a:lnTo>
                        <a:lnTo>
                          <a:pt x="206" y="94"/>
                        </a:lnTo>
                        <a:lnTo>
                          <a:pt x="212" y="94"/>
                        </a:lnTo>
                        <a:lnTo>
                          <a:pt x="220" y="94"/>
                        </a:lnTo>
                        <a:lnTo>
                          <a:pt x="229" y="96"/>
                        </a:lnTo>
                        <a:lnTo>
                          <a:pt x="237" y="96"/>
                        </a:lnTo>
                        <a:lnTo>
                          <a:pt x="243" y="96"/>
                        </a:lnTo>
                        <a:lnTo>
                          <a:pt x="251" y="96"/>
                        </a:lnTo>
                        <a:lnTo>
                          <a:pt x="256" y="96"/>
                        </a:lnTo>
                        <a:lnTo>
                          <a:pt x="260" y="98"/>
                        </a:lnTo>
                        <a:lnTo>
                          <a:pt x="262" y="98"/>
                        </a:lnTo>
                        <a:lnTo>
                          <a:pt x="266" y="98"/>
                        </a:lnTo>
                        <a:lnTo>
                          <a:pt x="270" y="98"/>
                        </a:lnTo>
                        <a:lnTo>
                          <a:pt x="272" y="100"/>
                        </a:lnTo>
                        <a:lnTo>
                          <a:pt x="276" y="100"/>
                        </a:lnTo>
                        <a:lnTo>
                          <a:pt x="278" y="100"/>
                        </a:lnTo>
                        <a:lnTo>
                          <a:pt x="282" y="102"/>
                        </a:lnTo>
                        <a:lnTo>
                          <a:pt x="285" y="102"/>
                        </a:lnTo>
                        <a:lnTo>
                          <a:pt x="289" y="104"/>
                        </a:lnTo>
                        <a:lnTo>
                          <a:pt x="291" y="104"/>
                        </a:lnTo>
                        <a:lnTo>
                          <a:pt x="293" y="106"/>
                        </a:lnTo>
                        <a:lnTo>
                          <a:pt x="295" y="106"/>
                        </a:lnTo>
                        <a:lnTo>
                          <a:pt x="297" y="108"/>
                        </a:lnTo>
                        <a:lnTo>
                          <a:pt x="299" y="110"/>
                        </a:lnTo>
                        <a:lnTo>
                          <a:pt x="301" y="110"/>
                        </a:lnTo>
                        <a:lnTo>
                          <a:pt x="303" y="112"/>
                        </a:lnTo>
                        <a:lnTo>
                          <a:pt x="305" y="114"/>
                        </a:lnTo>
                        <a:lnTo>
                          <a:pt x="307" y="116"/>
                        </a:lnTo>
                        <a:lnTo>
                          <a:pt x="309" y="116"/>
                        </a:lnTo>
                        <a:lnTo>
                          <a:pt x="309" y="119"/>
                        </a:lnTo>
                        <a:lnTo>
                          <a:pt x="312" y="121"/>
                        </a:lnTo>
                        <a:lnTo>
                          <a:pt x="312" y="123"/>
                        </a:lnTo>
                        <a:lnTo>
                          <a:pt x="314" y="123"/>
                        </a:lnTo>
                        <a:lnTo>
                          <a:pt x="314" y="125"/>
                        </a:lnTo>
                        <a:lnTo>
                          <a:pt x="314" y="127"/>
                        </a:lnTo>
                        <a:lnTo>
                          <a:pt x="314" y="129"/>
                        </a:lnTo>
                        <a:lnTo>
                          <a:pt x="314" y="131"/>
                        </a:lnTo>
                        <a:lnTo>
                          <a:pt x="314" y="131"/>
                        </a:lnTo>
                        <a:lnTo>
                          <a:pt x="314" y="133"/>
                        </a:lnTo>
                        <a:lnTo>
                          <a:pt x="314" y="135"/>
                        </a:lnTo>
                        <a:lnTo>
                          <a:pt x="314" y="137"/>
                        </a:lnTo>
                        <a:lnTo>
                          <a:pt x="312" y="137"/>
                        </a:lnTo>
                        <a:lnTo>
                          <a:pt x="312" y="139"/>
                        </a:lnTo>
                        <a:lnTo>
                          <a:pt x="309" y="141"/>
                        </a:lnTo>
                        <a:lnTo>
                          <a:pt x="307" y="141"/>
                        </a:lnTo>
                        <a:lnTo>
                          <a:pt x="305" y="143"/>
                        </a:lnTo>
                        <a:lnTo>
                          <a:pt x="303" y="145"/>
                        </a:lnTo>
                        <a:lnTo>
                          <a:pt x="301" y="145"/>
                        </a:lnTo>
                        <a:lnTo>
                          <a:pt x="297" y="145"/>
                        </a:lnTo>
                        <a:lnTo>
                          <a:pt x="295" y="148"/>
                        </a:lnTo>
                        <a:lnTo>
                          <a:pt x="293" y="148"/>
                        </a:lnTo>
                        <a:lnTo>
                          <a:pt x="291" y="148"/>
                        </a:lnTo>
                        <a:lnTo>
                          <a:pt x="289" y="148"/>
                        </a:lnTo>
                        <a:lnTo>
                          <a:pt x="285" y="150"/>
                        </a:lnTo>
                        <a:lnTo>
                          <a:pt x="282" y="150"/>
                        </a:lnTo>
                        <a:lnTo>
                          <a:pt x="280" y="150"/>
                        </a:lnTo>
                        <a:lnTo>
                          <a:pt x="278" y="150"/>
                        </a:lnTo>
                        <a:lnTo>
                          <a:pt x="274" y="150"/>
                        </a:lnTo>
                        <a:lnTo>
                          <a:pt x="272" y="150"/>
                        </a:lnTo>
                        <a:lnTo>
                          <a:pt x="270" y="150"/>
                        </a:lnTo>
                        <a:lnTo>
                          <a:pt x="266" y="148"/>
                        </a:lnTo>
                        <a:lnTo>
                          <a:pt x="264" y="148"/>
                        </a:lnTo>
                        <a:lnTo>
                          <a:pt x="262" y="148"/>
                        </a:lnTo>
                        <a:lnTo>
                          <a:pt x="258" y="148"/>
                        </a:lnTo>
                        <a:lnTo>
                          <a:pt x="253" y="148"/>
                        </a:lnTo>
                        <a:lnTo>
                          <a:pt x="247" y="145"/>
                        </a:lnTo>
                        <a:lnTo>
                          <a:pt x="243" y="145"/>
                        </a:lnTo>
                        <a:lnTo>
                          <a:pt x="237" y="143"/>
                        </a:lnTo>
                        <a:lnTo>
                          <a:pt x="233" y="143"/>
                        </a:lnTo>
                        <a:lnTo>
                          <a:pt x="229" y="141"/>
                        </a:lnTo>
                        <a:lnTo>
                          <a:pt x="224" y="141"/>
                        </a:lnTo>
                        <a:lnTo>
                          <a:pt x="218" y="139"/>
                        </a:lnTo>
                        <a:lnTo>
                          <a:pt x="216" y="139"/>
                        </a:lnTo>
                        <a:lnTo>
                          <a:pt x="212" y="139"/>
                        </a:lnTo>
                        <a:lnTo>
                          <a:pt x="208" y="139"/>
                        </a:lnTo>
                        <a:lnTo>
                          <a:pt x="204" y="139"/>
                        </a:lnTo>
                        <a:lnTo>
                          <a:pt x="199" y="137"/>
                        </a:lnTo>
                        <a:lnTo>
                          <a:pt x="195" y="137"/>
                        </a:lnTo>
                        <a:lnTo>
                          <a:pt x="193" y="137"/>
                        </a:lnTo>
                        <a:lnTo>
                          <a:pt x="191" y="137"/>
                        </a:lnTo>
                        <a:lnTo>
                          <a:pt x="189" y="139"/>
                        </a:lnTo>
                        <a:lnTo>
                          <a:pt x="189" y="139"/>
                        </a:lnTo>
                        <a:lnTo>
                          <a:pt x="187" y="139"/>
                        </a:lnTo>
                        <a:lnTo>
                          <a:pt x="185" y="139"/>
                        </a:lnTo>
                        <a:lnTo>
                          <a:pt x="185" y="139"/>
                        </a:lnTo>
                        <a:lnTo>
                          <a:pt x="183" y="139"/>
                        </a:lnTo>
                        <a:lnTo>
                          <a:pt x="183" y="141"/>
                        </a:lnTo>
                        <a:lnTo>
                          <a:pt x="181" y="141"/>
                        </a:lnTo>
                        <a:lnTo>
                          <a:pt x="181" y="141"/>
                        </a:lnTo>
                        <a:lnTo>
                          <a:pt x="181" y="143"/>
                        </a:lnTo>
                        <a:lnTo>
                          <a:pt x="181" y="143"/>
                        </a:lnTo>
                        <a:lnTo>
                          <a:pt x="181" y="143"/>
                        </a:lnTo>
                        <a:lnTo>
                          <a:pt x="183" y="145"/>
                        </a:lnTo>
                        <a:lnTo>
                          <a:pt x="185" y="148"/>
                        </a:lnTo>
                        <a:lnTo>
                          <a:pt x="187" y="150"/>
                        </a:lnTo>
                        <a:lnTo>
                          <a:pt x="189" y="152"/>
                        </a:lnTo>
                        <a:lnTo>
                          <a:pt x="191" y="154"/>
                        </a:lnTo>
                        <a:lnTo>
                          <a:pt x="195" y="158"/>
                        </a:lnTo>
                        <a:lnTo>
                          <a:pt x="197" y="158"/>
                        </a:lnTo>
                        <a:lnTo>
                          <a:pt x="199" y="160"/>
                        </a:lnTo>
                        <a:lnTo>
                          <a:pt x="202" y="162"/>
                        </a:lnTo>
                        <a:lnTo>
                          <a:pt x="204" y="164"/>
                        </a:lnTo>
                        <a:lnTo>
                          <a:pt x="206" y="164"/>
                        </a:lnTo>
                        <a:lnTo>
                          <a:pt x="208" y="166"/>
                        </a:lnTo>
                        <a:lnTo>
                          <a:pt x="212" y="168"/>
                        </a:lnTo>
                        <a:lnTo>
                          <a:pt x="214" y="170"/>
                        </a:lnTo>
                        <a:lnTo>
                          <a:pt x="216" y="170"/>
                        </a:lnTo>
                        <a:lnTo>
                          <a:pt x="220" y="172"/>
                        </a:lnTo>
                        <a:lnTo>
                          <a:pt x="222" y="175"/>
                        </a:lnTo>
                        <a:lnTo>
                          <a:pt x="226" y="177"/>
                        </a:lnTo>
                        <a:lnTo>
                          <a:pt x="229" y="177"/>
                        </a:lnTo>
                        <a:lnTo>
                          <a:pt x="233" y="179"/>
                        </a:lnTo>
                        <a:lnTo>
                          <a:pt x="237" y="179"/>
                        </a:lnTo>
                        <a:lnTo>
                          <a:pt x="239" y="181"/>
                        </a:lnTo>
                        <a:lnTo>
                          <a:pt x="243" y="181"/>
                        </a:lnTo>
                        <a:lnTo>
                          <a:pt x="247" y="183"/>
                        </a:lnTo>
                        <a:lnTo>
                          <a:pt x="249" y="185"/>
                        </a:lnTo>
                        <a:lnTo>
                          <a:pt x="253" y="185"/>
                        </a:lnTo>
                        <a:lnTo>
                          <a:pt x="256" y="187"/>
                        </a:lnTo>
                        <a:lnTo>
                          <a:pt x="258" y="187"/>
                        </a:lnTo>
                        <a:lnTo>
                          <a:pt x="262" y="189"/>
                        </a:lnTo>
                        <a:lnTo>
                          <a:pt x="264" y="191"/>
                        </a:lnTo>
                        <a:lnTo>
                          <a:pt x="266" y="191"/>
                        </a:lnTo>
                        <a:lnTo>
                          <a:pt x="268" y="193"/>
                        </a:lnTo>
                        <a:lnTo>
                          <a:pt x="270" y="195"/>
                        </a:lnTo>
                        <a:lnTo>
                          <a:pt x="272" y="195"/>
                        </a:lnTo>
                        <a:lnTo>
                          <a:pt x="274" y="197"/>
                        </a:lnTo>
                        <a:lnTo>
                          <a:pt x="274" y="197"/>
                        </a:lnTo>
                        <a:lnTo>
                          <a:pt x="276" y="199"/>
                        </a:lnTo>
                        <a:lnTo>
                          <a:pt x="278" y="202"/>
                        </a:lnTo>
                        <a:lnTo>
                          <a:pt x="278" y="202"/>
                        </a:lnTo>
                        <a:lnTo>
                          <a:pt x="278" y="204"/>
                        </a:lnTo>
                        <a:lnTo>
                          <a:pt x="280" y="206"/>
                        </a:lnTo>
                        <a:lnTo>
                          <a:pt x="280" y="206"/>
                        </a:lnTo>
                        <a:lnTo>
                          <a:pt x="280" y="208"/>
                        </a:lnTo>
                        <a:lnTo>
                          <a:pt x="282" y="210"/>
                        </a:lnTo>
                        <a:lnTo>
                          <a:pt x="282" y="210"/>
                        </a:lnTo>
                        <a:lnTo>
                          <a:pt x="282" y="212"/>
                        </a:lnTo>
                        <a:lnTo>
                          <a:pt x="282" y="214"/>
                        </a:lnTo>
                        <a:lnTo>
                          <a:pt x="282" y="214"/>
                        </a:lnTo>
                        <a:lnTo>
                          <a:pt x="282" y="216"/>
                        </a:lnTo>
                        <a:lnTo>
                          <a:pt x="280" y="218"/>
                        </a:lnTo>
                        <a:lnTo>
                          <a:pt x="280" y="218"/>
                        </a:lnTo>
                        <a:lnTo>
                          <a:pt x="280" y="220"/>
                        </a:lnTo>
                        <a:lnTo>
                          <a:pt x="278" y="222"/>
                        </a:lnTo>
                        <a:lnTo>
                          <a:pt x="278" y="222"/>
                        </a:lnTo>
                        <a:lnTo>
                          <a:pt x="276" y="224"/>
                        </a:lnTo>
                        <a:lnTo>
                          <a:pt x="276" y="224"/>
                        </a:lnTo>
                        <a:lnTo>
                          <a:pt x="274" y="226"/>
                        </a:lnTo>
                        <a:lnTo>
                          <a:pt x="274" y="226"/>
                        </a:lnTo>
                        <a:lnTo>
                          <a:pt x="272" y="228"/>
                        </a:lnTo>
                        <a:lnTo>
                          <a:pt x="270" y="228"/>
                        </a:lnTo>
                        <a:lnTo>
                          <a:pt x="270" y="228"/>
                        </a:lnTo>
                        <a:lnTo>
                          <a:pt x="268" y="231"/>
                        </a:lnTo>
                        <a:lnTo>
                          <a:pt x="266" y="231"/>
                        </a:lnTo>
                        <a:lnTo>
                          <a:pt x="264" y="231"/>
                        </a:lnTo>
                        <a:lnTo>
                          <a:pt x="264" y="233"/>
                        </a:lnTo>
                        <a:lnTo>
                          <a:pt x="262" y="233"/>
                        </a:lnTo>
                        <a:lnTo>
                          <a:pt x="260" y="233"/>
                        </a:lnTo>
                        <a:lnTo>
                          <a:pt x="258" y="233"/>
                        </a:lnTo>
                        <a:lnTo>
                          <a:pt x="256" y="233"/>
                        </a:lnTo>
                        <a:lnTo>
                          <a:pt x="253" y="233"/>
                        </a:lnTo>
                        <a:lnTo>
                          <a:pt x="251" y="233"/>
                        </a:lnTo>
                        <a:lnTo>
                          <a:pt x="249" y="233"/>
                        </a:lnTo>
                        <a:lnTo>
                          <a:pt x="247" y="233"/>
                        </a:lnTo>
                        <a:lnTo>
                          <a:pt x="245" y="233"/>
                        </a:lnTo>
                        <a:lnTo>
                          <a:pt x="243" y="233"/>
                        </a:lnTo>
                        <a:lnTo>
                          <a:pt x="239" y="233"/>
                        </a:lnTo>
                        <a:lnTo>
                          <a:pt x="237" y="233"/>
                        </a:lnTo>
                        <a:lnTo>
                          <a:pt x="235" y="231"/>
                        </a:lnTo>
                        <a:lnTo>
                          <a:pt x="231" y="231"/>
                        </a:lnTo>
                        <a:lnTo>
                          <a:pt x="224" y="231"/>
                        </a:lnTo>
                        <a:lnTo>
                          <a:pt x="218" y="228"/>
                        </a:lnTo>
                        <a:lnTo>
                          <a:pt x="212" y="226"/>
                        </a:lnTo>
                        <a:lnTo>
                          <a:pt x="210" y="226"/>
                        </a:lnTo>
                        <a:lnTo>
                          <a:pt x="208" y="226"/>
                        </a:lnTo>
                        <a:lnTo>
                          <a:pt x="204" y="224"/>
                        </a:lnTo>
                        <a:lnTo>
                          <a:pt x="202" y="224"/>
                        </a:lnTo>
                        <a:lnTo>
                          <a:pt x="199" y="224"/>
                        </a:lnTo>
                        <a:lnTo>
                          <a:pt x="197" y="222"/>
                        </a:lnTo>
                        <a:lnTo>
                          <a:pt x="193" y="222"/>
                        </a:lnTo>
                        <a:lnTo>
                          <a:pt x="191" y="220"/>
                        </a:lnTo>
                        <a:lnTo>
                          <a:pt x="189" y="220"/>
                        </a:lnTo>
                        <a:lnTo>
                          <a:pt x="187" y="218"/>
                        </a:lnTo>
                        <a:lnTo>
                          <a:pt x="185" y="218"/>
                        </a:lnTo>
                        <a:lnTo>
                          <a:pt x="183" y="216"/>
                        </a:lnTo>
                        <a:lnTo>
                          <a:pt x="179" y="214"/>
                        </a:lnTo>
                        <a:lnTo>
                          <a:pt x="175" y="212"/>
                        </a:lnTo>
                        <a:lnTo>
                          <a:pt x="173" y="210"/>
                        </a:lnTo>
                        <a:lnTo>
                          <a:pt x="168" y="208"/>
                        </a:lnTo>
                        <a:lnTo>
                          <a:pt x="166" y="206"/>
                        </a:lnTo>
                        <a:lnTo>
                          <a:pt x="164" y="204"/>
                        </a:lnTo>
                        <a:lnTo>
                          <a:pt x="162" y="202"/>
                        </a:lnTo>
                        <a:lnTo>
                          <a:pt x="160" y="202"/>
                        </a:lnTo>
                        <a:lnTo>
                          <a:pt x="158" y="202"/>
                        </a:lnTo>
                        <a:lnTo>
                          <a:pt x="158" y="199"/>
                        </a:lnTo>
                        <a:lnTo>
                          <a:pt x="156" y="199"/>
                        </a:lnTo>
                        <a:lnTo>
                          <a:pt x="156" y="199"/>
                        </a:lnTo>
                        <a:lnTo>
                          <a:pt x="154" y="199"/>
                        </a:lnTo>
                        <a:lnTo>
                          <a:pt x="154" y="199"/>
                        </a:lnTo>
                        <a:lnTo>
                          <a:pt x="152" y="199"/>
                        </a:lnTo>
                        <a:lnTo>
                          <a:pt x="152" y="199"/>
                        </a:lnTo>
                        <a:lnTo>
                          <a:pt x="150" y="199"/>
                        </a:lnTo>
                        <a:lnTo>
                          <a:pt x="150" y="199"/>
                        </a:lnTo>
                        <a:lnTo>
                          <a:pt x="148" y="202"/>
                        </a:lnTo>
                        <a:lnTo>
                          <a:pt x="148" y="202"/>
                        </a:lnTo>
                        <a:lnTo>
                          <a:pt x="148" y="202"/>
                        </a:lnTo>
                        <a:lnTo>
                          <a:pt x="146" y="202"/>
                        </a:lnTo>
                        <a:lnTo>
                          <a:pt x="146" y="202"/>
                        </a:lnTo>
                        <a:lnTo>
                          <a:pt x="146" y="202"/>
                        </a:lnTo>
                        <a:lnTo>
                          <a:pt x="146" y="204"/>
                        </a:lnTo>
                        <a:lnTo>
                          <a:pt x="146" y="204"/>
                        </a:lnTo>
                        <a:lnTo>
                          <a:pt x="146" y="204"/>
                        </a:lnTo>
                        <a:lnTo>
                          <a:pt x="146" y="206"/>
                        </a:lnTo>
                        <a:lnTo>
                          <a:pt x="146" y="208"/>
                        </a:lnTo>
                        <a:lnTo>
                          <a:pt x="148" y="210"/>
                        </a:lnTo>
                        <a:lnTo>
                          <a:pt x="150" y="216"/>
                        </a:lnTo>
                        <a:lnTo>
                          <a:pt x="152" y="220"/>
                        </a:lnTo>
                        <a:lnTo>
                          <a:pt x="156" y="226"/>
                        </a:lnTo>
                        <a:lnTo>
                          <a:pt x="158" y="233"/>
                        </a:lnTo>
                        <a:lnTo>
                          <a:pt x="162" y="239"/>
                        </a:lnTo>
                        <a:lnTo>
                          <a:pt x="164" y="245"/>
                        </a:lnTo>
                        <a:lnTo>
                          <a:pt x="164" y="245"/>
                        </a:lnTo>
                        <a:lnTo>
                          <a:pt x="166" y="247"/>
                        </a:lnTo>
                        <a:lnTo>
                          <a:pt x="168" y="249"/>
                        </a:lnTo>
                        <a:lnTo>
                          <a:pt x="168" y="251"/>
                        </a:lnTo>
                        <a:lnTo>
                          <a:pt x="170" y="253"/>
                        </a:lnTo>
                        <a:lnTo>
                          <a:pt x="173" y="253"/>
                        </a:lnTo>
                        <a:lnTo>
                          <a:pt x="173" y="255"/>
                        </a:lnTo>
                        <a:lnTo>
                          <a:pt x="175" y="258"/>
                        </a:lnTo>
                        <a:lnTo>
                          <a:pt x="179" y="262"/>
                        </a:lnTo>
                        <a:lnTo>
                          <a:pt x="183" y="266"/>
                        </a:lnTo>
                        <a:lnTo>
                          <a:pt x="187" y="270"/>
                        </a:lnTo>
                        <a:lnTo>
                          <a:pt x="191" y="274"/>
                        </a:lnTo>
                        <a:lnTo>
                          <a:pt x="193" y="278"/>
                        </a:lnTo>
                        <a:lnTo>
                          <a:pt x="197" y="282"/>
                        </a:lnTo>
                        <a:lnTo>
                          <a:pt x="199" y="285"/>
                        </a:lnTo>
                        <a:lnTo>
                          <a:pt x="202" y="287"/>
                        </a:lnTo>
                        <a:lnTo>
                          <a:pt x="202" y="289"/>
                        </a:lnTo>
                        <a:lnTo>
                          <a:pt x="204" y="291"/>
                        </a:lnTo>
                        <a:lnTo>
                          <a:pt x="206" y="293"/>
                        </a:lnTo>
                        <a:lnTo>
                          <a:pt x="206" y="295"/>
                        </a:lnTo>
                        <a:lnTo>
                          <a:pt x="206" y="297"/>
                        </a:lnTo>
                        <a:lnTo>
                          <a:pt x="208" y="297"/>
                        </a:lnTo>
                        <a:lnTo>
                          <a:pt x="208" y="299"/>
                        </a:lnTo>
                        <a:lnTo>
                          <a:pt x="208" y="301"/>
                        </a:lnTo>
                        <a:lnTo>
                          <a:pt x="208" y="303"/>
                        </a:lnTo>
                        <a:lnTo>
                          <a:pt x="208" y="303"/>
                        </a:lnTo>
                        <a:lnTo>
                          <a:pt x="208" y="305"/>
                        </a:lnTo>
                        <a:lnTo>
                          <a:pt x="208" y="307"/>
                        </a:lnTo>
                        <a:lnTo>
                          <a:pt x="208" y="307"/>
                        </a:lnTo>
                        <a:lnTo>
                          <a:pt x="206" y="309"/>
                        </a:lnTo>
                        <a:lnTo>
                          <a:pt x="206" y="309"/>
                        </a:lnTo>
                        <a:lnTo>
                          <a:pt x="204" y="312"/>
                        </a:lnTo>
                        <a:lnTo>
                          <a:pt x="204" y="312"/>
                        </a:lnTo>
                        <a:lnTo>
                          <a:pt x="202" y="314"/>
                        </a:lnTo>
                        <a:lnTo>
                          <a:pt x="202" y="314"/>
                        </a:lnTo>
                        <a:lnTo>
                          <a:pt x="199" y="316"/>
                        </a:lnTo>
                        <a:lnTo>
                          <a:pt x="199" y="316"/>
                        </a:lnTo>
                        <a:lnTo>
                          <a:pt x="197" y="316"/>
                        </a:lnTo>
                        <a:lnTo>
                          <a:pt x="195" y="318"/>
                        </a:lnTo>
                        <a:lnTo>
                          <a:pt x="193" y="318"/>
                        </a:lnTo>
                        <a:lnTo>
                          <a:pt x="193" y="318"/>
                        </a:lnTo>
                        <a:lnTo>
                          <a:pt x="191" y="318"/>
                        </a:lnTo>
                        <a:lnTo>
                          <a:pt x="189" y="320"/>
                        </a:lnTo>
                        <a:lnTo>
                          <a:pt x="187" y="320"/>
                        </a:lnTo>
                        <a:lnTo>
                          <a:pt x="187" y="320"/>
                        </a:lnTo>
                        <a:lnTo>
                          <a:pt x="185" y="320"/>
                        </a:lnTo>
                        <a:lnTo>
                          <a:pt x="183" y="320"/>
                        </a:lnTo>
                        <a:lnTo>
                          <a:pt x="181" y="320"/>
                        </a:lnTo>
                        <a:lnTo>
                          <a:pt x="179" y="320"/>
                        </a:lnTo>
                        <a:lnTo>
                          <a:pt x="177" y="320"/>
                        </a:lnTo>
                        <a:lnTo>
                          <a:pt x="175" y="320"/>
                        </a:lnTo>
                        <a:lnTo>
                          <a:pt x="175" y="320"/>
                        </a:lnTo>
                        <a:lnTo>
                          <a:pt x="173" y="320"/>
                        </a:lnTo>
                        <a:lnTo>
                          <a:pt x="170" y="320"/>
                        </a:lnTo>
                        <a:lnTo>
                          <a:pt x="168" y="320"/>
                        </a:lnTo>
                        <a:lnTo>
                          <a:pt x="168" y="320"/>
                        </a:lnTo>
                        <a:lnTo>
                          <a:pt x="166" y="320"/>
                        </a:lnTo>
                        <a:lnTo>
                          <a:pt x="164" y="320"/>
                        </a:lnTo>
                        <a:lnTo>
                          <a:pt x="162" y="318"/>
                        </a:lnTo>
                        <a:lnTo>
                          <a:pt x="160" y="318"/>
                        </a:lnTo>
                        <a:lnTo>
                          <a:pt x="158" y="316"/>
                        </a:lnTo>
                        <a:lnTo>
                          <a:pt x="156" y="316"/>
                        </a:lnTo>
                        <a:lnTo>
                          <a:pt x="154" y="316"/>
                        </a:lnTo>
                        <a:lnTo>
                          <a:pt x="152" y="314"/>
                        </a:lnTo>
                        <a:lnTo>
                          <a:pt x="152" y="314"/>
                        </a:lnTo>
                        <a:lnTo>
                          <a:pt x="150" y="314"/>
                        </a:lnTo>
                        <a:lnTo>
                          <a:pt x="150" y="312"/>
                        </a:lnTo>
                        <a:lnTo>
                          <a:pt x="150" y="312"/>
                        </a:lnTo>
                        <a:lnTo>
                          <a:pt x="150" y="312"/>
                        </a:lnTo>
                        <a:lnTo>
                          <a:pt x="148" y="312"/>
                        </a:lnTo>
                        <a:lnTo>
                          <a:pt x="148" y="309"/>
                        </a:lnTo>
                        <a:lnTo>
                          <a:pt x="148" y="309"/>
                        </a:lnTo>
                        <a:lnTo>
                          <a:pt x="148" y="312"/>
                        </a:lnTo>
                        <a:lnTo>
                          <a:pt x="148" y="314"/>
                        </a:lnTo>
                        <a:lnTo>
                          <a:pt x="150" y="314"/>
                        </a:lnTo>
                        <a:lnTo>
                          <a:pt x="150" y="316"/>
                        </a:lnTo>
                        <a:lnTo>
                          <a:pt x="150" y="318"/>
                        </a:lnTo>
                        <a:lnTo>
                          <a:pt x="150" y="320"/>
                        </a:lnTo>
                        <a:lnTo>
                          <a:pt x="150" y="322"/>
                        </a:lnTo>
                        <a:lnTo>
                          <a:pt x="150" y="322"/>
                        </a:lnTo>
                        <a:lnTo>
                          <a:pt x="150" y="322"/>
                        </a:lnTo>
                        <a:lnTo>
                          <a:pt x="150" y="324"/>
                        </a:lnTo>
                        <a:lnTo>
                          <a:pt x="148" y="324"/>
                        </a:lnTo>
                        <a:lnTo>
                          <a:pt x="148" y="326"/>
                        </a:lnTo>
                        <a:lnTo>
                          <a:pt x="148" y="326"/>
                        </a:lnTo>
                        <a:lnTo>
                          <a:pt x="148" y="326"/>
                        </a:lnTo>
                        <a:lnTo>
                          <a:pt x="146" y="328"/>
                        </a:lnTo>
                        <a:lnTo>
                          <a:pt x="146" y="328"/>
                        </a:lnTo>
                        <a:lnTo>
                          <a:pt x="146" y="328"/>
                        </a:lnTo>
                        <a:lnTo>
                          <a:pt x="143" y="330"/>
                        </a:lnTo>
                        <a:lnTo>
                          <a:pt x="143" y="330"/>
                        </a:lnTo>
                        <a:lnTo>
                          <a:pt x="141" y="330"/>
                        </a:lnTo>
                        <a:lnTo>
                          <a:pt x="141" y="330"/>
                        </a:lnTo>
                        <a:lnTo>
                          <a:pt x="139" y="330"/>
                        </a:lnTo>
                        <a:lnTo>
                          <a:pt x="137" y="330"/>
                        </a:lnTo>
                        <a:lnTo>
                          <a:pt x="137" y="330"/>
                        </a:lnTo>
                        <a:lnTo>
                          <a:pt x="135" y="330"/>
                        </a:lnTo>
                        <a:lnTo>
                          <a:pt x="133" y="330"/>
                        </a:lnTo>
                        <a:lnTo>
                          <a:pt x="131" y="328"/>
                        </a:lnTo>
                        <a:lnTo>
                          <a:pt x="131" y="328"/>
                        </a:lnTo>
                        <a:lnTo>
                          <a:pt x="129" y="328"/>
                        </a:lnTo>
                        <a:lnTo>
                          <a:pt x="127" y="326"/>
                        </a:lnTo>
                        <a:lnTo>
                          <a:pt x="125" y="326"/>
                        </a:lnTo>
                        <a:lnTo>
                          <a:pt x="125" y="326"/>
                        </a:lnTo>
                        <a:lnTo>
                          <a:pt x="123" y="324"/>
                        </a:lnTo>
                        <a:lnTo>
                          <a:pt x="121" y="324"/>
                        </a:lnTo>
                        <a:lnTo>
                          <a:pt x="119" y="322"/>
                        </a:lnTo>
                        <a:lnTo>
                          <a:pt x="119" y="322"/>
                        </a:lnTo>
                        <a:lnTo>
                          <a:pt x="116" y="320"/>
                        </a:lnTo>
                        <a:lnTo>
                          <a:pt x="114" y="320"/>
                        </a:lnTo>
                        <a:lnTo>
                          <a:pt x="112" y="318"/>
                        </a:lnTo>
                        <a:lnTo>
                          <a:pt x="112" y="318"/>
                        </a:lnTo>
                        <a:lnTo>
                          <a:pt x="110" y="316"/>
                        </a:lnTo>
                        <a:lnTo>
                          <a:pt x="108" y="316"/>
                        </a:lnTo>
                        <a:lnTo>
                          <a:pt x="108" y="314"/>
                        </a:lnTo>
                        <a:lnTo>
                          <a:pt x="106" y="312"/>
                        </a:lnTo>
                        <a:lnTo>
                          <a:pt x="104" y="312"/>
                        </a:lnTo>
                        <a:lnTo>
                          <a:pt x="104" y="309"/>
                        </a:lnTo>
                        <a:lnTo>
                          <a:pt x="102" y="307"/>
                        </a:lnTo>
                        <a:lnTo>
                          <a:pt x="102" y="307"/>
                        </a:lnTo>
                        <a:lnTo>
                          <a:pt x="100" y="305"/>
                        </a:lnTo>
                        <a:lnTo>
                          <a:pt x="98" y="303"/>
                        </a:lnTo>
                        <a:lnTo>
                          <a:pt x="98" y="303"/>
                        </a:lnTo>
                        <a:lnTo>
                          <a:pt x="96" y="301"/>
                        </a:lnTo>
                        <a:lnTo>
                          <a:pt x="96" y="299"/>
                        </a:lnTo>
                        <a:lnTo>
                          <a:pt x="94" y="299"/>
                        </a:lnTo>
                        <a:lnTo>
                          <a:pt x="94" y="297"/>
                        </a:lnTo>
                        <a:lnTo>
                          <a:pt x="94" y="297"/>
                        </a:lnTo>
                        <a:lnTo>
                          <a:pt x="92" y="295"/>
                        </a:lnTo>
                        <a:lnTo>
                          <a:pt x="92" y="293"/>
                        </a:lnTo>
                        <a:lnTo>
                          <a:pt x="92" y="291"/>
                        </a:lnTo>
                        <a:lnTo>
                          <a:pt x="92" y="291"/>
                        </a:lnTo>
                        <a:lnTo>
                          <a:pt x="92" y="289"/>
                        </a:lnTo>
                        <a:lnTo>
                          <a:pt x="90" y="287"/>
                        </a:lnTo>
                        <a:lnTo>
                          <a:pt x="90" y="285"/>
                        </a:lnTo>
                        <a:lnTo>
                          <a:pt x="90" y="280"/>
                        </a:lnTo>
                        <a:lnTo>
                          <a:pt x="90" y="276"/>
                        </a:lnTo>
                        <a:lnTo>
                          <a:pt x="90" y="274"/>
                        </a:lnTo>
                        <a:lnTo>
                          <a:pt x="87" y="272"/>
                        </a:lnTo>
                        <a:lnTo>
                          <a:pt x="87" y="270"/>
                        </a:lnTo>
                        <a:lnTo>
                          <a:pt x="87" y="268"/>
                        </a:lnTo>
                        <a:lnTo>
                          <a:pt x="87" y="266"/>
                        </a:lnTo>
                        <a:lnTo>
                          <a:pt x="85" y="264"/>
                        </a:lnTo>
                        <a:lnTo>
                          <a:pt x="85" y="262"/>
                        </a:lnTo>
                        <a:lnTo>
                          <a:pt x="85" y="260"/>
                        </a:lnTo>
                        <a:lnTo>
                          <a:pt x="83" y="258"/>
                        </a:lnTo>
                        <a:lnTo>
                          <a:pt x="83" y="255"/>
                        </a:lnTo>
                        <a:lnTo>
                          <a:pt x="81" y="253"/>
                        </a:lnTo>
                        <a:lnTo>
                          <a:pt x="79" y="251"/>
                        </a:lnTo>
                        <a:lnTo>
                          <a:pt x="79" y="249"/>
                        </a:lnTo>
                        <a:lnTo>
                          <a:pt x="77" y="247"/>
                        </a:lnTo>
                        <a:lnTo>
                          <a:pt x="75" y="245"/>
                        </a:lnTo>
                        <a:lnTo>
                          <a:pt x="73" y="243"/>
                        </a:lnTo>
                        <a:lnTo>
                          <a:pt x="71" y="241"/>
                        </a:lnTo>
                        <a:lnTo>
                          <a:pt x="65" y="237"/>
                        </a:lnTo>
                        <a:lnTo>
                          <a:pt x="58" y="231"/>
                        </a:lnTo>
                        <a:lnTo>
                          <a:pt x="52" y="226"/>
                        </a:lnTo>
                        <a:lnTo>
                          <a:pt x="48" y="222"/>
                        </a:lnTo>
                        <a:lnTo>
                          <a:pt x="44" y="218"/>
                        </a:lnTo>
                        <a:lnTo>
                          <a:pt x="40" y="214"/>
                        </a:lnTo>
                        <a:lnTo>
                          <a:pt x="38" y="214"/>
                        </a:lnTo>
                        <a:lnTo>
                          <a:pt x="36" y="212"/>
                        </a:lnTo>
                        <a:lnTo>
                          <a:pt x="34" y="210"/>
                        </a:lnTo>
                        <a:lnTo>
                          <a:pt x="31" y="208"/>
                        </a:lnTo>
                        <a:lnTo>
                          <a:pt x="31" y="208"/>
                        </a:lnTo>
                        <a:lnTo>
                          <a:pt x="29" y="206"/>
                        </a:lnTo>
                        <a:lnTo>
                          <a:pt x="29" y="206"/>
                        </a:lnTo>
                        <a:lnTo>
                          <a:pt x="27" y="204"/>
                        </a:lnTo>
                        <a:lnTo>
                          <a:pt x="25" y="202"/>
                        </a:lnTo>
                        <a:lnTo>
                          <a:pt x="21" y="202"/>
                        </a:lnTo>
                        <a:lnTo>
                          <a:pt x="21" y="199"/>
                        </a:lnTo>
                        <a:lnTo>
                          <a:pt x="19" y="199"/>
                        </a:lnTo>
                        <a:lnTo>
                          <a:pt x="17" y="197"/>
                        </a:lnTo>
                        <a:lnTo>
                          <a:pt x="17" y="197"/>
                        </a:lnTo>
                        <a:lnTo>
                          <a:pt x="15" y="195"/>
                        </a:lnTo>
                        <a:lnTo>
                          <a:pt x="15" y="195"/>
                        </a:lnTo>
                        <a:lnTo>
                          <a:pt x="13" y="195"/>
                        </a:lnTo>
                        <a:lnTo>
                          <a:pt x="13" y="193"/>
                        </a:lnTo>
                        <a:lnTo>
                          <a:pt x="13" y="193"/>
                        </a:lnTo>
                        <a:lnTo>
                          <a:pt x="13" y="193"/>
                        </a:lnTo>
                        <a:lnTo>
                          <a:pt x="11" y="189"/>
                        </a:lnTo>
                        <a:lnTo>
                          <a:pt x="9" y="187"/>
                        </a:lnTo>
                        <a:lnTo>
                          <a:pt x="9" y="185"/>
                        </a:lnTo>
                        <a:lnTo>
                          <a:pt x="7" y="181"/>
                        </a:lnTo>
                        <a:lnTo>
                          <a:pt x="7" y="179"/>
                        </a:lnTo>
                        <a:lnTo>
                          <a:pt x="7" y="177"/>
                        </a:lnTo>
                        <a:lnTo>
                          <a:pt x="4" y="175"/>
                        </a:lnTo>
                        <a:lnTo>
                          <a:pt x="4" y="172"/>
                        </a:lnTo>
                        <a:lnTo>
                          <a:pt x="4" y="170"/>
                        </a:lnTo>
                        <a:lnTo>
                          <a:pt x="4" y="170"/>
                        </a:lnTo>
                        <a:lnTo>
                          <a:pt x="4" y="168"/>
                        </a:lnTo>
                        <a:lnTo>
                          <a:pt x="4" y="168"/>
                        </a:lnTo>
                        <a:lnTo>
                          <a:pt x="4" y="166"/>
                        </a:lnTo>
                        <a:lnTo>
                          <a:pt x="4" y="166"/>
                        </a:lnTo>
                        <a:lnTo>
                          <a:pt x="4" y="16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55" name="Freeform 375"/>
                  <p:cNvSpPr>
                    <a:spLocks noEditPoints="1"/>
                  </p:cNvSpPr>
                  <p:nvPr/>
                </p:nvSpPr>
                <p:spPr bwMode="auto">
                  <a:xfrm flipH="1">
                    <a:off x="7815744" y="1726054"/>
                    <a:ext cx="417612" cy="435329"/>
                  </a:xfrm>
                  <a:custGeom>
                    <a:avLst/>
                    <a:gdLst/>
                    <a:ahLst/>
                    <a:cxnLst>
                      <a:cxn ang="0">
                        <a:pos x="214" y="39"/>
                      </a:cxn>
                      <a:cxn ang="0">
                        <a:pos x="207" y="79"/>
                      </a:cxn>
                      <a:cxn ang="0">
                        <a:pos x="261" y="93"/>
                      </a:cxn>
                      <a:cxn ang="0">
                        <a:pos x="313" y="108"/>
                      </a:cxn>
                      <a:cxn ang="0">
                        <a:pos x="330" y="137"/>
                      </a:cxn>
                      <a:cxn ang="0">
                        <a:pos x="305" y="162"/>
                      </a:cxn>
                      <a:cxn ang="0">
                        <a:pos x="237" y="156"/>
                      </a:cxn>
                      <a:cxn ang="0">
                        <a:pos x="214" y="160"/>
                      </a:cxn>
                      <a:cxn ang="0">
                        <a:pos x="274" y="189"/>
                      </a:cxn>
                      <a:cxn ang="0">
                        <a:pos x="297" y="210"/>
                      </a:cxn>
                      <a:cxn ang="0">
                        <a:pos x="288" y="239"/>
                      </a:cxn>
                      <a:cxn ang="0">
                        <a:pos x="245" y="245"/>
                      </a:cxn>
                      <a:cxn ang="0">
                        <a:pos x="176" y="222"/>
                      </a:cxn>
                      <a:cxn ang="0">
                        <a:pos x="187" y="255"/>
                      </a:cxn>
                      <a:cxn ang="0">
                        <a:pos x="224" y="303"/>
                      </a:cxn>
                      <a:cxn ang="0">
                        <a:pos x="218" y="324"/>
                      </a:cxn>
                      <a:cxn ang="0">
                        <a:pos x="187" y="334"/>
                      </a:cxn>
                      <a:cxn ang="0">
                        <a:pos x="160" y="340"/>
                      </a:cxn>
                      <a:cxn ang="0">
                        <a:pos x="133" y="340"/>
                      </a:cxn>
                      <a:cxn ang="0">
                        <a:pos x="100" y="315"/>
                      </a:cxn>
                      <a:cxn ang="0">
                        <a:pos x="87" y="276"/>
                      </a:cxn>
                      <a:cxn ang="0">
                        <a:pos x="64" y="245"/>
                      </a:cxn>
                      <a:cxn ang="0">
                        <a:pos x="23" y="212"/>
                      </a:cxn>
                      <a:cxn ang="0">
                        <a:pos x="4" y="181"/>
                      </a:cxn>
                      <a:cxn ang="0">
                        <a:pos x="2" y="147"/>
                      </a:cxn>
                      <a:cxn ang="0">
                        <a:pos x="17" y="116"/>
                      </a:cxn>
                      <a:cxn ang="0">
                        <a:pos x="77" y="77"/>
                      </a:cxn>
                      <a:cxn ang="0">
                        <a:pos x="120" y="60"/>
                      </a:cxn>
                      <a:cxn ang="0">
                        <a:pos x="151" y="52"/>
                      </a:cxn>
                      <a:cxn ang="0">
                        <a:pos x="168" y="6"/>
                      </a:cxn>
                      <a:cxn ang="0">
                        <a:pos x="187" y="0"/>
                      </a:cxn>
                      <a:cxn ang="0">
                        <a:pos x="187" y="85"/>
                      </a:cxn>
                      <a:cxn ang="0">
                        <a:pos x="199" y="44"/>
                      </a:cxn>
                      <a:cxn ang="0">
                        <a:pos x="187" y="17"/>
                      </a:cxn>
                      <a:cxn ang="0">
                        <a:pos x="170" y="54"/>
                      </a:cxn>
                      <a:cxn ang="0">
                        <a:pos x="135" y="75"/>
                      </a:cxn>
                      <a:cxn ang="0">
                        <a:pos x="108" y="87"/>
                      </a:cxn>
                      <a:cxn ang="0">
                        <a:pos x="48" y="110"/>
                      </a:cxn>
                      <a:cxn ang="0">
                        <a:pos x="19" y="147"/>
                      </a:cxn>
                      <a:cxn ang="0">
                        <a:pos x="21" y="178"/>
                      </a:cxn>
                      <a:cxn ang="0">
                        <a:pos x="46" y="208"/>
                      </a:cxn>
                      <a:cxn ang="0">
                        <a:pos x="98" y="259"/>
                      </a:cxn>
                      <a:cxn ang="0">
                        <a:pos x="108" y="299"/>
                      </a:cxn>
                      <a:cxn ang="0">
                        <a:pos x="137" y="326"/>
                      </a:cxn>
                      <a:cxn ang="0">
                        <a:pos x="164" y="313"/>
                      </a:cxn>
                      <a:cxn ang="0">
                        <a:pos x="191" y="318"/>
                      </a:cxn>
                      <a:cxn ang="0">
                        <a:pos x="207" y="305"/>
                      </a:cxn>
                      <a:cxn ang="0">
                        <a:pos x="168" y="257"/>
                      </a:cxn>
                      <a:cxn ang="0">
                        <a:pos x="145" y="208"/>
                      </a:cxn>
                      <a:cxn ang="0">
                        <a:pos x="160" y="197"/>
                      </a:cxn>
                      <a:cxn ang="0">
                        <a:pos x="197" y="216"/>
                      </a:cxn>
                      <a:cxn ang="0">
                        <a:pos x="261" y="230"/>
                      </a:cxn>
                      <a:cxn ang="0">
                        <a:pos x="282" y="220"/>
                      </a:cxn>
                      <a:cxn ang="0">
                        <a:pos x="259" y="199"/>
                      </a:cxn>
                      <a:cxn ang="0">
                        <a:pos x="203" y="172"/>
                      </a:cxn>
                      <a:cxn ang="0">
                        <a:pos x="185" y="141"/>
                      </a:cxn>
                      <a:cxn ang="0">
                        <a:pos x="224" y="137"/>
                      </a:cxn>
                      <a:cxn ang="0">
                        <a:pos x="288" y="147"/>
                      </a:cxn>
                      <a:cxn ang="0">
                        <a:pos x="315" y="135"/>
                      </a:cxn>
                      <a:cxn ang="0">
                        <a:pos x="297" y="118"/>
                      </a:cxn>
                      <a:cxn ang="0">
                        <a:pos x="237" y="108"/>
                      </a:cxn>
                      <a:cxn ang="0">
                        <a:pos x="214" y="44"/>
                      </a:cxn>
                    </a:cxnLst>
                    <a:rect l="0" t="0" r="r" b="b"/>
                    <a:pathLst>
                      <a:path w="330" h="344">
                        <a:moveTo>
                          <a:pt x="203" y="8"/>
                        </a:moveTo>
                        <a:lnTo>
                          <a:pt x="205" y="8"/>
                        </a:lnTo>
                        <a:lnTo>
                          <a:pt x="205" y="10"/>
                        </a:lnTo>
                        <a:lnTo>
                          <a:pt x="207" y="12"/>
                        </a:lnTo>
                        <a:lnTo>
                          <a:pt x="207" y="12"/>
                        </a:lnTo>
                        <a:lnTo>
                          <a:pt x="210" y="15"/>
                        </a:lnTo>
                        <a:lnTo>
                          <a:pt x="210" y="17"/>
                        </a:lnTo>
                        <a:lnTo>
                          <a:pt x="212" y="19"/>
                        </a:lnTo>
                        <a:lnTo>
                          <a:pt x="212" y="21"/>
                        </a:lnTo>
                        <a:lnTo>
                          <a:pt x="212" y="23"/>
                        </a:lnTo>
                        <a:lnTo>
                          <a:pt x="214" y="25"/>
                        </a:lnTo>
                        <a:lnTo>
                          <a:pt x="214" y="27"/>
                        </a:lnTo>
                        <a:lnTo>
                          <a:pt x="214" y="29"/>
                        </a:lnTo>
                        <a:lnTo>
                          <a:pt x="214" y="29"/>
                        </a:lnTo>
                        <a:lnTo>
                          <a:pt x="214" y="31"/>
                        </a:lnTo>
                        <a:lnTo>
                          <a:pt x="214" y="33"/>
                        </a:lnTo>
                        <a:lnTo>
                          <a:pt x="214" y="33"/>
                        </a:lnTo>
                        <a:lnTo>
                          <a:pt x="214" y="35"/>
                        </a:lnTo>
                        <a:lnTo>
                          <a:pt x="214" y="37"/>
                        </a:lnTo>
                        <a:lnTo>
                          <a:pt x="214" y="39"/>
                        </a:lnTo>
                        <a:lnTo>
                          <a:pt x="214" y="39"/>
                        </a:lnTo>
                        <a:lnTo>
                          <a:pt x="214" y="41"/>
                        </a:lnTo>
                        <a:lnTo>
                          <a:pt x="214" y="44"/>
                        </a:lnTo>
                        <a:lnTo>
                          <a:pt x="214" y="46"/>
                        </a:lnTo>
                        <a:lnTo>
                          <a:pt x="214" y="48"/>
                        </a:lnTo>
                        <a:lnTo>
                          <a:pt x="214" y="50"/>
                        </a:lnTo>
                        <a:lnTo>
                          <a:pt x="214" y="52"/>
                        </a:lnTo>
                        <a:lnTo>
                          <a:pt x="214" y="52"/>
                        </a:lnTo>
                        <a:lnTo>
                          <a:pt x="214" y="54"/>
                        </a:lnTo>
                        <a:lnTo>
                          <a:pt x="214" y="56"/>
                        </a:lnTo>
                        <a:lnTo>
                          <a:pt x="214" y="58"/>
                        </a:lnTo>
                        <a:lnTo>
                          <a:pt x="214" y="60"/>
                        </a:lnTo>
                        <a:lnTo>
                          <a:pt x="214" y="64"/>
                        </a:lnTo>
                        <a:lnTo>
                          <a:pt x="214" y="66"/>
                        </a:lnTo>
                        <a:lnTo>
                          <a:pt x="212" y="68"/>
                        </a:lnTo>
                        <a:lnTo>
                          <a:pt x="212" y="71"/>
                        </a:lnTo>
                        <a:lnTo>
                          <a:pt x="210" y="73"/>
                        </a:lnTo>
                        <a:lnTo>
                          <a:pt x="210" y="75"/>
                        </a:lnTo>
                        <a:lnTo>
                          <a:pt x="210" y="77"/>
                        </a:lnTo>
                        <a:lnTo>
                          <a:pt x="207" y="79"/>
                        </a:lnTo>
                        <a:lnTo>
                          <a:pt x="207" y="81"/>
                        </a:lnTo>
                        <a:lnTo>
                          <a:pt x="205" y="83"/>
                        </a:lnTo>
                        <a:lnTo>
                          <a:pt x="205" y="85"/>
                        </a:lnTo>
                        <a:lnTo>
                          <a:pt x="203" y="87"/>
                        </a:lnTo>
                        <a:lnTo>
                          <a:pt x="203" y="89"/>
                        </a:lnTo>
                        <a:lnTo>
                          <a:pt x="201" y="91"/>
                        </a:lnTo>
                        <a:lnTo>
                          <a:pt x="201" y="91"/>
                        </a:lnTo>
                        <a:lnTo>
                          <a:pt x="203" y="91"/>
                        </a:lnTo>
                        <a:lnTo>
                          <a:pt x="207" y="91"/>
                        </a:lnTo>
                        <a:lnTo>
                          <a:pt x="212" y="91"/>
                        </a:lnTo>
                        <a:lnTo>
                          <a:pt x="218" y="91"/>
                        </a:lnTo>
                        <a:lnTo>
                          <a:pt x="222" y="91"/>
                        </a:lnTo>
                        <a:lnTo>
                          <a:pt x="226" y="93"/>
                        </a:lnTo>
                        <a:lnTo>
                          <a:pt x="230" y="93"/>
                        </a:lnTo>
                        <a:lnTo>
                          <a:pt x="237" y="93"/>
                        </a:lnTo>
                        <a:lnTo>
                          <a:pt x="241" y="93"/>
                        </a:lnTo>
                        <a:lnTo>
                          <a:pt x="247" y="93"/>
                        </a:lnTo>
                        <a:lnTo>
                          <a:pt x="251" y="93"/>
                        </a:lnTo>
                        <a:lnTo>
                          <a:pt x="255" y="93"/>
                        </a:lnTo>
                        <a:lnTo>
                          <a:pt x="261" y="93"/>
                        </a:lnTo>
                        <a:lnTo>
                          <a:pt x="266" y="95"/>
                        </a:lnTo>
                        <a:lnTo>
                          <a:pt x="270" y="95"/>
                        </a:lnTo>
                        <a:lnTo>
                          <a:pt x="276" y="95"/>
                        </a:lnTo>
                        <a:lnTo>
                          <a:pt x="278" y="95"/>
                        </a:lnTo>
                        <a:lnTo>
                          <a:pt x="280" y="98"/>
                        </a:lnTo>
                        <a:lnTo>
                          <a:pt x="282" y="98"/>
                        </a:lnTo>
                        <a:lnTo>
                          <a:pt x="284" y="98"/>
                        </a:lnTo>
                        <a:lnTo>
                          <a:pt x="288" y="98"/>
                        </a:lnTo>
                        <a:lnTo>
                          <a:pt x="290" y="100"/>
                        </a:lnTo>
                        <a:lnTo>
                          <a:pt x="293" y="100"/>
                        </a:lnTo>
                        <a:lnTo>
                          <a:pt x="295" y="100"/>
                        </a:lnTo>
                        <a:lnTo>
                          <a:pt x="297" y="102"/>
                        </a:lnTo>
                        <a:lnTo>
                          <a:pt x="299" y="102"/>
                        </a:lnTo>
                        <a:lnTo>
                          <a:pt x="301" y="104"/>
                        </a:lnTo>
                        <a:lnTo>
                          <a:pt x="303" y="104"/>
                        </a:lnTo>
                        <a:lnTo>
                          <a:pt x="305" y="104"/>
                        </a:lnTo>
                        <a:lnTo>
                          <a:pt x="307" y="106"/>
                        </a:lnTo>
                        <a:lnTo>
                          <a:pt x="309" y="106"/>
                        </a:lnTo>
                        <a:lnTo>
                          <a:pt x="311" y="108"/>
                        </a:lnTo>
                        <a:lnTo>
                          <a:pt x="313" y="108"/>
                        </a:lnTo>
                        <a:lnTo>
                          <a:pt x="313" y="110"/>
                        </a:lnTo>
                        <a:lnTo>
                          <a:pt x="315" y="112"/>
                        </a:lnTo>
                        <a:lnTo>
                          <a:pt x="317" y="112"/>
                        </a:lnTo>
                        <a:lnTo>
                          <a:pt x="320" y="114"/>
                        </a:lnTo>
                        <a:lnTo>
                          <a:pt x="320" y="114"/>
                        </a:lnTo>
                        <a:lnTo>
                          <a:pt x="322" y="116"/>
                        </a:lnTo>
                        <a:lnTo>
                          <a:pt x="322" y="118"/>
                        </a:lnTo>
                        <a:lnTo>
                          <a:pt x="324" y="118"/>
                        </a:lnTo>
                        <a:lnTo>
                          <a:pt x="326" y="120"/>
                        </a:lnTo>
                        <a:lnTo>
                          <a:pt x="326" y="120"/>
                        </a:lnTo>
                        <a:lnTo>
                          <a:pt x="326" y="122"/>
                        </a:lnTo>
                        <a:lnTo>
                          <a:pt x="328" y="125"/>
                        </a:lnTo>
                        <a:lnTo>
                          <a:pt x="328" y="127"/>
                        </a:lnTo>
                        <a:lnTo>
                          <a:pt x="328" y="127"/>
                        </a:lnTo>
                        <a:lnTo>
                          <a:pt x="330" y="129"/>
                        </a:lnTo>
                        <a:lnTo>
                          <a:pt x="330" y="131"/>
                        </a:lnTo>
                        <a:lnTo>
                          <a:pt x="330" y="133"/>
                        </a:lnTo>
                        <a:lnTo>
                          <a:pt x="330" y="133"/>
                        </a:lnTo>
                        <a:lnTo>
                          <a:pt x="330" y="135"/>
                        </a:lnTo>
                        <a:lnTo>
                          <a:pt x="330" y="137"/>
                        </a:lnTo>
                        <a:lnTo>
                          <a:pt x="330" y="139"/>
                        </a:lnTo>
                        <a:lnTo>
                          <a:pt x="330" y="139"/>
                        </a:lnTo>
                        <a:lnTo>
                          <a:pt x="330" y="141"/>
                        </a:lnTo>
                        <a:lnTo>
                          <a:pt x="330" y="143"/>
                        </a:lnTo>
                        <a:lnTo>
                          <a:pt x="330" y="145"/>
                        </a:lnTo>
                        <a:lnTo>
                          <a:pt x="328" y="145"/>
                        </a:lnTo>
                        <a:lnTo>
                          <a:pt x="328" y="147"/>
                        </a:lnTo>
                        <a:lnTo>
                          <a:pt x="326" y="149"/>
                        </a:lnTo>
                        <a:lnTo>
                          <a:pt x="326" y="149"/>
                        </a:lnTo>
                        <a:lnTo>
                          <a:pt x="324" y="151"/>
                        </a:lnTo>
                        <a:lnTo>
                          <a:pt x="324" y="154"/>
                        </a:lnTo>
                        <a:lnTo>
                          <a:pt x="322" y="154"/>
                        </a:lnTo>
                        <a:lnTo>
                          <a:pt x="322" y="154"/>
                        </a:lnTo>
                        <a:lnTo>
                          <a:pt x="320" y="156"/>
                        </a:lnTo>
                        <a:lnTo>
                          <a:pt x="317" y="156"/>
                        </a:lnTo>
                        <a:lnTo>
                          <a:pt x="315" y="158"/>
                        </a:lnTo>
                        <a:lnTo>
                          <a:pt x="311" y="158"/>
                        </a:lnTo>
                        <a:lnTo>
                          <a:pt x="309" y="160"/>
                        </a:lnTo>
                        <a:lnTo>
                          <a:pt x="307" y="160"/>
                        </a:lnTo>
                        <a:lnTo>
                          <a:pt x="305" y="162"/>
                        </a:lnTo>
                        <a:lnTo>
                          <a:pt x="301" y="162"/>
                        </a:lnTo>
                        <a:lnTo>
                          <a:pt x="299" y="162"/>
                        </a:lnTo>
                        <a:lnTo>
                          <a:pt x="297" y="162"/>
                        </a:lnTo>
                        <a:lnTo>
                          <a:pt x="293" y="162"/>
                        </a:lnTo>
                        <a:lnTo>
                          <a:pt x="290" y="162"/>
                        </a:lnTo>
                        <a:lnTo>
                          <a:pt x="288" y="164"/>
                        </a:lnTo>
                        <a:lnTo>
                          <a:pt x="284" y="164"/>
                        </a:lnTo>
                        <a:lnTo>
                          <a:pt x="282" y="164"/>
                        </a:lnTo>
                        <a:lnTo>
                          <a:pt x="280" y="164"/>
                        </a:lnTo>
                        <a:lnTo>
                          <a:pt x="276" y="162"/>
                        </a:lnTo>
                        <a:lnTo>
                          <a:pt x="274" y="162"/>
                        </a:lnTo>
                        <a:lnTo>
                          <a:pt x="272" y="162"/>
                        </a:lnTo>
                        <a:lnTo>
                          <a:pt x="268" y="162"/>
                        </a:lnTo>
                        <a:lnTo>
                          <a:pt x="264" y="162"/>
                        </a:lnTo>
                        <a:lnTo>
                          <a:pt x="257" y="160"/>
                        </a:lnTo>
                        <a:lnTo>
                          <a:pt x="251" y="160"/>
                        </a:lnTo>
                        <a:lnTo>
                          <a:pt x="247" y="158"/>
                        </a:lnTo>
                        <a:lnTo>
                          <a:pt x="241" y="158"/>
                        </a:lnTo>
                        <a:lnTo>
                          <a:pt x="237" y="156"/>
                        </a:lnTo>
                        <a:lnTo>
                          <a:pt x="237" y="156"/>
                        </a:lnTo>
                        <a:lnTo>
                          <a:pt x="237" y="156"/>
                        </a:lnTo>
                        <a:lnTo>
                          <a:pt x="234" y="156"/>
                        </a:lnTo>
                        <a:lnTo>
                          <a:pt x="234" y="156"/>
                        </a:lnTo>
                        <a:lnTo>
                          <a:pt x="234" y="156"/>
                        </a:lnTo>
                        <a:lnTo>
                          <a:pt x="232" y="156"/>
                        </a:lnTo>
                        <a:lnTo>
                          <a:pt x="232" y="156"/>
                        </a:lnTo>
                        <a:lnTo>
                          <a:pt x="232" y="156"/>
                        </a:lnTo>
                        <a:lnTo>
                          <a:pt x="226" y="154"/>
                        </a:lnTo>
                        <a:lnTo>
                          <a:pt x="222" y="154"/>
                        </a:lnTo>
                        <a:lnTo>
                          <a:pt x="218" y="154"/>
                        </a:lnTo>
                        <a:lnTo>
                          <a:pt x="214" y="154"/>
                        </a:lnTo>
                        <a:lnTo>
                          <a:pt x="210" y="151"/>
                        </a:lnTo>
                        <a:lnTo>
                          <a:pt x="207" y="151"/>
                        </a:lnTo>
                        <a:lnTo>
                          <a:pt x="205" y="151"/>
                        </a:lnTo>
                        <a:lnTo>
                          <a:pt x="203" y="151"/>
                        </a:lnTo>
                        <a:lnTo>
                          <a:pt x="203" y="154"/>
                        </a:lnTo>
                        <a:lnTo>
                          <a:pt x="205" y="156"/>
                        </a:lnTo>
                        <a:lnTo>
                          <a:pt x="207" y="158"/>
                        </a:lnTo>
                        <a:lnTo>
                          <a:pt x="210" y="158"/>
                        </a:lnTo>
                        <a:lnTo>
                          <a:pt x="214" y="160"/>
                        </a:lnTo>
                        <a:lnTo>
                          <a:pt x="216" y="162"/>
                        </a:lnTo>
                        <a:lnTo>
                          <a:pt x="218" y="164"/>
                        </a:lnTo>
                        <a:lnTo>
                          <a:pt x="222" y="166"/>
                        </a:lnTo>
                        <a:lnTo>
                          <a:pt x="224" y="168"/>
                        </a:lnTo>
                        <a:lnTo>
                          <a:pt x="228" y="170"/>
                        </a:lnTo>
                        <a:lnTo>
                          <a:pt x="230" y="172"/>
                        </a:lnTo>
                        <a:lnTo>
                          <a:pt x="234" y="172"/>
                        </a:lnTo>
                        <a:lnTo>
                          <a:pt x="239" y="174"/>
                        </a:lnTo>
                        <a:lnTo>
                          <a:pt x="243" y="176"/>
                        </a:lnTo>
                        <a:lnTo>
                          <a:pt x="243" y="176"/>
                        </a:lnTo>
                        <a:lnTo>
                          <a:pt x="245" y="178"/>
                        </a:lnTo>
                        <a:lnTo>
                          <a:pt x="247" y="178"/>
                        </a:lnTo>
                        <a:lnTo>
                          <a:pt x="249" y="178"/>
                        </a:lnTo>
                        <a:lnTo>
                          <a:pt x="255" y="181"/>
                        </a:lnTo>
                        <a:lnTo>
                          <a:pt x="259" y="183"/>
                        </a:lnTo>
                        <a:lnTo>
                          <a:pt x="264" y="185"/>
                        </a:lnTo>
                        <a:lnTo>
                          <a:pt x="268" y="185"/>
                        </a:lnTo>
                        <a:lnTo>
                          <a:pt x="270" y="187"/>
                        </a:lnTo>
                        <a:lnTo>
                          <a:pt x="272" y="187"/>
                        </a:lnTo>
                        <a:lnTo>
                          <a:pt x="274" y="189"/>
                        </a:lnTo>
                        <a:lnTo>
                          <a:pt x="276" y="189"/>
                        </a:lnTo>
                        <a:lnTo>
                          <a:pt x="278" y="191"/>
                        </a:lnTo>
                        <a:lnTo>
                          <a:pt x="278" y="191"/>
                        </a:lnTo>
                        <a:lnTo>
                          <a:pt x="280" y="193"/>
                        </a:lnTo>
                        <a:lnTo>
                          <a:pt x="282" y="193"/>
                        </a:lnTo>
                        <a:lnTo>
                          <a:pt x="284" y="195"/>
                        </a:lnTo>
                        <a:lnTo>
                          <a:pt x="284" y="195"/>
                        </a:lnTo>
                        <a:lnTo>
                          <a:pt x="286" y="197"/>
                        </a:lnTo>
                        <a:lnTo>
                          <a:pt x="286" y="197"/>
                        </a:lnTo>
                        <a:lnTo>
                          <a:pt x="288" y="199"/>
                        </a:lnTo>
                        <a:lnTo>
                          <a:pt x="290" y="199"/>
                        </a:lnTo>
                        <a:lnTo>
                          <a:pt x="290" y="201"/>
                        </a:lnTo>
                        <a:lnTo>
                          <a:pt x="290" y="201"/>
                        </a:lnTo>
                        <a:lnTo>
                          <a:pt x="293" y="203"/>
                        </a:lnTo>
                        <a:lnTo>
                          <a:pt x="293" y="203"/>
                        </a:lnTo>
                        <a:lnTo>
                          <a:pt x="295" y="205"/>
                        </a:lnTo>
                        <a:lnTo>
                          <a:pt x="295" y="208"/>
                        </a:lnTo>
                        <a:lnTo>
                          <a:pt x="295" y="208"/>
                        </a:lnTo>
                        <a:lnTo>
                          <a:pt x="297" y="210"/>
                        </a:lnTo>
                        <a:lnTo>
                          <a:pt x="297" y="210"/>
                        </a:lnTo>
                        <a:lnTo>
                          <a:pt x="297" y="212"/>
                        </a:lnTo>
                        <a:lnTo>
                          <a:pt x="297" y="212"/>
                        </a:lnTo>
                        <a:lnTo>
                          <a:pt x="297" y="214"/>
                        </a:lnTo>
                        <a:lnTo>
                          <a:pt x="297" y="216"/>
                        </a:lnTo>
                        <a:lnTo>
                          <a:pt x="299" y="216"/>
                        </a:lnTo>
                        <a:lnTo>
                          <a:pt x="299" y="218"/>
                        </a:lnTo>
                        <a:lnTo>
                          <a:pt x="299" y="218"/>
                        </a:lnTo>
                        <a:lnTo>
                          <a:pt x="299" y="220"/>
                        </a:lnTo>
                        <a:lnTo>
                          <a:pt x="299" y="222"/>
                        </a:lnTo>
                        <a:lnTo>
                          <a:pt x="297" y="222"/>
                        </a:lnTo>
                        <a:lnTo>
                          <a:pt x="297" y="224"/>
                        </a:lnTo>
                        <a:lnTo>
                          <a:pt x="297" y="226"/>
                        </a:lnTo>
                        <a:lnTo>
                          <a:pt x="297" y="228"/>
                        </a:lnTo>
                        <a:lnTo>
                          <a:pt x="295" y="228"/>
                        </a:lnTo>
                        <a:lnTo>
                          <a:pt x="295" y="230"/>
                        </a:lnTo>
                        <a:lnTo>
                          <a:pt x="295" y="232"/>
                        </a:lnTo>
                        <a:lnTo>
                          <a:pt x="293" y="234"/>
                        </a:lnTo>
                        <a:lnTo>
                          <a:pt x="290" y="234"/>
                        </a:lnTo>
                        <a:lnTo>
                          <a:pt x="290" y="237"/>
                        </a:lnTo>
                        <a:lnTo>
                          <a:pt x="288" y="239"/>
                        </a:lnTo>
                        <a:lnTo>
                          <a:pt x="286" y="239"/>
                        </a:lnTo>
                        <a:lnTo>
                          <a:pt x="284" y="241"/>
                        </a:lnTo>
                        <a:lnTo>
                          <a:pt x="282" y="241"/>
                        </a:lnTo>
                        <a:lnTo>
                          <a:pt x="282" y="243"/>
                        </a:lnTo>
                        <a:lnTo>
                          <a:pt x="280" y="243"/>
                        </a:lnTo>
                        <a:lnTo>
                          <a:pt x="278" y="245"/>
                        </a:lnTo>
                        <a:lnTo>
                          <a:pt x="276" y="245"/>
                        </a:lnTo>
                        <a:lnTo>
                          <a:pt x="274" y="245"/>
                        </a:lnTo>
                        <a:lnTo>
                          <a:pt x="272" y="245"/>
                        </a:lnTo>
                        <a:lnTo>
                          <a:pt x="268" y="247"/>
                        </a:lnTo>
                        <a:lnTo>
                          <a:pt x="266" y="247"/>
                        </a:lnTo>
                        <a:lnTo>
                          <a:pt x="264" y="247"/>
                        </a:lnTo>
                        <a:lnTo>
                          <a:pt x="261" y="247"/>
                        </a:lnTo>
                        <a:lnTo>
                          <a:pt x="259" y="247"/>
                        </a:lnTo>
                        <a:lnTo>
                          <a:pt x="257" y="247"/>
                        </a:lnTo>
                        <a:lnTo>
                          <a:pt x="255" y="247"/>
                        </a:lnTo>
                        <a:lnTo>
                          <a:pt x="251" y="247"/>
                        </a:lnTo>
                        <a:lnTo>
                          <a:pt x="249" y="247"/>
                        </a:lnTo>
                        <a:lnTo>
                          <a:pt x="247" y="247"/>
                        </a:lnTo>
                        <a:lnTo>
                          <a:pt x="245" y="245"/>
                        </a:lnTo>
                        <a:lnTo>
                          <a:pt x="241" y="245"/>
                        </a:lnTo>
                        <a:lnTo>
                          <a:pt x="237" y="245"/>
                        </a:lnTo>
                        <a:lnTo>
                          <a:pt x="230" y="243"/>
                        </a:lnTo>
                        <a:lnTo>
                          <a:pt x="224" y="243"/>
                        </a:lnTo>
                        <a:lnTo>
                          <a:pt x="220" y="241"/>
                        </a:lnTo>
                        <a:lnTo>
                          <a:pt x="218" y="241"/>
                        </a:lnTo>
                        <a:lnTo>
                          <a:pt x="216" y="241"/>
                        </a:lnTo>
                        <a:lnTo>
                          <a:pt x="214" y="241"/>
                        </a:lnTo>
                        <a:lnTo>
                          <a:pt x="212" y="239"/>
                        </a:lnTo>
                        <a:lnTo>
                          <a:pt x="207" y="239"/>
                        </a:lnTo>
                        <a:lnTo>
                          <a:pt x="203" y="237"/>
                        </a:lnTo>
                        <a:lnTo>
                          <a:pt x="201" y="234"/>
                        </a:lnTo>
                        <a:lnTo>
                          <a:pt x="197" y="234"/>
                        </a:lnTo>
                        <a:lnTo>
                          <a:pt x="195" y="232"/>
                        </a:lnTo>
                        <a:lnTo>
                          <a:pt x="191" y="230"/>
                        </a:lnTo>
                        <a:lnTo>
                          <a:pt x="189" y="230"/>
                        </a:lnTo>
                        <a:lnTo>
                          <a:pt x="185" y="228"/>
                        </a:lnTo>
                        <a:lnTo>
                          <a:pt x="183" y="226"/>
                        </a:lnTo>
                        <a:lnTo>
                          <a:pt x="181" y="224"/>
                        </a:lnTo>
                        <a:lnTo>
                          <a:pt x="176" y="222"/>
                        </a:lnTo>
                        <a:lnTo>
                          <a:pt x="172" y="220"/>
                        </a:lnTo>
                        <a:lnTo>
                          <a:pt x="170" y="218"/>
                        </a:lnTo>
                        <a:lnTo>
                          <a:pt x="168" y="216"/>
                        </a:lnTo>
                        <a:lnTo>
                          <a:pt x="166" y="216"/>
                        </a:lnTo>
                        <a:lnTo>
                          <a:pt x="164" y="214"/>
                        </a:lnTo>
                        <a:lnTo>
                          <a:pt x="166" y="218"/>
                        </a:lnTo>
                        <a:lnTo>
                          <a:pt x="166" y="220"/>
                        </a:lnTo>
                        <a:lnTo>
                          <a:pt x="168" y="224"/>
                        </a:lnTo>
                        <a:lnTo>
                          <a:pt x="170" y="228"/>
                        </a:lnTo>
                        <a:lnTo>
                          <a:pt x="172" y="230"/>
                        </a:lnTo>
                        <a:lnTo>
                          <a:pt x="174" y="234"/>
                        </a:lnTo>
                        <a:lnTo>
                          <a:pt x="176" y="239"/>
                        </a:lnTo>
                        <a:lnTo>
                          <a:pt x="176" y="241"/>
                        </a:lnTo>
                        <a:lnTo>
                          <a:pt x="181" y="247"/>
                        </a:lnTo>
                        <a:lnTo>
                          <a:pt x="181" y="247"/>
                        </a:lnTo>
                        <a:lnTo>
                          <a:pt x="181" y="249"/>
                        </a:lnTo>
                        <a:lnTo>
                          <a:pt x="181" y="249"/>
                        </a:lnTo>
                        <a:lnTo>
                          <a:pt x="183" y="251"/>
                        </a:lnTo>
                        <a:lnTo>
                          <a:pt x="185" y="253"/>
                        </a:lnTo>
                        <a:lnTo>
                          <a:pt x="187" y="255"/>
                        </a:lnTo>
                        <a:lnTo>
                          <a:pt x="189" y="259"/>
                        </a:lnTo>
                        <a:lnTo>
                          <a:pt x="191" y="261"/>
                        </a:lnTo>
                        <a:lnTo>
                          <a:pt x="195" y="266"/>
                        </a:lnTo>
                        <a:lnTo>
                          <a:pt x="197" y="268"/>
                        </a:lnTo>
                        <a:lnTo>
                          <a:pt x="203" y="274"/>
                        </a:lnTo>
                        <a:lnTo>
                          <a:pt x="207" y="280"/>
                        </a:lnTo>
                        <a:lnTo>
                          <a:pt x="210" y="282"/>
                        </a:lnTo>
                        <a:lnTo>
                          <a:pt x="212" y="284"/>
                        </a:lnTo>
                        <a:lnTo>
                          <a:pt x="216" y="288"/>
                        </a:lnTo>
                        <a:lnTo>
                          <a:pt x="218" y="291"/>
                        </a:lnTo>
                        <a:lnTo>
                          <a:pt x="218" y="291"/>
                        </a:lnTo>
                        <a:lnTo>
                          <a:pt x="218" y="293"/>
                        </a:lnTo>
                        <a:lnTo>
                          <a:pt x="220" y="295"/>
                        </a:lnTo>
                        <a:lnTo>
                          <a:pt x="220" y="295"/>
                        </a:lnTo>
                        <a:lnTo>
                          <a:pt x="222" y="297"/>
                        </a:lnTo>
                        <a:lnTo>
                          <a:pt x="222" y="299"/>
                        </a:lnTo>
                        <a:lnTo>
                          <a:pt x="222" y="299"/>
                        </a:lnTo>
                        <a:lnTo>
                          <a:pt x="222" y="301"/>
                        </a:lnTo>
                        <a:lnTo>
                          <a:pt x="224" y="303"/>
                        </a:lnTo>
                        <a:lnTo>
                          <a:pt x="224" y="303"/>
                        </a:lnTo>
                        <a:lnTo>
                          <a:pt x="224" y="305"/>
                        </a:lnTo>
                        <a:lnTo>
                          <a:pt x="224" y="305"/>
                        </a:lnTo>
                        <a:lnTo>
                          <a:pt x="224" y="307"/>
                        </a:lnTo>
                        <a:lnTo>
                          <a:pt x="224" y="309"/>
                        </a:lnTo>
                        <a:lnTo>
                          <a:pt x="224" y="309"/>
                        </a:lnTo>
                        <a:lnTo>
                          <a:pt x="224" y="311"/>
                        </a:lnTo>
                        <a:lnTo>
                          <a:pt x="224" y="311"/>
                        </a:lnTo>
                        <a:lnTo>
                          <a:pt x="224" y="311"/>
                        </a:lnTo>
                        <a:lnTo>
                          <a:pt x="224" y="313"/>
                        </a:lnTo>
                        <a:lnTo>
                          <a:pt x="224" y="313"/>
                        </a:lnTo>
                        <a:lnTo>
                          <a:pt x="224" y="315"/>
                        </a:lnTo>
                        <a:lnTo>
                          <a:pt x="222" y="315"/>
                        </a:lnTo>
                        <a:lnTo>
                          <a:pt x="222" y="318"/>
                        </a:lnTo>
                        <a:lnTo>
                          <a:pt x="222" y="318"/>
                        </a:lnTo>
                        <a:lnTo>
                          <a:pt x="222" y="320"/>
                        </a:lnTo>
                        <a:lnTo>
                          <a:pt x="220" y="320"/>
                        </a:lnTo>
                        <a:lnTo>
                          <a:pt x="220" y="322"/>
                        </a:lnTo>
                        <a:lnTo>
                          <a:pt x="220" y="322"/>
                        </a:lnTo>
                        <a:lnTo>
                          <a:pt x="218" y="324"/>
                        </a:lnTo>
                        <a:lnTo>
                          <a:pt x="218" y="324"/>
                        </a:lnTo>
                        <a:lnTo>
                          <a:pt x="216" y="326"/>
                        </a:lnTo>
                        <a:lnTo>
                          <a:pt x="216" y="326"/>
                        </a:lnTo>
                        <a:lnTo>
                          <a:pt x="214" y="326"/>
                        </a:lnTo>
                        <a:lnTo>
                          <a:pt x="214" y="328"/>
                        </a:lnTo>
                        <a:lnTo>
                          <a:pt x="212" y="328"/>
                        </a:lnTo>
                        <a:lnTo>
                          <a:pt x="212" y="328"/>
                        </a:lnTo>
                        <a:lnTo>
                          <a:pt x="210" y="330"/>
                        </a:lnTo>
                        <a:lnTo>
                          <a:pt x="207" y="330"/>
                        </a:lnTo>
                        <a:lnTo>
                          <a:pt x="207" y="330"/>
                        </a:lnTo>
                        <a:lnTo>
                          <a:pt x="205" y="330"/>
                        </a:lnTo>
                        <a:lnTo>
                          <a:pt x="203" y="332"/>
                        </a:lnTo>
                        <a:lnTo>
                          <a:pt x="203" y="332"/>
                        </a:lnTo>
                        <a:lnTo>
                          <a:pt x="201" y="332"/>
                        </a:lnTo>
                        <a:lnTo>
                          <a:pt x="199" y="332"/>
                        </a:lnTo>
                        <a:lnTo>
                          <a:pt x="199" y="332"/>
                        </a:lnTo>
                        <a:lnTo>
                          <a:pt x="197" y="334"/>
                        </a:lnTo>
                        <a:lnTo>
                          <a:pt x="195" y="334"/>
                        </a:lnTo>
                        <a:lnTo>
                          <a:pt x="191" y="334"/>
                        </a:lnTo>
                        <a:lnTo>
                          <a:pt x="189" y="334"/>
                        </a:lnTo>
                        <a:lnTo>
                          <a:pt x="187" y="334"/>
                        </a:lnTo>
                        <a:lnTo>
                          <a:pt x="183" y="334"/>
                        </a:lnTo>
                        <a:lnTo>
                          <a:pt x="181" y="334"/>
                        </a:lnTo>
                        <a:lnTo>
                          <a:pt x="178" y="334"/>
                        </a:lnTo>
                        <a:lnTo>
                          <a:pt x="174" y="334"/>
                        </a:lnTo>
                        <a:lnTo>
                          <a:pt x="172" y="334"/>
                        </a:lnTo>
                        <a:lnTo>
                          <a:pt x="170" y="332"/>
                        </a:lnTo>
                        <a:lnTo>
                          <a:pt x="168" y="332"/>
                        </a:lnTo>
                        <a:lnTo>
                          <a:pt x="168" y="332"/>
                        </a:lnTo>
                        <a:lnTo>
                          <a:pt x="166" y="330"/>
                        </a:lnTo>
                        <a:lnTo>
                          <a:pt x="164" y="330"/>
                        </a:lnTo>
                        <a:lnTo>
                          <a:pt x="164" y="332"/>
                        </a:lnTo>
                        <a:lnTo>
                          <a:pt x="164" y="334"/>
                        </a:lnTo>
                        <a:lnTo>
                          <a:pt x="164" y="334"/>
                        </a:lnTo>
                        <a:lnTo>
                          <a:pt x="162" y="336"/>
                        </a:lnTo>
                        <a:lnTo>
                          <a:pt x="162" y="336"/>
                        </a:lnTo>
                        <a:lnTo>
                          <a:pt x="162" y="338"/>
                        </a:lnTo>
                        <a:lnTo>
                          <a:pt x="162" y="338"/>
                        </a:lnTo>
                        <a:lnTo>
                          <a:pt x="160" y="338"/>
                        </a:lnTo>
                        <a:lnTo>
                          <a:pt x="160" y="338"/>
                        </a:lnTo>
                        <a:lnTo>
                          <a:pt x="160" y="340"/>
                        </a:lnTo>
                        <a:lnTo>
                          <a:pt x="160" y="340"/>
                        </a:lnTo>
                        <a:lnTo>
                          <a:pt x="158" y="340"/>
                        </a:lnTo>
                        <a:lnTo>
                          <a:pt x="158" y="342"/>
                        </a:lnTo>
                        <a:lnTo>
                          <a:pt x="156" y="342"/>
                        </a:lnTo>
                        <a:lnTo>
                          <a:pt x="156" y="342"/>
                        </a:lnTo>
                        <a:lnTo>
                          <a:pt x="156" y="342"/>
                        </a:lnTo>
                        <a:lnTo>
                          <a:pt x="154" y="342"/>
                        </a:lnTo>
                        <a:lnTo>
                          <a:pt x="154" y="342"/>
                        </a:lnTo>
                        <a:lnTo>
                          <a:pt x="151" y="344"/>
                        </a:lnTo>
                        <a:lnTo>
                          <a:pt x="149" y="344"/>
                        </a:lnTo>
                        <a:lnTo>
                          <a:pt x="149" y="344"/>
                        </a:lnTo>
                        <a:lnTo>
                          <a:pt x="147" y="344"/>
                        </a:lnTo>
                        <a:lnTo>
                          <a:pt x="145" y="344"/>
                        </a:lnTo>
                        <a:lnTo>
                          <a:pt x="143" y="344"/>
                        </a:lnTo>
                        <a:lnTo>
                          <a:pt x="141" y="344"/>
                        </a:lnTo>
                        <a:lnTo>
                          <a:pt x="139" y="342"/>
                        </a:lnTo>
                        <a:lnTo>
                          <a:pt x="139" y="342"/>
                        </a:lnTo>
                        <a:lnTo>
                          <a:pt x="137" y="342"/>
                        </a:lnTo>
                        <a:lnTo>
                          <a:pt x="135" y="340"/>
                        </a:lnTo>
                        <a:lnTo>
                          <a:pt x="133" y="340"/>
                        </a:lnTo>
                        <a:lnTo>
                          <a:pt x="131" y="340"/>
                        </a:lnTo>
                        <a:lnTo>
                          <a:pt x="129" y="338"/>
                        </a:lnTo>
                        <a:lnTo>
                          <a:pt x="127" y="338"/>
                        </a:lnTo>
                        <a:lnTo>
                          <a:pt x="124" y="336"/>
                        </a:lnTo>
                        <a:lnTo>
                          <a:pt x="122" y="336"/>
                        </a:lnTo>
                        <a:lnTo>
                          <a:pt x="122" y="334"/>
                        </a:lnTo>
                        <a:lnTo>
                          <a:pt x="120" y="334"/>
                        </a:lnTo>
                        <a:lnTo>
                          <a:pt x="118" y="332"/>
                        </a:lnTo>
                        <a:lnTo>
                          <a:pt x="116" y="330"/>
                        </a:lnTo>
                        <a:lnTo>
                          <a:pt x="114" y="330"/>
                        </a:lnTo>
                        <a:lnTo>
                          <a:pt x="112" y="328"/>
                        </a:lnTo>
                        <a:lnTo>
                          <a:pt x="112" y="326"/>
                        </a:lnTo>
                        <a:lnTo>
                          <a:pt x="110" y="326"/>
                        </a:lnTo>
                        <a:lnTo>
                          <a:pt x="108" y="324"/>
                        </a:lnTo>
                        <a:lnTo>
                          <a:pt x="106" y="322"/>
                        </a:lnTo>
                        <a:lnTo>
                          <a:pt x="106" y="322"/>
                        </a:lnTo>
                        <a:lnTo>
                          <a:pt x="104" y="320"/>
                        </a:lnTo>
                        <a:lnTo>
                          <a:pt x="102" y="318"/>
                        </a:lnTo>
                        <a:lnTo>
                          <a:pt x="102" y="315"/>
                        </a:lnTo>
                        <a:lnTo>
                          <a:pt x="100" y="315"/>
                        </a:lnTo>
                        <a:lnTo>
                          <a:pt x="100" y="313"/>
                        </a:lnTo>
                        <a:lnTo>
                          <a:pt x="98" y="311"/>
                        </a:lnTo>
                        <a:lnTo>
                          <a:pt x="98" y="311"/>
                        </a:lnTo>
                        <a:lnTo>
                          <a:pt x="95" y="309"/>
                        </a:lnTo>
                        <a:lnTo>
                          <a:pt x="95" y="307"/>
                        </a:lnTo>
                        <a:lnTo>
                          <a:pt x="95" y="307"/>
                        </a:lnTo>
                        <a:lnTo>
                          <a:pt x="93" y="305"/>
                        </a:lnTo>
                        <a:lnTo>
                          <a:pt x="93" y="305"/>
                        </a:lnTo>
                        <a:lnTo>
                          <a:pt x="93" y="303"/>
                        </a:lnTo>
                        <a:lnTo>
                          <a:pt x="91" y="301"/>
                        </a:lnTo>
                        <a:lnTo>
                          <a:pt x="91" y="301"/>
                        </a:lnTo>
                        <a:lnTo>
                          <a:pt x="91" y="299"/>
                        </a:lnTo>
                        <a:lnTo>
                          <a:pt x="91" y="297"/>
                        </a:lnTo>
                        <a:lnTo>
                          <a:pt x="91" y="293"/>
                        </a:lnTo>
                        <a:lnTo>
                          <a:pt x="89" y="291"/>
                        </a:lnTo>
                        <a:lnTo>
                          <a:pt x="89" y="288"/>
                        </a:lnTo>
                        <a:lnTo>
                          <a:pt x="89" y="284"/>
                        </a:lnTo>
                        <a:lnTo>
                          <a:pt x="89" y="280"/>
                        </a:lnTo>
                        <a:lnTo>
                          <a:pt x="87" y="278"/>
                        </a:lnTo>
                        <a:lnTo>
                          <a:pt x="87" y="276"/>
                        </a:lnTo>
                        <a:lnTo>
                          <a:pt x="87" y="274"/>
                        </a:lnTo>
                        <a:lnTo>
                          <a:pt x="85" y="272"/>
                        </a:lnTo>
                        <a:lnTo>
                          <a:pt x="85" y="270"/>
                        </a:lnTo>
                        <a:lnTo>
                          <a:pt x="83" y="268"/>
                        </a:lnTo>
                        <a:lnTo>
                          <a:pt x="83" y="266"/>
                        </a:lnTo>
                        <a:lnTo>
                          <a:pt x="83" y="266"/>
                        </a:lnTo>
                        <a:lnTo>
                          <a:pt x="83" y="264"/>
                        </a:lnTo>
                        <a:lnTo>
                          <a:pt x="81" y="264"/>
                        </a:lnTo>
                        <a:lnTo>
                          <a:pt x="81" y="261"/>
                        </a:lnTo>
                        <a:lnTo>
                          <a:pt x="79" y="261"/>
                        </a:lnTo>
                        <a:lnTo>
                          <a:pt x="79" y="259"/>
                        </a:lnTo>
                        <a:lnTo>
                          <a:pt x="77" y="257"/>
                        </a:lnTo>
                        <a:lnTo>
                          <a:pt x="77" y="257"/>
                        </a:lnTo>
                        <a:lnTo>
                          <a:pt x="75" y="255"/>
                        </a:lnTo>
                        <a:lnTo>
                          <a:pt x="75" y="255"/>
                        </a:lnTo>
                        <a:lnTo>
                          <a:pt x="73" y="253"/>
                        </a:lnTo>
                        <a:lnTo>
                          <a:pt x="73" y="253"/>
                        </a:lnTo>
                        <a:lnTo>
                          <a:pt x="71" y="251"/>
                        </a:lnTo>
                        <a:lnTo>
                          <a:pt x="66" y="249"/>
                        </a:lnTo>
                        <a:lnTo>
                          <a:pt x="64" y="245"/>
                        </a:lnTo>
                        <a:lnTo>
                          <a:pt x="60" y="243"/>
                        </a:lnTo>
                        <a:lnTo>
                          <a:pt x="58" y="241"/>
                        </a:lnTo>
                        <a:lnTo>
                          <a:pt x="56" y="239"/>
                        </a:lnTo>
                        <a:lnTo>
                          <a:pt x="54" y="237"/>
                        </a:lnTo>
                        <a:lnTo>
                          <a:pt x="52" y="234"/>
                        </a:lnTo>
                        <a:lnTo>
                          <a:pt x="48" y="232"/>
                        </a:lnTo>
                        <a:lnTo>
                          <a:pt x="46" y="230"/>
                        </a:lnTo>
                        <a:lnTo>
                          <a:pt x="44" y="228"/>
                        </a:lnTo>
                        <a:lnTo>
                          <a:pt x="42" y="226"/>
                        </a:lnTo>
                        <a:lnTo>
                          <a:pt x="39" y="224"/>
                        </a:lnTo>
                        <a:lnTo>
                          <a:pt x="37" y="222"/>
                        </a:lnTo>
                        <a:lnTo>
                          <a:pt x="33" y="220"/>
                        </a:lnTo>
                        <a:lnTo>
                          <a:pt x="33" y="218"/>
                        </a:lnTo>
                        <a:lnTo>
                          <a:pt x="33" y="218"/>
                        </a:lnTo>
                        <a:lnTo>
                          <a:pt x="33" y="218"/>
                        </a:lnTo>
                        <a:lnTo>
                          <a:pt x="31" y="218"/>
                        </a:lnTo>
                        <a:lnTo>
                          <a:pt x="29" y="216"/>
                        </a:lnTo>
                        <a:lnTo>
                          <a:pt x="27" y="214"/>
                        </a:lnTo>
                        <a:lnTo>
                          <a:pt x="25" y="214"/>
                        </a:lnTo>
                        <a:lnTo>
                          <a:pt x="23" y="212"/>
                        </a:lnTo>
                        <a:lnTo>
                          <a:pt x="21" y="212"/>
                        </a:lnTo>
                        <a:lnTo>
                          <a:pt x="19" y="210"/>
                        </a:lnTo>
                        <a:lnTo>
                          <a:pt x="19" y="210"/>
                        </a:lnTo>
                        <a:lnTo>
                          <a:pt x="17" y="208"/>
                        </a:lnTo>
                        <a:lnTo>
                          <a:pt x="17" y="208"/>
                        </a:lnTo>
                        <a:lnTo>
                          <a:pt x="17" y="205"/>
                        </a:lnTo>
                        <a:lnTo>
                          <a:pt x="15" y="205"/>
                        </a:lnTo>
                        <a:lnTo>
                          <a:pt x="15" y="205"/>
                        </a:lnTo>
                        <a:lnTo>
                          <a:pt x="15" y="203"/>
                        </a:lnTo>
                        <a:lnTo>
                          <a:pt x="12" y="203"/>
                        </a:lnTo>
                        <a:lnTo>
                          <a:pt x="12" y="199"/>
                        </a:lnTo>
                        <a:lnTo>
                          <a:pt x="10" y="197"/>
                        </a:lnTo>
                        <a:lnTo>
                          <a:pt x="10" y="195"/>
                        </a:lnTo>
                        <a:lnTo>
                          <a:pt x="8" y="193"/>
                        </a:lnTo>
                        <a:lnTo>
                          <a:pt x="8" y="189"/>
                        </a:lnTo>
                        <a:lnTo>
                          <a:pt x="6" y="187"/>
                        </a:lnTo>
                        <a:lnTo>
                          <a:pt x="6" y="185"/>
                        </a:lnTo>
                        <a:lnTo>
                          <a:pt x="6" y="183"/>
                        </a:lnTo>
                        <a:lnTo>
                          <a:pt x="6" y="183"/>
                        </a:lnTo>
                        <a:lnTo>
                          <a:pt x="4" y="181"/>
                        </a:lnTo>
                        <a:lnTo>
                          <a:pt x="4" y="178"/>
                        </a:lnTo>
                        <a:lnTo>
                          <a:pt x="4" y="176"/>
                        </a:lnTo>
                        <a:lnTo>
                          <a:pt x="4" y="174"/>
                        </a:lnTo>
                        <a:lnTo>
                          <a:pt x="4" y="172"/>
                        </a:lnTo>
                        <a:lnTo>
                          <a:pt x="4" y="172"/>
                        </a:lnTo>
                        <a:lnTo>
                          <a:pt x="4" y="170"/>
                        </a:lnTo>
                        <a:lnTo>
                          <a:pt x="2" y="170"/>
                        </a:lnTo>
                        <a:lnTo>
                          <a:pt x="2" y="168"/>
                        </a:lnTo>
                        <a:lnTo>
                          <a:pt x="2" y="166"/>
                        </a:lnTo>
                        <a:lnTo>
                          <a:pt x="2" y="166"/>
                        </a:lnTo>
                        <a:lnTo>
                          <a:pt x="2" y="164"/>
                        </a:lnTo>
                        <a:lnTo>
                          <a:pt x="2" y="162"/>
                        </a:lnTo>
                        <a:lnTo>
                          <a:pt x="2" y="160"/>
                        </a:lnTo>
                        <a:lnTo>
                          <a:pt x="2" y="160"/>
                        </a:lnTo>
                        <a:lnTo>
                          <a:pt x="2" y="158"/>
                        </a:lnTo>
                        <a:lnTo>
                          <a:pt x="0" y="156"/>
                        </a:lnTo>
                        <a:lnTo>
                          <a:pt x="0" y="154"/>
                        </a:lnTo>
                        <a:lnTo>
                          <a:pt x="2" y="151"/>
                        </a:lnTo>
                        <a:lnTo>
                          <a:pt x="2" y="149"/>
                        </a:lnTo>
                        <a:lnTo>
                          <a:pt x="2" y="147"/>
                        </a:lnTo>
                        <a:lnTo>
                          <a:pt x="2" y="147"/>
                        </a:lnTo>
                        <a:lnTo>
                          <a:pt x="2" y="145"/>
                        </a:lnTo>
                        <a:lnTo>
                          <a:pt x="2" y="143"/>
                        </a:lnTo>
                        <a:lnTo>
                          <a:pt x="2" y="143"/>
                        </a:lnTo>
                        <a:lnTo>
                          <a:pt x="2" y="141"/>
                        </a:lnTo>
                        <a:lnTo>
                          <a:pt x="2" y="139"/>
                        </a:lnTo>
                        <a:lnTo>
                          <a:pt x="4" y="139"/>
                        </a:lnTo>
                        <a:lnTo>
                          <a:pt x="4" y="137"/>
                        </a:lnTo>
                        <a:lnTo>
                          <a:pt x="4" y="135"/>
                        </a:lnTo>
                        <a:lnTo>
                          <a:pt x="4" y="135"/>
                        </a:lnTo>
                        <a:lnTo>
                          <a:pt x="6" y="133"/>
                        </a:lnTo>
                        <a:lnTo>
                          <a:pt x="6" y="131"/>
                        </a:lnTo>
                        <a:lnTo>
                          <a:pt x="6" y="131"/>
                        </a:lnTo>
                        <a:lnTo>
                          <a:pt x="8" y="129"/>
                        </a:lnTo>
                        <a:lnTo>
                          <a:pt x="8" y="127"/>
                        </a:lnTo>
                        <a:lnTo>
                          <a:pt x="10" y="127"/>
                        </a:lnTo>
                        <a:lnTo>
                          <a:pt x="10" y="125"/>
                        </a:lnTo>
                        <a:lnTo>
                          <a:pt x="12" y="120"/>
                        </a:lnTo>
                        <a:lnTo>
                          <a:pt x="15" y="118"/>
                        </a:lnTo>
                        <a:lnTo>
                          <a:pt x="17" y="116"/>
                        </a:lnTo>
                        <a:lnTo>
                          <a:pt x="21" y="114"/>
                        </a:lnTo>
                        <a:lnTo>
                          <a:pt x="23" y="112"/>
                        </a:lnTo>
                        <a:lnTo>
                          <a:pt x="25" y="110"/>
                        </a:lnTo>
                        <a:lnTo>
                          <a:pt x="27" y="108"/>
                        </a:lnTo>
                        <a:lnTo>
                          <a:pt x="29" y="104"/>
                        </a:lnTo>
                        <a:lnTo>
                          <a:pt x="33" y="102"/>
                        </a:lnTo>
                        <a:lnTo>
                          <a:pt x="35" y="100"/>
                        </a:lnTo>
                        <a:lnTo>
                          <a:pt x="39" y="98"/>
                        </a:lnTo>
                        <a:lnTo>
                          <a:pt x="42" y="95"/>
                        </a:lnTo>
                        <a:lnTo>
                          <a:pt x="44" y="93"/>
                        </a:lnTo>
                        <a:lnTo>
                          <a:pt x="48" y="91"/>
                        </a:lnTo>
                        <a:lnTo>
                          <a:pt x="50" y="89"/>
                        </a:lnTo>
                        <a:lnTo>
                          <a:pt x="54" y="87"/>
                        </a:lnTo>
                        <a:lnTo>
                          <a:pt x="58" y="85"/>
                        </a:lnTo>
                        <a:lnTo>
                          <a:pt x="60" y="85"/>
                        </a:lnTo>
                        <a:lnTo>
                          <a:pt x="64" y="83"/>
                        </a:lnTo>
                        <a:lnTo>
                          <a:pt x="66" y="81"/>
                        </a:lnTo>
                        <a:lnTo>
                          <a:pt x="71" y="79"/>
                        </a:lnTo>
                        <a:lnTo>
                          <a:pt x="75" y="79"/>
                        </a:lnTo>
                        <a:lnTo>
                          <a:pt x="77" y="77"/>
                        </a:lnTo>
                        <a:lnTo>
                          <a:pt x="81" y="75"/>
                        </a:lnTo>
                        <a:lnTo>
                          <a:pt x="85" y="75"/>
                        </a:lnTo>
                        <a:lnTo>
                          <a:pt x="87" y="73"/>
                        </a:lnTo>
                        <a:lnTo>
                          <a:pt x="91" y="73"/>
                        </a:lnTo>
                        <a:lnTo>
                          <a:pt x="95" y="73"/>
                        </a:lnTo>
                        <a:lnTo>
                          <a:pt x="100" y="71"/>
                        </a:lnTo>
                        <a:lnTo>
                          <a:pt x="102" y="71"/>
                        </a:lnTo>
                        <a:lnTo>
                          <a:pt x="106" y="71"/>
                        </a:lnTo>
                        <a:lnTo>
                          <a:pt x="106" y="71"/>
                        </a:lnTo>
                        <a:lnTo>
                          <a:pt x="108" y="68"/>
                        </a:lnTo>
                        <a:lnTo>
                          <a:pt x="108" y="68"/>
                        </a:lnTo>
                        <a:lnTo>
                          <a:pt x="110" y="66"/>
                        </a:lnTo>
                        <a:lnTo>
                          <a:pt x="110" y="66"/>
                        </a:lnTo>
                        <a:lnTo>
                          <a:pt x="112" y="64"/>
                        </a:lnTo>
                        <a:lnTo>
                          <a:pt x="114" y="62"/>
                        </a:lnTo>
                        <a:lnTo>
                          <a:pt x="114" y="62"/>
                        </a:lnTo>
                        <a:lnTo>
                          <a:pt x="116" y="62"/>
                        </a:lnTo>
                        <a:lnTo>
                          <a:pt x="116" y="60"/>
                        </a:lnTo>
                        <a:lnTo>
                          <a:pt x="118" y="60"/>
                        </a:lnTo>
                        <a:lnTo>
                          <a:pt x="120" y="60"/>
                        </a:lnTo>
                        <a:lnTo>
                          <a:pt x="120" y="58"/>
                        </a:lnTo>
                        <a:lnTo>
                          <a:pt x="122" y="58"/>
                        </a:lnTo>
                        <a:lnTo>
                          <a:pt x="124" y="58"/>
                        </a:lnTo>
                        <a:lnTo>
                          <a:pt x="127" y="58"/>
                        </a:lnTo>
                        <a:lnTo>
                          <a:pt x="129" y="58"/>
                        </a:lnTo>
                        <a:lnTo>
                          <a:pt x="131" y="58"/>
                        </a:lnTo>
                        <a:lnTo>
                          <a:pt x="133" y="58"/>
                        </a:lnTo>
                        <a:lnTo>
                          <a:pt x="135" y="58"/>
                        </a:lnTo>
                        <a:lnTo>
                          <a:pt x="137" y="58"/>
                        </a:lnTo>
                        <a:lnTo>
                          <a:pt x="137" y="58"/>
                        </a:lnTo>
                        <a:lnTo>
                          <a:pt x="139" y="58"/>
                        </a:lnTo>
                        <a:lnTo>
                          <a:pt x="141" y="58"/>
                        </a:lnTo>
                        <a:lnTo>
                          <a:pt x="143" y="58"/>
                        </a:lnTo>
                        <a:lnTo>
                          <a:pt x="145" y="56"/>
                        </a:lnTo>
                        <a:lnTo>
                          <a:pt x="145" y="56"/>
                        </a:lnTo>
                        <a:lnTo>
                          <a:pt x="147" y="56"/>
                        </a:lnTo>
                        <a:lnTo>
                          <a:pt x="147" y="56"/>
                        </a:lnTo>
                        <a:lnTo>
                          <a:pt x="149" y="54"/>
                        </a:lnTo>
                        <a:lnTo>
                          <a:pt x="151" y="54"/>
                        </a:lnTo>
                        <a:lnTo>
                          <a:pt x="151" y="52"/>
                        </a:lnTo>
                        <a:lnTo>
                          <a:pt x="154" y="52"/>
                        </a:lnTo>
                        <a:lnTo>
                          <a:pt x="154" y="50"/>
                        </a:lnTo>
                        <a:lnTo>
                          <a:pt x="154" y="50"/>
                        </a:lnTo>
                        <a:lnTo>
                          <a:pt x="156" y="50"/>
                        </a:lnTo>
                        <a:lnTo>
                          <a:pt x="156" y="48"/>
                        </a:lnTo>
                        <a:lnTo>
                          <a:pt x="156" y="48"/>
                        </a:lnTo>
                        <a:lnTo>
                          <a:pt x="156" y="46"/>
                        </a:lnTo>
                        <a:lnTo>
                          <a:pt x="158" y="41"/>
                        </a:lnTo>
                        <a:lnTo>
                          <a:pt x="158" y="39"/>
                        </a:lnTo>
                        <a:lnTo>
                          <a:pt x="160" y="35"/>
                        </a:lnTo>
                        <a:lnTo>
                          <a:pt x="160" y="33"/>
                        </a:lnTo>
                        <a:lnTo>
                          <a:pt x="160" y="31"/>
                        </a:lnTo>
                        <a:lnTo>
                          <a:pt x="162" y="25"/>
                        </a:lnTo>
                        <a:lnTo>
                          <a:pt x="164" y="19"/>
                        </a:lnTo>
                        <a:lnTo>
                          <a:pt x="166" y="17"/>
                        </a:lnTo>
                        <a:lnTo>
                          <a:pt x="166" y="15"/>
                        </a:lnTo>
                        <a:lnTo>
                          <a:pt x="166" y="10"/>
                        </a:lnTo>
                        <a:lnTo>
                          <a:pt x="168" y="8"/>
                        </a:lnTo>
                        <a:lnTo>
                          <a:pt x="168" y="8"/>
                        </a:lnTo>
                        <a:lnTo>
                          <a:pt x="168" y="6"/>
                        </a:lnTo>
                        <a:lnTo>
                          <a:pt x="170" y="6"/>
                        </a:lnTo>
                        <a:lnTo>
                          <a:pt x="170" y="6"/>
                        </a:lnTo>
                        <a:lnTo>
                          <a:pt x="170" y="4"/>
                        </a:lnTo>
                        <a:lnTo>
                          <a:pt x="172" y="4"/>
                        </a:lnTo>
                        <a:lnTo>
                          <a:pt x="172" y="2"/>
                        </a:lnTo>
                        <a:lnTo>
                          <a:pt x="172" y="2"/>
                        </a:lnTo>
                        <a:lnTo>
                          <a:pt x="174" y="2"/>
                        </a:lnTo>
                        <a:lnTo>
                          <a:pt x="174" y="2"/>
                        </a:lnTo>
                        <a:lnTo>
                          <a:pt x="174" y="0"/>
                        </a:lnTo>
                        <a:lnTo>
                          <a:pt x="176" y="0"/>
                        </a:lnTo>
                        <a:lnTo>
                          <a:pt x="176" y="0"/>
                        </a:lnTo>
                        <a:lnTo>
                          <a:pt x="176" y="0"/>
                        </a:lnTo>
                        <a:lnTo>
                          <a:pt x="178" y="0"/>
                        </a:lnTo>
                        <a:lnTo>
                          <a:pt x="178" y="0"/>
                        </a:lnTo>
                        <a:lnTo>
                          <a:pt x="181" y="0"/>
                        </a:lnTo>
                        <a:lnTo>
                          <a:pt x="183" y="0"/>
                        </a:lnTo>
                        <a:lnTo>
                          <a:pt x="183" y="0"/>
                        </a:lnTo>
                        <a:lnTo>
                          <a:pt x="185" y="0"/>
                        </a:lnTo>
                        <a:lnTo>
                          <a:pt x="187" y="0"/>
                        </a:lnTo>
                        <a:lnTo>
                          <a:pt x="187" y="0"/>
                        </a:lnTo>
                        <a:lnTo>
                          <a:pt x="189" y="0"/>
                        </a:lnTo>
                        <a:lnTo>
                          <a:pt x="191" y="0"/>
                        </a:lnTo>
                        <a:lnTo>
                          <a:pt x="193" y="2"/>
                        </a:lnTo>
                        <a:lnTo>
                          <a:pt x="193" y="2"/>
                        </a:lnTo>
                        <a:lnTo>
                          <a:pt x="195" y="2"/>
                        </a:lnTo>
                        <a:lnTo>
                          <a:pt x="197" y="4"/>
                        </a:lnTo>
                        <a:lnTo>
                          <a:pt x="199" y="4"/>
                        </a:lnTo>
                        <a:lnTo>
                          <a:pt x="201" y="6"/>
                        </a:lnTo>
                        <a:lnTo>
                          <a:pt x="201" y="6"/>
                        </a:lnTo>
                        <a:lnTo>
                          <a:pt x="203" y="8"/>
                        </a:lnTo>
                        <a:lnTo>
                          <a:pt x="203" y="8"/>
                        </a:lnTo>
                        <a:close/>
                        <a:moveTo>
                          <a:pt x="176" y="93"/>
                        </a:moveTo>
                        <a:lnTo>
                          <a:pt x="176" y="93"/>
                        </a:lnTo>
                        <a:lnTo>
                          <a:pt x="178" y="93"/>
                        </a:lnTo>
                        <a:lnTo>
                          <a:pt x="178" y="91"/>
                        </a:lnTo>
                        <a:lnTo>
                          <a:pt x="181" y="91"/>
                        </a:lnTo>
                        <a:lnTo>
                          <a:pt x="183" y="89"/>
                        </a:lnTo>
                        <a:lnTo>
                          <a:pt x="185" y="87"/>
                        </a:lnTo>
                        <a:lnTo>
                          <a:pt x="185" y="85"/>
                        </a:lnTo>
                        <a:lnTo>
                          <a:pt x="187" y="85"/>
                        </a:lnTo>
                        <a:lnTo>
                          <a:pt x="187" y="83"/>
                        </a:lnTo>
                        <a:lnTo>
                          <a:pt x="189" y="81"/>
                        </a:lnTo>
                        <a:lnTo>
                          <a:pt x="189" y="79"/>
                        </a:lnTo>
                        <a:lnTo>
                          <a:pt x="191" y="77"/>
                        </a:lnTo>
                        <a:lnTo>
                          <a:pt x="191" y="77"/>
                        </a:lnTo>
                        <a:lnTo>
                          <a:pt x="193" y="75"/>
                        </a:lnTo>
                        <a:lnTo>
                          <a:pt x="193" y="73"/>
                        </a:lnTo>
                        <a:lnTo>
                          <a:pt x="195" y="71"/>
                        </a:lnTo>
                        <a:lnTo>
                          <a:pt x="195" y="68"/>
                        </a:lnTo>
                        <a:lnTo>
                          <a:pt x="197" y="66"/>
                        </a:lnTo>
                        <a:lnTo>
                          <a:pt x="197" y="62"/>
                        </a:lnTo>
                        <a:lnTo>
                          <a:pt x="197" y="60"/>
                        </a:lnTo>
                        <a:lnTo>
                          <a:pt x="197" y="58"/>
                        </a:lnTo>
                        <a:lnTo>
                          <a:pt x="199" y="56"/>
                        </a:lnTo>
                        <a:lnTo>
                          <a:pt x="199" y="54"/>
                        </a:lnTo>
                        <a:lnTo>
                          <a:pt x="199" y="50"/>
                        </a:lnTo>
                        <a:lnTo>
                          <a:pt x="199" y="48"/>
                        </a:lnTo>
                        <a:lnTo>
                          <a:pt x="199" y="44"/>
                        </a:lnTo>
                        <a:lnTo>
                          <a:pt x="199" y="44"/>
                        </a:lnTo>
                        <a:lnTo>
                          <a:pt x="199" y="44"/>
                        </a:lnTo>
                        <a:lnTo>
                          <a:pt x="199" y="41"/>
                        </a:lnTo>
                        <a:lnTo>
                          <a:pt x="199" y="39"/>
                        </a:lnTo>
                        <a:lnTo>
                          <a:pt x="199" y="37"/>
                        </a:lnTo>
                        <a:lnTo>
                          <a:pt x="199" y="35"/>
                        </a:lnTo>
                        <a:lnTo>
                          <a:pt x="199" y="33"/>
                        </a:lnTo>
                        <a:lnTo>
                          <a:pt x="199" y="33"/>
                        </a:lnTo>
                        <a:lnTo>
                          <a:pt x="197" y="31"/>
                        </a:lnTo>
                        <a:lnTo>
                          <a:pt x="197" y="29"/>
                        </a:lnTo>
                        <a:lnTo>
                          <a:pt x="197" y="27"/>
                        </a:lnTo>
                        <a:lnTo>
                          <a:pt x="197" y="27"/>
                        </a:lnTo>
                        <a:lnTo>
                          <a:pt x="197" y="25"/>
                        </a:lnTo>
                        <a:lnTo>
                          <a:pt x="195" y="25"/>
                        </a:lnTo>
                        <a:lnTo>
                          <a:pt x="195" y="23"/>
                        </a:lnTo>
                        <a:lnTo>
                          <a:pt x="195" y="21"/>
                        </a:lnTo>
                        <a:lnTo>
                          <a:pt x="193" y="21"/>
                        </a:lnTo>
                        <a:lnTo>
                          <a:pt x="193" y="19"/>
                        </a:lnTo>
                        <a:lnTo>
                          <a:pt x="191" y="19"/>
                        </a:lnTo>
                        <a:lnTo>
                          <a:pt x="191" y="19"/>
                        </a:lnTo>
                        <a:lnTo>
                          <a:pt x="189" y="17"/>
                        </a:lnTo>
                        <a:lnTo>
                          <a:pt x="187" y="17"/>
                        </a:lnTo>
                        <a:lnTo>
                          <a:pt x="187" y="17"/>
                        </a:lnTo>
                        <a:lnTo>
                          <a:pt x="185" y="17"/>
                        </a:lnTo>
                        <a:lnTo>
                          <a:pt x="185" y="15"/>
                        </a:lnTo>
                        <a:lnTo>
                          <a:pt x="183" y="15"/>
                        </a:lnTo>
                        <a:lnTo>
                          <a:pt x="183" y="17"/>
                        </a:lnTo>
                        <a:lnTo>
                          <a:pt x="183" y="17"/>
                        </a:lnTo>
                        <a:lnTo>
                          <a:pt x="183" y="19"/>
                        </a:lnTo>
                        <a:lnTo>
                          <a:pt x="181" y="19"/>
                        </a:lnTo>
                        <a:lnTo>
                          <a:pt x="181" y="21"/>
                        </a:lnTo>
                        <a:lnTo>
                          <a:pt x="178" y="25"/>
                        </a:lnTo>
                        <a:lnTo>
                          <a:pt x="178" y="27"/>
                        </a:lnTo>
                        <a:lnTo>
                          <a:pt x="178" y="29"/>
                        </a:lnTo>
                        <a:lnTo>
                          <a:pt x="176" y="33"/>
                        </a:lnTo>
                        <a:lnTo>
                          <a:pt x="176" y="35"/>
                        </a:lnTo>
                        <a:lnTo>
                          <a:pt x="174" y="39"/>
                        </a:lnTo>
                        <a:lnTo>
                          <a:pt x="174" y="44"/>
                        </a:lnTo>
                        <a:lnTo>
                          <a:pt x="172" y="48"/>
                        </a:lnTo>
                        <a:lnTo>
                          <a:pt x="172" y="50"/>
                        </a:lnTo>
                        <a:lnTo>
                          <a:pt x="170" y="52"/>
                        </a:lnTo>
                        <a:lnTo>
                          <a:pt x="170" y="54"/>
                        </a:lnTo>
                        <a:lnTo>
                          <a:pt x="170" y="56"/>
                        </a:lnTo>
                        <a:lnTo>
                          <a:pt x="168" y="56"/>
                        </a:lnTo>
                        <a:lnTo>
                          <a:pt x="168" y="58"/>
                        </a:lnTo>
                        <a:lnTo>
                          <a:pt x="168" y="60"/>
                        </a:lnTo>
                        <a:lnTo>
                          <a:pt x="166" y="60"/>
                        </a:lnTo>
                        <a:lnTo>
                          <a:pt x="166" y="62"/>
                        </a:lnTo>
                        <a:lnTo>
                          <a:pt x="164" y="62"/>
                        </a:lnTo>
                        <a:lnTo>
                          <a:pt x="162" y="64"/>
                        </a:lnTo>
                        <a:lnTo>
                          <a:pt x="160" y="66"/>
                        </a:lnTo>
                        <a:lnTo>
                          <a:pt x="158" y="68"/>
                        </a:lnTo>
                        <a:lnTo>
                          <a:pt x="156" y="68"/>
                        </a:lnTo>
                        <a:lnTo>
                          <a:pt x="154" y="71"/>
                        </a:lnTo>
                        <a:lnTo>
                          <a:pt x="151" y="71"/>
                        </a:lnTo>
                        <a:lnTo>
                          <a:pt x="149" y="73"/>
                        </a:lnTo>
                        <a:lnTo>
                          <a:pt x="147" y="73"/>
                        </a:lnTo>
                        <a:lnTo>
                          <a:pt x="145" y="73"/>
                        </a:lnTo>
                        <a:lnTo>
                          <a:pt x="143" y="73"/>
                        </a:lnTo>
                        <a:lnTo>
                          <a:pt x="141" y="75"/>
                        </a:lnTo>
                        <a:lnTo>
                          <a:pt x="137" y="75"/>
                        </a:lnTo>
                        <a:lnTo>
                          <a:pt x="135" y="75"/>
                        </a:lnTo>
                        <a:lnTo>
                          <a:pt x="133" y="75"/>
                        </a:lnTo>
                        <a:lnTo>
                          <a:pt x="129" y="75"/>
                        </a:lnTo>
                        <a:lnTo>
                          <a:pt x="129" y="75"/>
                        </a:lnTo>
                        <a:lnTo>
                          <a:pt x="127" y="75"/>
                        </a:lnTo>
                        <a:lnTo>
                          <a:pt x="127" y="75"/>
                        </a:lnTo>
                        <a:lnTo>
                          <a:pt x="127" y="75"/>
                        </a:lnTo>
                        <a:lnTo>
                          <a:pt x="124" y="75"/>
                        </a:lnTo>
                        <a:lnTo>
                          <a:pt x="124" y="75"/>
                        </a:lnTo>
                        <a:lnTo>
                          <a:pt x="124" y="75"/>
                        </a:lnTo>
                        <a:lnTo>
                          <a:pt x="122" y="77"/>
                        </a:lnTo>
                        <a:lnTo>
                          <a:pt x="122" y="77"/>
                        </a:lnTo>
                        <a:lnTo>
                          <a:pt x="120" y="79"/>
                        </a:lnTo>
                        <a:lnTo>
                          <a:pt x="120" y="79"/>
                        </a:lnTo>
                        <a:lnTo>
                          <a:pt x="118" y="81"/>
                        </a:lnTo>
                        <a:lnTo>
                          <a:pt x="116" y="83"/>
                        </a:lnTo>
                        <a:lnTo>
                          <a:pt x="114" y="83"/>
                        </a:lnTo>
                        <a:lnTo>
                          <a:pt x="114" y="85"/>
                        </a:lnTo>
                        <a:lnTo>
                          <a:pt x="112" y="85"/>
                        </a:lnTo>
                        <a:lnTo>
                          <a:pt x="110" y="87"/>
                        </a:lnTo>
                        <a:lnTo>
                          <a:pt x="108" y="87"/>
                        </a:lnTo>
                        <a:lnTo>
                          <a:pt x="106" y="87"/>
                        </a:lnTo>
                        <a:lnTo>
                          <a:pt x="104" y="87"/>
                        </a:lnTo>
                        <a:lnTo>
                          <a:pt x="100" y="87"/>
                        </a:lnTo>
                        <a:lnTo>
                          <a:pt x="98" y="87"/>
                        </a:lnTo>
                        <a:lnTo>
                          <a:pt x="93" y="89"/>
                        </a:lnTo>
                        <a:lnTo>
                          <a:pt x="91" y="89"/>
                        </a:lnTo>
                        <a:lnTo>
                          <a:pt x="87" y="89"/>
                        </a:lnTo>
                        <a:lnTo>
                          <a:pt x="85" y="91"/>
                        </a:lnTo>
                        <a:lnTo>
                          <a:pt x="81" y="91"/>
                        </a:lnTo>
                        <a:lnTo>
                          <a:pt x="79" y="93"/>
                        </a:lnTo>
                        <a:lnTo>
                          <a:pt x="75" y="95"/>
                        </a:lnTo>
                        <a:lnTo>
                          <a:pt x="73" y="95"/>
                        </a:lnTo>
                        <a:lnTo>
                          <a:pt x="68" y="98"/>
                        </a:lnTo>
                        <a:lnTo>
                          <a:pt x="66" y="100"/>
                        </a:lnTo>
                        <a:lnTo>
                          <a:pt x="62" y="102"/>
                        </a:lnTo>
                        <a:lnTo>
                          <a:pt x="60" y="104"/>
                        </a:lnTo>
                        <a:lnTo>
                          <a:pt x="56" y="104"/>
                        </a:lnTo>
                        <a:lnTo>
                          <a:pt x="54" y="106"/>
                        </a:lnTo>
                        <a:lnTo>
                          <a:pt x="52" y="108"/>
                        </a:lnTo>
                        <a:lnTo>
                          <a:pt x="48" y="110"/>
                        </a:lnTo>
                        <a:lnTo>
                          <a:pt x="46" y="112"/>
                        </a:lnTo>
                        <a:lnTo>
                          <a:pt x="44" y="114"/>
                        </a:lnTo>
                        <a:lnTo>
                          <a:pt x="42" y="116"/>
                        </a:lnTo>
                        <a:lnTo>
                          <a:pt x="39" y="118"/>
                        </a:lnTo>
                        <a:lnTo>
                          <a:pt x="35" y="120"/>
                        </a:lnTo>
                        <a:lnTo>
                          <a:pt x="33" y="122"/>
                        </a:lnTo>
                        <a:lnTo>
                          <a:pt x="31" y="125"/>
                        </a:lnTo>
                        <a:lnTo>
                          <a:pt x="29" y="127"/>
                        </a:lnTo>
                        <a:lnTo>
                          <a:pt x="27" y="129"/>
                        </a:lnTo>
                        <a:lnTo>
                          <a:pt x="27" y="131"/>
                        </a:lnTo>
                        <a:lnTo>
                          <a:pt x="25" y="133"/>
                        </a:lnTo>
                        <a:lnTo>
                          <a:pt x="23" y="135"/>
                        </a:lnTo>
                        <a:lnTo>
                          <a:pt x="23" y="137"/>
                        </a:lnTo>
                        <a:lnTo>
                          <a:pt x="21" y="137"/>
                        </a:lnTo>
                        <a:lnTo>
                          <a:pt x="21" y="139"/>
                        </a:lnTo>
                        <a:lnTo>
                          <a:pt x="21" y="139"/>
                        </a:lnTo>
                        <a:lnTo>
                          <a:pt x="21" y="141"/>
                        </a:lnTo>
                        <a:lnTo>
                          <a:pt x="19" y="143"/>
                        </a:lnTo>
                        <a:lnTo>
                          <a:pt x="19" y="145"/>
                        </a:lnTo>
                        <a:lnTo>
                          <a:pt x="19" y="147"/>
                        </a:lnTo>
                        <a:lnTo>
                          <a:pt x="17" y="147"/>
                        </a:lnTo>
                        <a:lnTo>
                          <a:pt x="17" y="149"/>
                        </a:lnTo>
                        <a:lnTo>
                          <a:pt x="17" y="151"/>
                        </a:lnTo>
                        <a:lnTo>
                          <a:pt x="17" y="154"/>
                        </a:lnTo>
                        <a:lnTo>
                          <a:pt x="17" y="154"/>
                        </a:lnTo>
                        <a:lnTo>
                          <a:pt x="17" y="156"/>
                        </a:lnTo>
                        <a:lnTo>
                          <a:pt x="17" y="158"/>
                        </a:lnTo>
                        <a:lnTo>
                          <a:pt x="17" y="158"/>
                        </a:lnTo>
                        <a:lnTo>
                          <a:pt x="17" y="160"/>
                        </a:lnTo>
                        <a:lnTo>
                          <a:pt x="17" y="162"/>
                        </a:lnTo>
                        <a:lnTo>
                          <a:pt x="19" y="164"/>
                        </a:lnTo>
                        <a:lnTo>
                          <a:pt x="19" y="166"/>
                        </a:lnTo>
                        <a:lnTo>
                          <a:pt x="19" y="166"/>
                        </a:lnTo>
                        <a:lnTo>
                          <a:pt x="19" y="168"/>
                        </a:lnTo>
                        <a:lnTo>
                          <a:pt x="21" y="170"/>
                        </a:lnTo>
                        <a:lnTo>
                          <a:pt x="21" y="172"/>
                        </a:lnTo>
                        <a:lnTo>
                          <a:pt x="21" y="172"/>
                        </a:lnTo>
                        <a:lnTo>
                          <a:pt x="21" y="174"/>
                        </a:lnTo>
                        <a:lnTo>
                          <a:pt x="21" y="176"/>
                        </a:lnTo>
                        <a:lnTo>
                          <a:pt x="21" y="178"/>
                        </a:lnTo>
                        <a:lnTo>
                          <a:pt x="21" y="181"/>
                        </a:lnTo>
                        <a:lnTo>
                          <a:pt x="21" y="181"/>
                        </a:lnTo>
                        <a:lnTo>
                          <a:pt x="23" y="183"/>
                        </a:lnTo>
                        <a:lnTo>
                          <a:pt x="23" y="185"/>
                        </a:lnTo>
                        <a:lnTo>
                          <a:pt x="25" y="187"/>
                        </a:lnTo>
                        <a:lnTo>
                          <a:pt x="25" y="191"/>
                        </a:lnTo>
                        <a:lnTo>
                          <a:pt x="27" y="193"/>
                        </a:lnTo>
                        <a:lnTo>
                          <a:pt x="27" y="195"/>
                        </a:lnTo>
                        <a:lnTo>
                          <a:pt x="29" y="195"/>
                        </a:lnTo>
                        <a:lnTo>
                          <a:pt x="29" y="197"/>
                        </a:lnTo>
                        <a:lnTo>
                          <a:pt x="29" y="197"/>
                        </a:lnTo>
                        <a:lnTo>
                          <a:pt x="31" y="197"/>
                        </a:lnTo>
                        <a:lnTo>
                          <a:pt x="33" y="199"/>
                        </a:lnTo>
                        <a:lnTo>
                          <a:pt x="35" y="201"/>
                        </a:lnTo>
                        <a:lnTo>
                          <a:pt x="39" y="203"/>
                        </a:lnTo>
                        <a:lnTo>
                          <a:pt x="42" y="205"/>
                        </a:lnTo>
                        <a:lnTo>
                          <a:pt x="44" y="205"/>
                        </a:lnTo>
                        <a:lnTo>
                          <a:pt x="44" y="205"/>
                        </a:lnTo>
                        <a:lnTo>
                          <a:pt x="46" y="208"/>
                        </a:lnTo>
                        <a:lnTo>
                          <a:pt x="46" y="208"/>
                        </a:lnTo>
                        <a:lnTo>
                          <a:pt x="48" y="210"/>
                        </a:lnTo>
                        <a:lnTo>
                          <a:pt x="50" y="212"/>
                        </a:lnTo>
                        <a:lnTo>
                          <a:pt x="52" y="214"/>
                        </a:lnTo>
                        <a:lnTo>
                          <a:pt x="54" y="216"/>
                        </a:lnTo>
                        <a:lnTo>
                          <a:pt x="56" y="218"/>
                        </a:lnTo>
                        <a:lnTo>
                          <a:pt x="60" y="220"/>
                        </a:lnTo>
                        <a:lnTo>
                          <a:pt x="62" y="222"/>
                        </a:lnTo>
                        <a:lnTo>
                          <a:pt x="64" y="226"/>
                        </a:lnTo>
                        <a:lnTo>
                          <a:pt x="83" y="241"/>
                        </a:lnTo>
                        <a:lnTo>
                          <a:pt x="85" y="243"/>
                        </a:lnTo>
                        <a:lnTo>
                          <a:pt x="87" y="245"/>
                        </a:lnTo>
                        <a:lnTo>
                          <a:pt x="89" y="247"/>
                        </a:lnTo>
                        <a:lnTo>
                          <a:pt x="89" y="247"/>
                        </a:lnTo>
                        <a:lnTo>
                          <a:pt x="91" y="249"/>
                        </a:lnTo>
                        <a:lnTo>
                          <a:pt x="93" y="251"/>
                        </a:lnTo>
                        <a:lnTo>
                          <a:pt x="93" y="253"/>
                        </a:lnTo>
                        <a:lnTo>
                          <a:pt x="95" y="253"/>
                        </a:lnTo>
                        <a:lnTo>
                          <a:pt x="95" y="255"/>
                        </a:lnTo>
                        <a:lnTo>
                          <a:pt x="98" y="257"/>
                        </a:lnTo>
                        <a:lnTo>
                          <a:pt x="98" y="259"/>
                        </a:lnTo>
                        <a:lnTo>
                          <a:pt x="98" y="259"/>
                        </a:lnTo>
                        <a:lnTo>
                          <a:pt x="100" y="261"/>
                        </a:lnTo>
                        <a:lnTo>
                          <a:pt x="100" y="264"/>
                        </a:lnTo>
                        <a:lnTo>
                          <a:pt x="100" y="264"/>
                        </a:lnTo>
                        <a:lnTo>
                          <a:pt x="102" y="266"/>
                        </a:lnTo>
                        <a:lnTo>
                          <a:pt x="102" y="268"/>
                        </a:lnTo>
                        <a:lnTo>
                          <a:pt x="104" y="272"/>
                        </a:lnTo>
                        <a:lnTo>
                          <a:pt x="104" y="274"/>
                        </a:lnTo>
                        <a:lnTo>
                          <a:pt x="104" y="276"/>
                        </a:lnTo>
                        <a:lnTo>
                          <a:pt x="104" y="278"/>
                        </a:lnTo>
                        <a:lnTo>
                          <a:pt x="106" y="282"/>
                        </a:lnTo>
                        <a:lnTo>
                          <a:pt x="106" y="284"/>
                        </a:lnTo>
                        <a:lnTo>
                          <a:pt x="106" y="286"/>
                        </a:lnTo>
                        <a:lnTo>
                          <a:pt x="106" y="288"/>
                        </a:lnTo>
                        <a:lnTo>
                          <a:pt x="106" y="291"/>
                        </a:lnTo>
                        <a:lnTo>
                          <a:pt x="106" y="293"/>
                        </a:lnTo>
                        <a:lnTo>
                          <a:pt x="106" y="295"/>
                        </a:lnTo>
                        <a:lnTo>
                          <a:pt x="108" y="295"/>
                        </a:lnTo>
                        <a:lnTo>
                          <a:pt x="108" y="297"/>
                        </a:lnTo>
                        <a:lnTo>
                          <a:pt x="108" y="299"/>
                        </a:lnTo>
                        <a:lnTo>
                          <a:pt x="108" y="299"/>
                        </a:lnTo>
                        <a:lnTo>
                          <a:pt x="108" y="299"/>
                        </a:lnTo>
                        <a:lnTo>
                          <a:pt x="110" y="301"/>
                        </a:lnTo>
                        <a:lnTo>
                          <a:pt x="110" y="301"/>
                        </a:lnTo>
                        <a:lnTo>
                          <a:pt x="110" y="303"/>
                        </a:lnTo>
                        <a:lnTo>
                          <a:pt x="112" y="303"/>
                        </a:lnTo>
                        <a:lnTo>
                          <a:pt x="112" y="305"/>
                        </a:lnTo>
                        <a:lnTo>
                          <a:pt x="114" y="307"/>
                        </a:lnTo>
                        <a:lnTo>
                          <a:pt x="118" y="309"/>
                        </a:lnTo>
                        <a:lnTo>
                          <a:pt x="120" y="313"/>
                        </a:lnTo>
                        <a:lnTo>
                          <a:pt x="122" y="315"/>
                        </a:lnTo>
                        <a:lnTo>
                          <a:pt x="124" y="318"/>
                        </a:lnTo>
                        <a:lnTo>
                          <a:pt x="127" y="320"/>
                        </a:lnTo>
                        <a:lnTo>
                          <a:pt x="129" y="320"/>
                        </a:lnTo>
                        <a:lnTo>
                          <a:pt x="131" y="322"/>
                        </a:lnTo>
                        <a:lnTo>
                          <a:pt x="131" y="322"/>
                        </a:lnTo>
                        <a:lnTo>
                          <a:pt x="133" y="322"/>
                        </a:lnTo>
                        <a:lnTo>
                          <a:pt x="135" y="324"/>
                        </a:lnTo>
                        <a:lnTo>
                          <a:pt x="135" y="324"/>
                        </a:lnTo>
                        <a:lnTo>
                          <a:pt x="137" y="326"/>
                        </a:lnTo>
                        <a:lnTo>
                          <a:pt x="137" y="326"/>
                        </a:lnTo>
                        <a:lnTo>
                          <a:pt x="139" y="326"/>
                        </a:lnTo>
                        <a:lnTo>
                          <a:pt x="141" y="326"/>
                        </a:lnTo>
                        <a:lnTo>
                          <a:pt x="141" y="328"/>
                        </a:lnTo>
                        <a:lnTo>
                          <a:pt x="143" y="328"/>
                        </a:lnTo>
                        <a:lnTo>
                          <a:pt x="143" y="328"/>
                        </a:lnTo>
                        <a:lnTo>
                          <a:pt x="145" y="328"/>
                        </a:lnTo>
                        <a:lnTo>
                          <a:pt x="147" y="328"/>
                        </a:lnTo>
                        <a:lnTo>
                          <a:pt x="147" y="328"/>
                        </a:lnTo>
                        <a:lnTo>
                          <a:pt x="147" y="328"/>
                        </a:lnTo>
                        <a:lnTo>
                          <a:pt x="149" y="328"/>
                        </a:lnTo>
                        <a:lnTo>
                          <a:pt x="149" y="328"/>
                        </a:lnTo>
                        <a:lnTo>
                          <a:pt x="149" y="326"/>
                        </a:lnTo>
                        <a:lnTo>
                          <a:pt x="149" y="326"/>
                        </a:lnTo>
                        <a:lnTo>
                          <a:pt x="149" y="324"/>
                        </a:lnTo>
                        <a:lnTo>
                          <a:pt x="149" y="324"/>
                        </a:lnTo>
                        <a:lnTo>
                          <a:pt x="149" y="322"/>
                        </a:lnTo>
                        <a:lnTo>
                          <a:pt x="149" y="320"/>
                        </a:lnTo>
                        <a:lnTo>
                          <a:pt x="147" y="318"/>
                        </a:lnTo>
                        <a:lnTo>
                          <a:pt x="164" y="313"/>
                        </a:lnTo>
                        <a:lnTo>
                          <a:pt x="162" y="311"/>
                        </a:lnTo>
                        <a:lnTo>
                          <a:pt x="162" y="311"/>
                        </a:lnTo>
                        <a:lnTo>
                          <a:pt x="164" y="311"/>
                        </a:lnTo>
                        <a:lnTo>
                          <a:pt x="164" y="313"/>
                        </a:lnTo>
                        <a:lnTo>
                          <a:pt x="166" y="313"/>
                        </a:lnTo>
                        <a:lnTo>
                          <a:pt x="166" y="313"/>
                        </a:lnTo>
                        <a:lnTo>
                          <a:pt x="168" y="315"/>
                        </a:lnTo>
                        <a:lnTo>
                          <a:pt x="170" y="315"/>
                        </a:lnTo>
                        <a:lnTo>
                          <a:pt x="172" y="315"/>
                        </a:lnTo>
                        <a:lnTo>
                          <a:pt x="172" y="318"/>
                        </a:lnTo>
                        <a:lnTo>
                          <a:pt x="174" y="318"/>
                        </a:lnTo>
                        <a:lnTo>
                          <a:pt x="176" y="318"/>
                        </a:lnTo>
                        <a:lnTo>
                          <a:pt x="178" y="318"/>
                        </a:lnTo>
                        <a:lnTo>
                          <a:pt x="181" y="318"/>
                        </a:lnTo>
                        <a:lnTo>
                          <a:pt x="183" y="318"/>
                        </a:lnTo>
                        <a:lnTo>
                          <a:pt x="185" y="318"/>
                        </a:lnTo>
                        <a:lnTo>
                          <a:pt x="187" y="318"/>
                        </a:lnTo>
                        <a:lnTo>
                          <a:pt x="189" y="318"/>
                        </a:lnTo>
                        <a:lnTo>
                          <a:pt x="189" y="318"/>
                        </a:lnTo>
                        <a:lnTo>
                          <a:pt x="191" y="318"/>
                        </a:lnTo>
                        <a:lnTo>
                          <a:pt x="193" y="318"/>
                        </a:lnTo>
                        <a:lnTo>
                          <a:pt x="195" y="318"/>
                        </a:lnTo>
                        <a:lnTo>
                          <a:pt x="197" y="318"/>
                        </a:lnTo>
                        <a:lnTo>
                          <a:pt x="199" y="315"/>
                        </a:lnTo>
                        <a:lnTo>
                          <a:pt x="201" y="315"/>
                        </a:lnTo>
                        <a:lnTo>
                          <a:pt x="203" y="315"/>
                        </a:lnTo>
                        <a:lnTo>
                          <a:pt x="203" y="313"/>
                        </a:lnTo>
                        <a:lnTo>
                          <a:pt x="205" y="313"/>
                        </a:lnTo>
                        <a:lnTo>
                          <a:pt x="207" y="311"/>
                        </a:lnTo>
                        <a:lnTo>
                          <a:pt x="207" y="311"/>
                        </a:lnTo>
                        <a:lnTo>
                          <a:pt x="207" y="311"/>
                        </a:lnTo>
                        <a:lnTo>
                          <a:pt x="207" y="309"/>
                        </a:lnTo>
                        <a:lnTo>
                          <a:pt x="207" y="309"/>
                        </a:lnTo>
                        <a:lnTo>
                          <a:pt x="207" y="309"/>
                        </a:lnTo>
                        <a:lnTo>
                          <a:pt x="207" y="309"/>
                        </a:lnTo>
                        <a:lnTo>
                          <a:pt x="207" y="309"/>
                        </a:lnTo>
                        <a:lnTo>
                          <a:pt x="207" y="307"/>
                        </a:lnTo>
                        <a:lnTo>
                          <a:pt x="207" y="307"/>
                        </a:lnTo>
                        <a:lnTo>
                          <a:pt x="207" y="307"/>
                        </a:lnTo>
                        <a:lnTo>
                          <a:pt x="207" y="305"/>
                        </a:lnTo>
                        <a:lnTo>
                          <a:pt x="207" y="305"/>
                        </a:lnTo>
                        <a:lnTo>
                          <a:pt x="207" y="303"/>
                        </a:lnTo>
                        <a:lnTo>
                          <a:pt x="205" y="303"/>
                        </a:lnTo>
                        <a:lnTo>
                          <a:pt x="205" y="301"/>
                        </a:lnTo>
                        <a:lnTo>
                          <a:pt x="203" y="299"/>
                        </a:lnTo>
                        <a:lnTo>
                          <a:pt x="201" y="297"/>
                        </a:lnTo>
                        <a:lnTo>
                          <a:pt x="199" y="295"/>
                        </a:lnTo>
                        <a:lnTo>
                          <a:pt x="197" y="291"/>
                        </a:lnTo>
                        <a:lnTo>
                          <a:pt x="193" y="286"/>
                        </a:lnTo>
                        <a:lnTo>
                          <a:pt x="189" y="282"/>
                        </a:lnTo>
                        <a:lnTo>
                          <a:pt x="185" y="278"/>
                        </a:lnTo>
                        <a:lnTo>
                          <a:pt x="183" y="276"/>
                        </a:lnTo>
                        <a:lnTo>
                          <a:pt x="178" y="272"/>
                        </a:lnTo>
                        <a:lnTo>
                          <a:pt x="176" y="270"/>
                        </a:lnTo>
                        <a:lnTo>
                          <a:pt x="174" y="266"/>
                        </a:lnTo>
                        <a:lnTo>
                          <a:pt x="172" y="264"/>
                        </a:lnTo>
                        <a:lnTo>
                          <a:pt x="170" y="261"/>
                        </a:lnTo>
                        <a:lnTo>
                          <a:pt x="170" y="261"/>
                        </a:lnTo>
                        <a:lnTo>
                          <a:pt x="168" y="259"/>
                        </a:lnTo>
                        <a:lnTo>
                          <a:pt x="168" y="257"/>
                        </a:lnTo>
                        <a:lnTo>
                          <a:pt x="166" y="257"/>
                        </a:lnTo>
                        <a:lnTo>
                          <a:pt x="166" y="255"/>
                        </a:lnTo>
                        <a:lnTo>
                          <a:pt x="166" y="253"/>
                        </a:lnTo>
                        <a:lnTo>
                          <a:pt x="162" y="249"/>
                        </a:lnTo>
                        <a:lnTo>
                          <a:pt x="160" y="243"/>
                        </a:lnTo>
                        <a:lnTo>
                          <a:pt x="156" y="237"/>
                        </a:lnTo>
                        <a:lnTo>
                          <a:pt x="154" y="230"/>
                        </a:lnTo>
                        <a:lnTo>
                          <a:pt x="151" y="226"/>
                        </a:lnTo>
                        <a:lnTo>
                          <a:pt x="149" y="222"/>
                        </a:lnTo>
                        <a:lnTo>
                          <a:pt x="147" y="218"/>
                        </a:lnTo>
                        <a:lnTo>
                          <a:pt x="147" y="216"/>
                        </a:lnTo>
                        <a:lnTo>
                          <a:pt x="145" y="214"/>
                        </a:lnTo>
                        <a:lnTo>
                          <a:pt x="145" y="214"/>
                        </a:lnTo>
                        <a:lnTo>
                          <a:pt x="145" y="212"/>
                        </a:lnTo>
                        <a:lnTo>
                          <a:pt x="145" y="212"/>
                        </a:lnTo>
                        <a:lnTo>
                          <a:pt x="145" y="212"/>
                        </a:lnTo>
                        <a:lnTo>
                          <a:pt x="145" y="210"/>
                        </a:lnTo>
                        <a:lnTo>
                          <a:pt x="145" y="210"/>
                        </a:lnTo>
                        <a:lnTo>
                          <a:pt x="145" y="210"/>
                        </a:lnTo>
                        <a:lnTo>
                          <a:pt x="145" y="208"/>
                        </a:lnTo>
                        <a:lnTo>
                          <a:pt x="145" y="208"/>
                        </a:lnTo>
                        <a:lnTo>
                          <a:pt x="145" y="208"/>
                        </a:lnTo>
                        <a:lnTo>
                          <a:pt x="145" y="205"/>
                        </a:lnTo>
                        <a:lnTo>
                          <a:pt x="145" y="205"/>
                        </a:lnTo>
                        <a:lnTo>
                          <a:pt x="147" y="205"/>
                        </a:lnTo>
                        <a:lnTo>
                          <a:pt x="147" y="203"/>
                        </a:lnTo>
                        <a:lnTo>
                          <a:pt x="147" y="203"/>
                        </a:lnTo>
                        <a:lnTo>
                          <a:pt x="147" y="203"/>
                        </a:lnTo>
                        <a:lnTo>
                          <a:pt x="147" y="203"/>
                        </a:lnTo>
                        <a:lnTo>
                          <a:pt x="149" y="201"/>
                        </a:lnTo>
                        <a:lnTo>
                          <a:pt x="149" y="201"/>
                        </a:lnTo>
                        <a:lnTo>
                          <a:pt x="151" y="199"/>
                        </a:lnTo>
                        <a:lnTo>
                          <a:pt x="151" y="199"/>
                        </a:lnTo>
                        <a:lnTo>
                          <a:pt x="154" y="199"/>
                        </a:lnTo>
                        <a:lnTo>
                          <a:pt x="154" y="199"/>
                        </a:lnTo>
                        <a:lnTo>
                          <a:pt x="156" y="199"/>
                        </a:lnTo>
                        <a:lnTo>
                          <a:pt x="158" y="199"/>
                        </a:lnTo>
                        <a:lnTo>
                          <a:pt x="158" y="199"/>
                        </a:lnTo>
                        <a:lnTo>
                          <a:pt x="160" y="197"/>
                        </a:lnTo>
                        <a:lnTo>
                          <a:pt x="160" y="197"/>
                        </a:lnTo>
                        <a:lnTo>
                          <a:pt x="162" y="197"/>
                        </a:lnTo>
                        <a:lnTo>
                          <a:pt x="164" y="197"/>
                        </a:lnTo>
                        <a:lnTo>
                          <a:pt x="166" y="199"/>
                        </a:lnTo>
                        <a:lnTo>
                          <a:pt x="166" y="199"/>
                        </a:lnTo>
                        <a:lnTo>
                          <a:pt x="168" y="199"/>
                        </a:lnTo>
                        <a:lnTo>
                          <a:pt x="168" y="199"/>
                        </a:lnTo>
                        <a:lnTo>
                          <a:pt x="168" y="199"/>
                        </a:lnTo>
                        <a:lnTo>
                          <a:pt x="170" y="199"/>
                        </a:lnTo>
                        <a:lnTo>
                          <a:pt x="170" y="199"/>
                        </a:lnTo>
                        <a:lnTo>
                          <a:pt x="172" y="201"/>
                        </a:lnTo>
                        <a:lnTo>
                          <a:pt x="174" y="201"/>
                        </a:lnTo>
                        <a:lnTo>
                          <a:pt x="176" y="203"/>
                        </a:lnTo>
                        <a:lnTo>
                          <a:pt x="178" y="203"/>
                        </a:lnTo>
                        <a:lnTo>
                          <a:pt x="181" y="205"/>
                        </a:lnTo>
                        <a:lnTo>
                          <a:pt x="185" y="208"/>
                        </a:lnTo>
                        <a:lnTo>
                          <a:pt x="189" y="212"/>
                        </a:lnTo>
                        <a:lnTo>
                          <a:pt x="191" y="212"/>
                        </a:lnTo>
                        <a:lnTo>
                          <a:pt x="193" y="214"/>
                        </a:lnTo>
                        <a:lnTo>
                          <a:pt x="195" y="216"/>
                        </a:lnTo>
                        <a:lnTo>
                          <a:pt x="197" y="216"/>
                        </a:lnTo>
                        <a:lnTo>
                          <a:pt x="201" y="218"/>
                        </a:lnTo>
                        <a:lnTo>
                          <a:pt x="203" y="220"/>
                        </a:lnTo>
                        <a:lnTo>
                          <a:pt x="207" y="220"/>
                        </a:lnTo>
                        <a:lnTo>
                          <a:pt x="210" y="222"/>
                        </a:lnTo>
                        <a:lnTo>
                          <a:pt x="212" y="222"/>
                        </a:lnTo>
                        <a:lnTo>
                          <a:pt x="216" y="224"/>
                        </a:lnTo>
                        <a:lnTo>
                          <a:pt x="220" y="224"/>
                        </a:lnTo>
                        <a:lnTo>
                          <a:pt x="222" y="226"/>
                        </a:lnTo>
                        <a:lnTo>
                          <a:pt x="228" y="226"/>
                        </a:lnTo>
                        <a:lnTo>
                          <a:pt x="232" y="228"/>
                        </a:lnTo>
                        <a:lnTo>
                          <a:pt x="237" y="228"/>
                        </a:lnTo>
                        <a:lnTo>
                          <a:pt x="241" y="228"/>
                        </a:lnTo>
                        <a:lnTo>
                          <a:pt x="245" y="230"/>
                        </a:lnTo>
                        <a:lnTo>
                          <a:pt x="249" y="230"/>
                        </a:lnTo>
                        <a:lnTo>
                          <a:pt x="251" y="230"/>
                        </a:lnTo>
                        <a:lnTo>
                          <a:pt x="253" y="230"/>
                        </a:lnTo>
                        <a:lnTo>
                          <a:pt x="255" y="230"/>
                        </a:lnTo>
                        <a:lnTo>
                          <a:pt x="257" y="230"/>
                        </a:lnTo>
                        <a:lnTo>
                          <a:pt x="259" y="230"/>
                        </a:lnTo>
                        <a:lnTo>
                          <a:pt x="261" y="230"/>
                        </a:lnTo>
                        <a:lnTo>
                          <a:pt x="264" y="230"/>
                        </a:lnTo>
                        <a:lnTo>
                          <a:pt x="266" y="230"/>
                        </a:lnTo>
                        <a:lnTo>
                          <a:pt x="266" y="230"/>
                        </a:lnTo>
                        <a:lnTo>
                          <a:pt x="268" y="230"/>
                        </a:lnTo>
                        <a:lnTo>
                          <a:pt x="270" y="230"/>
                        </a:lnTo>
                        <a:lnTo>
                          <a:pt x="272" y="230"/>
                        </a:lnTo>
                        <a:lnTo>
                          <a:pt x="272" y="228"/>
                        </a:lnTo>
                        <a:lnTo>
                          <a:pt x="274" y="228"/>
                        </a:lnTo>
                        <a:lnTo>
                          <a:pt x="274" y="228"/>
                        </a:lnTo>
                        <a:lnTo>
                          <a:pt x="276" y="226"/>
                        </a:lnTo>
                        <a:lnTo>
                          <a:pt x="278" y="226"/>
                        </a:lnTo>
                        <a:lnTo>
                          <a:pt x="278" y="226"/>
                        </a:lnTo>
                        <a:lnTo>
                          <a:pt x="278" y="224"/>
                        </a:lnTo>
                        <a:lnTo>
                          <a:pt x="280" y="224"/>
                        </a:lnTo>
                        <a:lnTo>
                          <a:pt x="280" y="224"/>
                        </a:lnTo>
                        <a:lnTo>
                          <a:pt x="280" y="222"/>
                        </a:lnTo>
                        <a:lnTo>
                          <a:pt x="280" y="222"/>
                        </a:lnTo>
                        <a:lnTo>
                          <a:pt x="282" y="222"/>
                        </a:lnTo>
                        <a:lnTo>
                          <a:pt x="282" y="220"/>
                        </a:lnTo>
                        <a:lnTo>
                          <a:pt x="282" y="220"/>
                        </a:lnTo>
                        <a:lnTo>
                          <a:pt x="282" y="218"/>
                        </a:lnTo>
                        <a:lnTo>
                          <a:pt x="282" y="218"/>
                        </a:lnTo>
                        <a:lnTo>
                          <a:pt x="282" y="218"/>
                        </a:lnTo>
                        <a:lnTo>
                          <a:pt x="282" y="216"/>
                        </a:lnTo>
                        <a:lnTo>
                          <a:pt x="282" y="216"/>
                        </a:lnTo>
                        <a:lnTo>
                          <a:pt x="280" y="216"/>
                        </a:lnTo>
                        <a:lnTo>
                          <a:pt x="280" y="214"/>
                        </a:lnTo>
                        <a:lnTo>
                          <a:pt x="280" y="214"/>
                        </a:lnTo>
                        <a:lnTo>
                          <a:pt x="278" y="212"/>
                        </a:lnTo>
                        <a:lnTo>
                          <a:pt x="278" y="210"/>
                        </a:lnTo>
                        <a:lnTo>
                          <a:pt x="276" y="210"/>
                        </a:lnTo>
                        <a:lnTo>
                          <a:pt x="274" y="208"/>
                        </a:lnTo>
                        <a:lnTo>
                          <a:pt x="272" y="205"/>
                        </a:lnTo>
                        <a:lnTo>
                          <a:pt x="270" y="205"/>
                        </a:lnTo>
                        <a:lnTo>
                          <a:pt x="268" y="203"/>
                        </a:lnTo>
                        <a:lnTo>
                          <a:pt x="268" y="203"/>
                        </a:lnTo>
                        <a:lnTo>
                          <a:pt x="266" y="201"/>
                        </a:lnTo>
                        <a:lnTo>
                          <a:pt x="264" y="201"/>
                        </a:lnTo>
                        <a:lnTo>
                          <a:pt x="261" y="201"/>
                        </a:lnTo>
                        <a:lnTo>
                          <a:pt x="259" y="199"/>
                        </a:lnTo>
                        <a:lnTo>
                          <a:pt x="257" y="199"/>
                        </a:lnTo>
                        <a:lnTo>
                          <a:pt x="255" y="197"/>
                        </a:lnTo>
                        <a:lnTo>
                          <a:pt x="253" y="197"/>
                        </a:lnTo>
                        <a:lnTo>
                          <a:pt x="251" y="195"/>
                        </a:lnTo>
                        <a:lnTo>
                          <a:pt x="249" y="195"/>
                        </a:lnTo>
                        <a:lnTo>
                          <a:pt x="245" y="195"/>
                        </a:lnTo>
                        <a:lnTo>
                          <a:pt x="241" y="193"/>
                        </a:lnTo>
                        <a:lnTo>
                          <a:pt x="239" y="191"/>
                        </a:lnTo>
                        <a:lnTo>
                          <a:pt x="234" y="191"/>
                        </a:lnTo>
                        <a:lnTo>
                          <a:pt x="230" y="189"/>
                        </a:lnTo>
                        <a:lnTo>
                          <a:pt x="228" y="187"/>
                        </a:lnTo>
                        <a:lnTo>
                          <a:pt x="224" y="187"/>
                        </a:lnTo>
                        <a:lnTo>
                          <a:pt x="222" y="185"/>
                        </a:lnTo>
                        <a:lnTo>
                          <a:pt x="218" y="183"/>
                        </a:lnTo>
                        <a:lnTo>
                          <a:pt x="216" y="181"/>
                        </a:lnTo>
                        <a:lnTo>
                          <a:pt x="212" y="181"/>
                        </a:lnTo>
                        <a:lnTo>
                          <a:pt x="210" y="178"/>
                        </a:lnTo>
                        <a:lnTo>
                          <a:pt x="207" y="176"/>
                        </a:lnTo>
                        <a:lnTo>
                          <a:pt x="205" y="174"/>
                        </a:lnTo>
                        <a:lnTo>
                          <a:pt x="203" y="172"/>
                        </a:lnTo>
                        <a:lnTo>
                          <a:pt x="201" y="172"/>
                        </a:lnTo>
                        <a:lnTo>
                          <a:pt x="199" y="170"/>
                        </a:lnTo>
                        <a:lnTo>
                          <a:pt x="197" y="168"/>
                        </a:lnTo>
                        <a:lnTo>
                          <a:pt x="195" y="166"/>
                        </a:lnTo>
                        <a:lnTo>
                          <a:pt x="193" y="166"/>
                        </a:lnTo>
                        <a:lnTo>
                          <a:pt x="191" y="164"/>
                        </a:lnTo>
                        <a:lnTo>
                          <a:pt x="189" y="162"/>
                        </a:lnTo>
                        <a:lnTo>
                          <a:pt x="187" y="160"/>
                        </a:lnTo>
                        <a:lnTo>
                          <a:pt x="185" y="158"/>
                        </a:lnTo>
                        <a:lnTo>
                          <a:pt x="183" y="156"/>
                        </a:lnTo>
                        <a:lnTo>
                          <a:pt x="183" y="154"/>
                        </a:lnTo>
                        <a:lnTo>
                          <a:pt x="183" y="154"/>
                        </a:lnTo>
                        <a:lnTo>
                          <a:pt x="178" y="151"/>
                        </a:lnTo>
                        <a:lnTo>
                          <a:pt x="181" y="147"/>
                        </a:lnTo>
                        <a:lnTo>
                          <a:pt x="181" y="145"/>
                        </a:lnTo>
                        <a:lnTo>
                          <a:pt x="181" y="145"/>
                        </a:lnTo>
                        <a:lnTo>
                          <a:pt x="183" y="143"/>
                        </a:lnTo>
                        <a:lnTo>
                          <a:pt x="183" y="143"/>
                        </a:lnTo>
                        <a:lnTo>
                          <a:pt x="183" y="141"/>
                        </a:lnTo>
                        <a:lnTo>
                          <a:pt x="185" y="141"/>
                        </a:lnTo>
                        <a:lnTo>
                          <a:pt x="185" y="139"/>
                        </a:lnTo>
                        <a:lnTo>
                          <a:pt x="187" y="139"/>
                        </a:lnTo>
                        <a:lnTo>
                          <a:pt x="187" y="139"/>
                        </a:lnTo>
                        <a:lnTo>
                          <a:pt x="189" y="139"/>
                        </a:lnTo>
                        <a:lnTo>
                          <a:pt x="191" y="137"/>
                        </a:lnTo>
                        <a:lnTo>
                          <a:pt x="191" y="137"/>
                        </a:lnTo>
                        <a:lnTo>
                          <a:pt x="193" y="137"/>
                        </a:lnTo>
                        <a:lnTo>
                          <a:pt x="195" y="137"/>
                        </a:lnTo>
                        <a:lnTo>
                          <a:pt x="195" y="137"/>
                        </a:lnTo>
                        <a:lnTo>
                          <a:pt x="197" y="137"/>
                        </a:lnTo>
                        <a:lnTo>
                          <a:pt x="199" y="137"/>
                        </a:lnTo>
                        <a:lnTo>
                          <a:pt x="201" y="137"/>
                        </a:lnTo>
                        <a:lnTo>
                          <a:pt x="203" y="137"/>
                        </a:lnTo>
                        <a:lnTo>
                          <a:pt x="205" y="137"/>
                        </a:lnTo>
                        <a:lnTo>
                          <a:pt x="207" y="137"/>
                        </a:lnTo>
                        <a:lnTo>
                          <a:pt x="210" y="137"/>
                        </a:lnTo>
                        <a:lnTo>
                          <a:pt x="212" y="137"/>
                        </a:lnTo>
                        <a:lnTo>
                          <a:pt x="214" y="137"/>
                        </a:lnTo>
                        <a:lnTo>
                          <a:pt x="218" y="137"/>
                        </a:lnTo>
                        <a:lnTo>
                          <a:pt x="224" y="137"/>
                        </a:lnTo>
                        <a:lnTo>
                          <a:pt x="228" y="139"/>
                        </a:lnTo>
                        <a:lnTo>
                          <a:pt x="234" y="139"/>
                        </a:lnTo>
                        <a:lnTo>
                          <a:pt x="237" y="139"/>
                        </a:lnTo>
                        <a:lnTo>
                          <a:pt x="237" y="139"/>
                        </a:lnTo>
                        <a:lnTo>
                          <a:pt x="241" y="141"/>
                        </a:lnTo>
                        <a:lnTo>
                          <a:pt x="245" y="141"/>
                        </a:lnTo>
                        <a:lnTo>
                          <a:pt x="249" y="143"/>
                        </a:lnTo>
                        <a:lnTo>
                          <a:pt x="253" y="143"/>
                        </a:lnTo>
                        <a:lnTo>
                          <a:pt x="257" y="143"/>
                        </a:lnTo>
                        <a:lnTo>
                          <a:pt x="264" y="145"/>
                        </a:lnTo>
                        <a:lnTo>
                          <a:pt x="268" y="145"/>
                        </a:lnTo>
                        <a:lnTo>
                          <a:pt x="270" y="145"/>
                        </a:lnTo>
                        <a:lnTo>
                          <a:pt x="272" y="145"/>
                        </a:lnTo>
                        <a:lnTo>
                          <a:pt x="276" y="147"/>
                        </a:lnTo>
                        <a:lnTo>
                          <a:pt x="278" y="147"/>
                        </a:lnTo>
                        <a:lnTo>
                          <a:pt x="280" y="147"/>
                        </a:lnTo>
                        <a:lnTo>
                          <a:pt x="282" y="147"/>
                        </a:lnTo>
                        <a:lnTo>
                          <a:pt x="284" y="147"/>
                        </a:lnTo>
                        <a:lnTo>
                          <a:pt x="286" y="147"/>
                        </a:lnTo>
                        <a:lnTo>
                          <a:pt x="288" y="147"/>
                        </a:lnTo>
                        <a:lnTo>
                          <a:pt x="290" y="147"/>
                        </a:lnTo>
                        <a:lnTo>
                          <a:pt x="295" y="147"/>
                        </a:lnTo>
                        <a:lnTo>
                          <a:pt x="297" y="145"/>
                        </a:lnTo>
                        <a:lnTo>
                          <a:pt x="299" y="145"/>
                        </a:lnTo>
                        <a:lnTo>
                          <a:pt x="301" y="145"/>
                        </a:lnTo>
                        <a:lnTo>
                          <a:pt x="303" y="145"/>
                        </a:lnTo>
                        <a:lnTo>
                          <a:pt x="305" y="143"/>
                        </a:lnTo>
                        <a:lnTo>
                          <a:pt x="307" y="143"/>
                        </a:lnTo>
                        <a:lnTo>
                          <a:pt x="309" y="143"/>
                        </a:lnTo>
                        <a:lnTo>
                          <a:pt x="311" y="141"/>
                        </a:lnTo>
                        <a:lnTo>
                          <a:pt x="313" y="141"/>
                        </a:lnTo>
                        <a:lnTo>
                          <a:pt x="313" y="139"/>
                        </a:lnTo>
                        <a:lnTo>
                          <a:pt x="313" y="139"/>
                        </a:lnTo>
                        <a:lnTo>
                          <a:pt x="313" y="139"/>
                        </a:lnTo>
                        <a:lnTo>
                          <a:pt x="313" y="137"/>
                        </a:lnTo>
                        <a:lnTo>
                          <a:pt x="315" y="137"/>
                        </a:lnTo>
                        <a:lnTo>
                          <a:pt x="315" y="137"/>
                        </a:lnTo>
                        <a:lnTo>
                          <a:pt x="315" y="135"/>
                        </a:lnTo>
                        <a:lnTo>
                          <a:pt x="315" y="135"/>
                        </a:lnTo>
                        <a:lnTo>
                          <a:pt x="315" y="135"/>
                        </a:lnTo>
                        <a:lnTo>
                          <a:pt x="313" y="133"/>
                        </a:lnTo>
                        <a:lnTo>
                          <a:pt x="313" y="133"/>
                        </a:lnTo>
                        <a:lnTo>
                          <a:pt x="313" y="133"/>
                        </a:lnTo>
                        <a:lnTo>
                          <a:pt x="313" y="131"/>
                        </a:lnTo>
                        <a:lnTo>
                          <a:pt x="313" y="131"/>
                        </a:lnTo>
                        <a:lnTo>
                          <a:pt x="311" y="131"/>
                        </a:lnTo>
                        <a:lnTo>
                          <a:pt x="311" y="129"/>
                        </a:lnTo>
                        <a:lnTo>
                          <a:pt x="311" y="129"/>
                        </a:lnTo>
                        <a:lnTo>
                          <a:pt x="309" y="127"/>
                        </a:lnTo>
                        <a:lnTo>
                          <a:pt x="309" y="127"/>
                        </a:lnTo>
                        <a:lnTo>
                          <a:pt x="307" y="127"/>
                        </a:lnTo>
                        <a:lnTo>
                          <a:pt x="307" y="125"/>
                        </a:lnTo>
                        <a:lnTo>
                          <a:pt x="305" y="125"/>
                        </a:lnTo>
                        <a:lnTo>
                          <a:pt x="305" y="122"/>
                        </a:lnTo>
                        <a:lnTo>
                          <a:pt x="303" y="122"/>
                        </a:lnTo>
                        <a:lnTo>
                          <a:pt x="303" y="122"/>
                        </a:lnTo>
                        <a:lnTo>
                          <a:pt x="301" y="120"/>
                        </a:lnTo>
                        <a:lnTo>
                          <a:pt x="299" y="120"/>
                        </a:lnTo>
                        <a:lnTo>
                          <a:pt x="299" y="120"/>
                        </a:lnTo>
                        <a:lnTo>
                          <a:pt x="297" y="118"/>
                        </a:lnTo>
                        <a:lnTo>
                          <a:pt x="295" y="118"/>
                        </a:lnTo>
                        <a:lnTo>
                          <a:pt x="295" y="118"/>
                        </a:lnTo>
                        <a:lnTo>
                          <a:pt x="293" y="116"/>
                        </a:lnTo>
                        <a:lnTo>
                          <a:pt x="290" y="116"/>
                        </a:lnTo>
                        <a:lnTo>
                          <a:pt x="288" y="116"/>
                        </a:lnTo>
                        <a:lnTo>
                          <a:pt x="286" y="114"/>
                        </a:lnTo>
                        <a:lnTo>
                          <a:pt x="284" y="114"/>
                        </a:lnTo>
                        <a:lnTo>
                          <a:pt x="282" y="114"/>
                        </a:lnTo>
                        <a:lnTo>
                          <a:pt x="280" y="114"/>
                        </a:lnTo>
                        <a:lnTo>
                          <a:pt x="278" y="112"/>
                        </a:lnTo>
                        <a:lnTo>
                          <a:pt x="278" y="112"/>
                        </a:lnTo>
                        <a:lnTo>
                          <a:pt x="274" y="112"/>
                        </a:lnTo>
                        <a:lnTo>
                          <a:pt x="272" y="112"/>
                        </a:lnTo>
                        <a:lnTo>
                          <a:pt x="270" y="112"/>
                        </a:lnTo>
                        <a:lnTo>
                          <a:pt x="266" y="110"/>
                        </a:lnTo>
                        <a:lnTo>
                          <a:pt x="261" y="110"/>
                        </a:lnTo>
                        <a:lnTo>
                          <a:pt x="259" y="110"/>
                        </a:lnTo>
                        <a:lnTo>
                          <a:pt x="251" y="110"/>
                        </a:lnTo>
                        <a:lnTo>
                          <a:pt x="243" y="110"/>
                        </a:lnTo>
                        <a:lnTo>
                          <a:pt x="237" y="108"/>
                        </a:lnTo>
                        <a:lnTo>
                          <a:pt x="228" y="108"/>
                        </a:lnTo>
                        <a:lnTo>
                          <a:pt x="220" y="108"/>
                        </a:lnTo>
                        <a:lnTo>
                          <a:pt x="214" y="108"/>
                        </a:lnTo>
                        <a:lnTo>
                          <a:pt x="207" y="108"/>
                        </a:lnTo>
                        <a:lnTo>
                          <a:pt x="201" y="108"/>
                        </a:lnTo>
                        <a:lnTo>
                          <a:pt x="195" y="108"/>
                        </a:lnTo>
                        <a:lnTo>
                          <a:pt x="191" y="108"/>
                        </a:lnTo>
                        <a:lnTo>
                          <a:pt x="187" y="108"/>
                        </a:lnTo>
                        <a:lnTo>
                          <a:pt x="185" y="108"/>
                        </a:lnTo>
                        <a:lnTo>
                          <a:pt x="183" y="108"/>
                        </a:lnTo>
                        <a:lnTo>
                          <a:pt x="181" y="110"/>
                        </a:lnTo>
                        <a:lnTo>
                          <a:pt x="154" y="110"/>
                        </a:lnTo>
                        <a:lnTo>
                          <a:pt x="176" y="93"/>
                        </a:lnTo>
                        <a:lnTo>
                          <a:pt x="176" y="93"/>
                        </a:lnTo>
                        <a:close/>
                        <a:moveTo>
                          <a:pt x="214" y="44"/>
                        </a:moveTo>
                        <a:lnTo>
                          <a:pt x="214" y="44"/>
                        </a:lnTo>
                        <a:lnTo>
                          <a:pt x="214" y="44"/>
                        </a:lnTo>
                        <a:lnTo>
                          <a:pt x="214" y="44"/>
                        </a:lnTo>
                        <a:lnTo>
                          <a:pt x="214" y="44"/>
                        </a:lnTo>
                        <a:lnTo>
                          <a:pt x="214" y="44"/>
                        </a:lnTo>
                        <a:lnTo>
                          <a:pt x="214" y="44"/>
                        </a:lnTo>
                        <a:close/>
                      </a:path>
                    </a:pathLst>
                  </a:custGeom>
                  <a:solidFill>
                    <a:srgbClr val="1F1A1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56" name="Freeform 376"/>
                  <p:cNvSpPr>
                    <a:spLocks/>
                  </p:cNvSpPr>
                  <p:nvPr/>
                </p:nvSpPr>
                <p:spPr bwMode="auto">
                  <a:xfrm flipH="1">
                    <a:off x="7825868" y="1733647"/>
                    <a:ext cx="397364" cy="417612"/>
                  </a:xfrm>
                  <a:custGeom>
                    <a:avLst/>
                    <a:gdLst/>
                    <a:ahLst/>
                    <a:cxnLst>
                      <a:cxn ang="0">
                        <a:pos x="0" y="148"/>
                      </a:cxn>
                      <a:cxn ang="0">
                        <a:pos x="4" y="133"/>
                      </a:cxn>
                      <a:cxn ang="0">
                        <a:pos x="17" y="114"/>
                      </a:cxn>
                      <a:cxn ang="0">
                        <a:pos x="44" y="92"/>
                      </a:cxn>
                      <a:cxn ang="0">
                        <a:pos x="77" y="77"/>
                      </a:cxn>
                      <a:cxn ang="0">
                        <a:pos x="102" y="71"/>
                      </a:cxn>
                      <a:cxn ang="0">
                        <a:pos x="114" y="60"/>
                      </a:cxn>
                      <a:cxn ang="0">
                        <a:pos x="125" y="60"/>
                      </a:cxn>
                      <a:cxn ang="0">
                        <a:pos x="143" y="56"/>
                      </a:cxn>
                      <a:cxn ang="0">
                        <a:pos x="156" y="44"/>
                      </a:cxn>
                      <a:cxn ang="0">
                        <a:pos x="164" y="13"/>
                      </a:cxn>
                      <a:cxn ang="0">
                        <a:pos x="170" y="2"/>
                      </a:cxn>
                      <a:cxn ang="0">
                        <a:pos x="181" y="2"/>
                      </a:cxn>
                      <a:cxn ang="0">
                        <a:pos x="193" y="11"/>
                      </a:cxn>
                      <a:cxn ang="0">
                        <a:pos x="199" y="29"/>
                      </a:cxn>
                      <a:cxn ang="0">
                        <a:pos x="197" y="60"/>
                      </a:cxn>
                      <a:cxn ang="0">
                        <a:pos x="185" y="81"/>
                      </a:cxn>
                      <a:cxn ang="0">
                        <a:pos x="173" y="96"/>
                      </a:cxn>
                      <a:cxn ang="0">
                        <a:pos x="229" y="96"/>
                      </a:cxn>
                      <a:cxn ang="0">
                        <a:pos x="276" y="100"/>
                      </a:cxn>
                      <a:cxn ang="0">
                        <a:pos x="301" y="110"/>
                      </a:cxn>
                      <a:cxn ang="0">
                        <a:pos x="314" y="127"/>
                      </a:cxn>
                      <a:cxn ang="0">
                        <a:pos x="307" y="141"/>
                      </a:cxn>
                      <a:cxn ang="0">
                        <a:pos x="282" y="150"/>
                      </a:cxn>
                      <a:cxn ang="0">
                        <a:pos x="253" y="148"/>
                      </a:cxn>
                      <a:cxn ang="0">
                        <a:pos x="208" y="139"/>
                      </a:cxn>
                      <a:cxn ang="0">
                        <a:pos x="185" y="139"/>
                      </a:cxn>
                      <a:cxn ang="0">
                        <a:pos x="187" y="150"/>
                      </a:cxn>
                      <a:cxn ang="0">
                        <a:pos x="212" y="168"/>
                      </a:cxn>
                      <a:cxn ang="0">
                        <a:pos x="243" y="181"/>
                      </a:cxn>
                      <a:cxn ang="0">
                        <a:pos x="270" y="195"/>
                      </a:cxn>
                      <a:cxn ang="0">
                        <a:pos x="280" y="208"/>
                      </a:cxn>
                      <a:cxn ang="0">
                        <a:pos x="278" y="222"/>
                      </a:cxn>
                      <a:cxn ang="0">
                        <a:pos x="266" y="231"/>
                      </a:cxn>
                      <a:cxn ang="0">
                        <a:pos x="247" y="233"/>
                      </a:cxn>
                      <a:cxn ang="0">
                        <a:pos x="210" y="226"/>
                      </a:cxn>
                      <a:cxn ang="0">
                        <a:pos x="185" y="218"/>
                      </a:cxn>
                      <a:cxn ang="0">
                        <a:pos x="158" y="202"/>
                      </a:cxn>
                      <a:cxn ang="0">
                        <a:pos x="148" y="202"/>
                      </a:cxn>
                      <a:cxn ang="0">
                        <a:pos x="146" y="208"/>
                      </a:cxn>
                      <a:cxn ang="0">
                        <a:pos x="168" y="249"/>
                      </a:cxn>
                      <a:cxn ang="0">
                        <a:pos x="193" y="278"/>
                      </a:cxn>
                      <a:cxn ang="0">
                        <a:pos x="208" y="299"/>
                      </a:cxn>
                      <a:cxn ang="0">
                        <a:pos x="204" y="312"/>
                      </a:cxn>
                      <a:cxn ang="0">
                        <a:pos x="189" y="320"/>
                      </a:cxn>
                      <a:cxn ang="0">
                        <a:pos x="173" y="320"/>
                      </a:cxn>
                      <a:cxn ang="0">
                        <a:pos x="154" y="316"/>
                      </a:cxn>
                      <a:cxn ang="0">
                        <a:pos x="148" y="312"/>
                      </a:cxn>
                      <a:cxn ang="0">
                        <a:pos x="148" y="324"/>
                      </a:cxn>
                      <a:cxn ang="0">
                        <a:pos x="141" y="330"/>
                      </a:cxn>
                      <a:cxn ang="0">
                        <a:pos x="125" y="326"/>
                      </a:cxn>
                      <a:cxn ang="0">
                        <a:pos x="110" y="316"/>
                      </a:cxn>
                      <a:cxn ang="0">
                        <a:pos x="98" y="303"/>
                      </a:cxn>
                      <a:cxn ang="0">
                        <a:pos x="92" y="289"/>
                      </a:cxn>
                      <a:cxn ang="0">
                        <a:pos x="85" y="264"/>
                      </a:cxn>
                      <a:cxn ang="0">
                        <a:pos x="73" y="243"/>
                      </a:cxn>
                      <a:cxn ang="0">
                        <a:pos x="34" y="210"/>
                      </a:cxn>
                      <a:cxn ang="0">
                        <a:pos x="17" y="197"/>
                      </a:cxn>
                      <a:cxn ang="0">
                        <a:pos x="9" y="185"/>
                      </a:cxn>
                      <a:cxn ang="0">
                        <a:pos x="4" y="166"/>
                      </a:cxn>
                    </a:cxnLst>
                    <a:rect l="0" t="0" r="r" b="b"/>
                    <a:pathLst>
                      <a:path w="314" h="330">
                        <a:moveTo>
                          <a:pt x="4" y="166"/>
                        </a:moveTo>
                        <a:lnTo>
                          <a:pt x="2" y="164"/>
                        </a:lnTo>
                        <a:lnTo>
                          <a:pt x="2" y="162"/>
                        </a:lnTo>
                        <a:lnTo>
                          <a:pt x="2" y="160"/>
                        </a:lnTo>
                        <a:lnTo>
                          <a:pt x="2" y="158"/>
                        </a:lnTo>
                        <a:lnTo>
                          <a:pt x="2" y="156"/>
                        </a:lnTo>
                        <a:lnTo>
                          <a:pt x="0" y="154"/>
                        </a:lnTo>
                        <a:lnTo>
                          <a:pt x="0" y="152"/>
                        </a:lnTo>
                        <a:lnTo>
                          <a:pt x="0" y="148"/>
                        </a:lnTo>
                        <a:lnTo>
                          <a:pt x="0" y="148"/>
                        </a:lnTo>
                        <a:lnTo>
                          <a:pt x="0" y="145"/>
                        </a:lnTo>
                        <a:lnTo>
                          <a:pt x="0" y="143"/>
                        </a:lnTo>
                        <a:lnTo>
                          <a:pt x="2" y="143"/>
                        </a:lnTo>
                        <a:lnTo>
                          <a:pt x="2" y="141"/>
                        </a:lnTo>
                        <a:lnTo>
                          <a:pt x="2" y="139"/>
                        </a:lnTo>
                        <a:lnTo>
                          <a:pt x="2" y="137"/>
                        </a:lnTo>
                        <a:lnTo>
                          <a:pt x="2" y="137"/>
                        </a:lnTo>
                        <a:lnTo>
                          <a:pt x="2" y="135"/>
                        </a:lnTo>
                        <a:lnTo>
                          <a:pt x="4" y="133"/>
                        </a:lnTo>
                        <a:lnTo>
                          <a:pt x="4" y="133"/>
                        </a:lnTo>
                        <a:lnTo>
                          <a:pt x="4" y="131"/>
                        </a:lnTo>
                        <a:lnTo>
                          <a:pt x="7" y="129"/>
                        </a:lnTo>
                        <a:lnTo>
                          <a:pt x="7" y="127"/>
                        </a:lnTo>
                        <a:lnTo>
                          <a:pt x="7" y="127"/>
                        </a:lnTo>
                        <a:lnTo>
                          <a:pt x="9" y="125"/>
                        </a:lnTo>
                        <a:lnTo>
                          <a:pt x="11" y="123"/>
                        </a:lnTo>
                        <a:lnTo>
                          <a:pt x="11" y="121"/>
                        </a:lnTo>
                        <a:lnTo>
                          <a:pt x="13" y="119"/>
                        </a:lnTo>
                        <a:lnTo>
                          <a:pt x="15" y="116"/>
                        </a:lnTo>
                        <a:lnTo>
                          <a:pt x="17" y="114"/>
                        </a:lnTo>
                        <a:lnTo>
                          <a:pt x="19" y="112"/>
                        </a:lnTo>
                        <a:lnTo>
                          <a:pt x="21" y="110"/>
                        </a:lnTo>
                        <a:lnTo>
                          <a:pt x="25" y="106"/>
                        </a:lnTo>
                        <a:lnTo>
                          <a:pt x="27" y="104"/>
                        </a:lnTo>
                        <a:lnTo>
                          <a:pt x="29" y="102"/>
                        </a:lnTo>
                        <a:lnTo>
                          <a:pt x="31" y="100"/>
                        </a:lnTo>
                        <a:lnTo>
                          <a:pt x="36" y="98"/>
                        </a:lnTo>
                        <a:lnTo>
                          <a:pt x="38" y="96"/>
                        </a:lnTo>
                        <a:lnTo>
                          <a:pt x="42" y="94"/>
                        </a:lnTo>
                        <a:lnTo>
                          <a:pt x="44" y="92"/>
                        </a:lnTo>
                        <a:lnTo>
                          <a:pt x="48" y="89"/>
                        </a:lnTo>
                        <a:lnTo>
                          <a:pt x="50" y="89"/>
                        </a:lnTo>
                        <a:lnTo>
                          <a:pt x="54" y="87"/>
                        </a:lnTo>
                        <a:lnTo>
                          <a:pt x="56" y="85"/>
                        </a:lnTo>
                        <a:lnTo>
                          <a:pt x="60" y="83"/>
                        </a:lnTo>
                        <a:lnTo>
                          <a:pt x="63" y="81"/>
                        </a:lnTo>
                        <a:lnTo>
                          <a:pt x="67" y="81"/>
                        </a:lnTo>
                        <a:lnTo>
                          <a:pt x="69" y="79"/>
                        </a:lnTo>
                        <a:lnTo>
                          <a:pt x="73" y="77"/>
                        </a:lnTo>
                        <a:lnTo>
                          <a:pt x="77" y="77"/>
                        </a:lnTo>
                        <a:lnTo>
                          <a:pt x="79" y="75"/>
                        </a:lnTo>
                        <a:lnTo>
                          <a:pt x="83" y="75"/>
                        </a:lnTo>
                        <a:lnTo>
                          <a:pt x="87" y="75"/>
                        </a:lnTo>
                        <a:lnTo>
                          <a:pt x="90" y="73"/>
                        </a:lnTo>
                        <a:lnTo>
                          <a:pt x="94" y="73"/>
                        </a:lnTo>
                        <a:lnTo>
                          <a:pt x="98" y="73"/>
                        </a:lnTo>
                        <a:lnTo>
                          <a:pt x="100" y="73"/>
                        </a:lnTo>
                        <a:lnTo>
                          <a:pt x="102" y="73"/>
                        </a:lnTo>
                        <a:lnTo>
                          <a:pt x="102" y="71"/>
                        </a:lnTo>
                        <a:lnTo>
                          <a:pt x="102" y="71"/>
                        </a:lnTo>
                        <a:lnTo>
                          <a:pt x="104" y="71"/>
                        </a:lnTo>
                        <a:lnTo>
                          <a:pt x="104" y="69"/>
                        </a:lnTo>
                        <a:lnTo>
                          <a:pt x="106" y="69"/>
                        </a:lnTo>
                        <a:lnTo>
                          <a:pt x="108" y="67"/>
                        </a:lnTo>
                        <a:lnTo>
                          <a:pt x="110" y="65"/>
                        </a:lnTo>
                        <a:lnTo>
                          <a:pt x="110" y="62"/>
                        </a:lnTo>
                        <a:lnTo>
                          <a:pt x="112" y="62"/>
                        </a:lnTo>
                        <a:lnTo>
                          <a:pt x="112" y="62"/>
                        </a:lnTo>
                        <a:lnTo>
                          <a:pt x="112" y="62"/>
                        </a:lnTo>
                        <a:lnTo>
                          <a:pt x="114" y="60"/>
                        </a:lnTo>
                        <a:lnTo>
                          <a:pt x="114" y="60"/>
                        </a:lnTo>
                        <a:lnTo>
                          <a:pt x="114" y="60"/>
                        </a:lnTo>
                        <a:lnTo>
                          <a:pt x="116" y="60"/>
                        </a:lnTo>
                        <a:lnTo>
                          <a:pt x="116" y="60"/>
                        </a:lnTo>
                        <a:lnTo>
                          <a:pt x="119" y="60"/>
                        </a:lnTo>
                        <a:lnTo>
                          <a:pt x="119" y="60"/>
                        </a:lnTo>
                        <a:lnTo>
                          <a:pt x="121" y="60"/>
                        </a:lnTo>
                        <a:lnTo>
                          <a:pt x="121" y="60"/>
                        </a:lnTo>
                        <a:lnTo>
                          <a:pt x="123" y="60"/>
                        </a:lnTo>
                        <a:lnTo>
                          <a:pt x="125" y="60"/>
                        </a:lnTo>
                        <a:lnTo>
                          <a:pt x="127" y="60"/>
                        </a:lnTo>
                        <a:lnTo>
                          <a:pt x="129" y="60"/>
                        </a:lnTo>
                        <a:lnTo>
                          <a:pt x="131" y="60"/>
                        </a:lnTo>
                        <a:lnTo>
                          <a:pt x="133" y="60"/>
                        </a:lnTo>
                        <a:lnTo>
                          <a:pt x="135" y="60"/>
                        </a:lnTo>
                        <a:lnTo>
                          <a:pt x="137" y="58"/>
                        </a:lnTo>
                        <a:lnTo>
                          <a:pt x="139" y="58"/>
                        </a:lnTo>
                        <a:lnTo>
                          <a:pt x="141" y="58"/>
                        </a:lnTo>
                        <a:lnTo>
                          <a:pt x="141" y="56"/>
                        </a:lnTo>
                        <a:lnTo>
                          <a:pt x="143" y="56"/>
                        </a:lnTo>
                        <a:lnTo>
                          <a:pt x="146" y="54"/>
                        </a:lnTo>
                        <a:lnTo>
                          <a:pt x="148" y="54"/>
                        </a:lnTo>
                        <a:lnTo>
                          <a:pt x="150" y="52"/>
                        </a:lnTo>
                        <a:lnTo>
                          <a:pt x="150" y="52"/>
                        </a:lnTo>
                        <a:lnTo>
                          <a:pt x="152" y="50"/>
                        </a:lnTo>
                        <a:lnTo>
                          <a:pt x="152" y="50"/>
                        </a:lnTo>
                        <a:lnTo>
                          <a:pt x="154" y="48"/>
                        </a:lnTo>
                        <a:lnTo>
                          <a:pt x="154" y="48"/>
                        </a:lnTo>
                        <a:lnTo>
                          <a:pt x="154" y="46"/>
                        </a:lnTo>
                        <a:lnTo>
                          <a:pt x="156" y="44"/>
                        </a:lnTo>
                        <a:lnTo>
                          <a:pt x="156" y="42"/>
                        </a:lnTo>
                        <a:lnTo>
                          <a:pt x="156" y="42"/>
                        </a:lnTo>
                        <a:lnTo>
                          <a:pt x="158" y="40"/>
                        </a:lnTo>
                        <a:lnTo>
                          <a:pt x="158" y="35"/>
                        </a:lnTo>
                        <a:lnTo>
                          <a:pt x="160" y="31"/>
                        </a:lnTo>
                        <a:lnTo>
                          <a:pt x="160" y="27"/>
                        </a:lnTo>
                        <a:lnTo>
                          <a:pt x="162" y="23"/>
                        </a:lnTo>
                        <a:lnTo>
                          <a:pt x="162" y="19"/>
                        </a:lnTo>
                        <a:lnTo>
                          <a:pt x="164" y="15"/>
                        </a:lnTo>
                        <a:lnTo>
                          <a:pt x="164" y="13"/>
                        </a:lnTo>
                        <a:lnTo>
                          <a:pt x="164" y="11"/>
                        </a:lnTo>
                        <a:lnTo>
                          <a:pt x="166" y="11"/>
                        </a:lnTo>
                        <a:lnTo>
                          <a:pt x="166" y="9"/>
                        </a:lnTo>
                        <a:lnTo>
                          <a:pt x="166" y="6"/>
                        </a:lnTo>
                        <a:lnTo>
                          <a:pt x="168" y="6"/>
                        </a:lnTo>
                        <a:lnTo>
                          <a:pt x="168" y="4"/>
                        </a:lnTo>
                        <a:lnTo>
                          <a:pt x="168" y="2"/>
                        </a:lnTo>
                        <a:lnTo>
                          <a:pt x="170" y="2"/>
                        </a:lnTo>
                        <a:lnTo>
                          <a:pt x="170" y="2"/>
                        </a:lnTo>
                        <a:lnTo>
                          <a:pt x="170" y="2"/>
                        </a:lnTo>
                        <a:lnTo>
                          <a:pt x="173" y="2"/>
                        </a:lnTo>
                        <a:lnTo>
                          <a:pt x="173" y="0"/>
                        </a:lnTo>
                        <a:lnTo>
                          <a:pt x="175" y="0"/>
                        </a:lnTo>
                        <a:lnTo>
                          <a:pt x="175" y="0"/>
                        </a:lnTo>
                        <a:lnTo>
                          <a:pt x="177" y="2"/>
                        </a:lnTo>
                        <a:lnTo>
                          <a:pt x="177" y="2"/>
                        </a:lnTo>
                        <a:lnTo>
                          <a:pt x="179" y="2"/>
                        </a:lnTo>
                        <a:lnTo>
                          <a:pt x="179" y="2"/>
                        </a:lnTo>
                        <a:lnTo>
                          <a:pt x="181" y="2"/>
                        </a:lnTo>
                        <a:lnTo>
                          <a:pt x="181" y="2"/>
                        </a:lnTo>
                        <a:lnTo>
                          <a:pt x="183" y="2"/>
                        </a:lnTo>
                        <a:lnTo>
                          <a:pt x="183" y="4"/>
                        </a:lnTo>
                        <a:lnTo>
                          <a:pt x="185" y="4"/>
                        </a:lnTo>
                        <a:lnTo>
                          <a:pt x="187" y="4"/>
                        </a:lnTo>
                        <a:lnTo>
                          <a:pt x="187" y="6"/>
                        </a:lnTo>
                        <a:lnTo>
                          <a:pt x="189" y="6"/>
                        </a:lnTo>
                        <a:lnTo>
                          <a:pt x="189" y="9"/>
                        </a:lnTo>
                        <a:lnTo>
                          <a:pt x="191" y="9"/>
                        </a:lnTo>
                        <a:lnTo>
                          <a:pt x="191" y="11"/>
                        </a:lnTo>
                        <a:lnTo>
                          <a:pt x="193" y="11"/>
                        </a:lnTo>
                        <a:lnTo>
                          <a:pt x="193" y="13"/>
                        </a:lnTo>
                        <a:lnTo>
                          <a:pt x="195" y="15"/>
                        </a:lnTo>
                        <a:lnTo>
                          <a:pt x="195" y="15"/>
                        </a:lnTo>
                        <a:lnTo>
                          <a:pt x="195" y="17"/>
                        </a:lnTo>
                        <a:lnTo>
                          <a:pt x="197" y="19"/>
                        </a:lnTo>
                        <a:lnTo>
                          <a:pt x="197" y="21"/>
                        </a:lnTo>
                        <a:lnTo>
                          <a:pt x="197" y="23"/>
                        </a:lnTo>
                        <a:lnTo>
                          <a:pt x="197" y="25"/>
                        </a:lnTo>
                        <a:lnTo>
                          <a:pt x="197" y="27"/>
                        </a:lnTo>
                        <a:lnTo>
                          <a:pt x="199" y="29"/>
                        </a:lnTo>
                        <a:lnTo>
                          <a:pt x="199" y="31"/>
                        </a:lnTo>
                        <a:lnTo>
                          <a:pt x="199" y="35"/>
                        </a:lnTo>
                        <a:lnTo>
                          <a:pt x="197" y="38"/>
                        </a:lnTo>
                        <a:lnTo>
                          <a:pt x="199" y="42"/>
                        </a:lnTo>
                        <a:lnTo>
                          <a:pt x="199" y="44"/>
                        </a:lnTo>
                        <a:lnTo>
                          <a:pt x="199" y="48"/>
                        </a:lnTo>
                        <a:lnTo>
                          <a:pt x="197" y="50"/>
                        </a:lnTo>
                        <a:lnTo>
                          <a:pt x="197" y="54"/>
                        </a:lnTo>
                        <a:lnTo>
                          <a:pt x="197" y="56"/>
                        </a:lnTo>
                        <a:lnTo>
                          <a:pt x="197" y="60"/>
                        </a:lnTo>
                        <a:lnTo>
                          <a:pt x="195" y="62"/>
                        </a:lnTo>
                        <a:lnTo>
                          <a:pt x="195" y="65"/>
                        </a:lnTo>
                        <a:lnTo>
                          <a:pt x="193" y="67"/>
                        </a:lnTo>
                        <a:lnTo>
                          <a:pt x="193" y="71"/>
                        </a:lnTo>
                        <a:lnTo>
                          <a:pt x="191" y="73"/>
                        </a:lnTo>
                        <a:lnTo>
                          <a:pt x="191" y="75"/>
                        </a:lnTo>
                        <a:lnTo>
                          <a:pt x="189" y="77"/>
                        </a:lnTo>
                        <a:lnTo>
                          <a:pt x="187" y="79"/>
                        </a:lnTo>
                        <a:lnTo>
                          <a:pt x="187" y="81"/>
                        </a:lnTo>
                        <a:lnTo>
                          <a:pt x="185" y="81"/>
                        </a:lnTo>
                        <a:lnTo>
                          <a:pt x="185" y="83"/>
                        </a:lnTo>
                        <a:lnTo>
                          <a:pt x="183" y="85"/>
                        </a:lnTo>
                        <a:lnTo>
                          <a:pt x="181" y="87"/>
                        </a:lnTo>
                        <a:lnTo>
                          <a:pt x="179" y="89"/>
                        </a:lnTo>
                        <a:lnTo>
                          <a:pt x="177" y="92"/>
                        </a:lnTo>
                        <a:lnTo>
                          <a:pt x="175" y="94"/>
                        </a:lnTo>
                        <a:lnTo>
                          <a:pt x="175" y="94"/>
                        </a:lnTo>
                        <a:lnTo>
                          <a:pt x="173" y="96"/>
                        </a:lnTo>
                        <a:lnTo>
                          <a:pt x="173" y="96"/>
                        </a:lnTo>
                        <a:lnTo>
                          <a:pt x="173" y="96"/>
                        </a:lnTo>
                        <a:lnTo>
                          <a:pt x="175" y="96"/>
                        </a:lnTo>
                        <a:lnTo>
                          <a:pt x="179" y="96"/>
                        </a:lnTo>
                        <a:lnTo>
                          <a:pt x="183" y="94"/>
                        </a:lnTo>
                        <a:lnTo>
                          <a:pt x="187" y="94"/>
                        </a:lnTo>
                        <a:lnTo>
                          <a:pt x="193" y="94"/>
                        </a:lnTo>
                        <a:lnTo>
                          <a:pt x="199" y="94"/>
                        </a:lnTo>
                        <a:lnTo>
                          <a:pt x="206" y="94"/>
                        </a:lnTo>
                        <a:lnTo>
                          <a:pt x="212" y="94"/>
                        </a:lnTo>
                        <a:lnTo>
                          <a:pt x="220" y="94"/>
                        </a:lnTo>
                        <a:lnTo>
                          <a:pt x="229" y="96"/>
                        </a:lnTo>
                        <a:lnTo>
                          <a:pt x="237" y="96"/>
                        </a:lnTo>
                        <a:lnTo>
                          <a:pt x="243" y="96"/>
                        </a:lnTo>
                        <a:lnTo>
                          <a:pt x="251" y="96"/>
                        </a:lnTo>
                        <a:lnTo>
                          <a:pt x="256" y="96"/>
                        </a:lnTo>
                        <a:lnTo>
                          <a:pt x="260" y="98"/>
                        </a:lnTo>
                        <a:lnTo>
                          <a:pt x="262" y="98"/>
                        </a:lnTo>
                        <a:lnTo>
                          <a:pt x="266" y="98"/>
                        </a:lnTo>
                        <a:lnTo>
                          <a:pt x="270" y="98"/>
                        </a:lnTo>
                        <a:lnTo>
                          <a:pt x="272" y="100"/>
                        </a:lnTo>
                        <a:lnTo>
                          <a:pt x="276" y="100"/>
                        </a:lnTo>
                        <a:lnTo>
                          <a:pt x="278" y="100"/>
                        </a:lnTo>
                        <a:lnTo>
                          <a:pt x="282" y="102"/>
                        </a:lnTo>
                        <a:lnTo>
                          <a:pt x="285" y="102"/>
                        </a:lnTo>
                        <a:lnTo>
                          <a:pt x="289" y="104"/>
                        </a:lnTo>
                        <a:lnTo>
                          <a:pt x="291" y="104"/>
                        </a:lnTo>
                        <a:lnTo>
                          <a:pt x="293" y="106"/>
                        </a:lnTo>
                        <a:lnTo>
                          <a:pt x="295" y="106"/>
                        </a:lnTo>
                        <a:lnTo>
                          <a:pt x="297" y="108"/>
                        </a:lnTo>
                        <a:lnTo>
                          <a:pt x="299" y="110"/>
                        </a:lnTo>
                        <a:lnTo>
                          <a:pt x="301" y="110"/>
                        </a:lnTo>
                        <a:lnTo>
                          <a:pt x="303" y="112"/>
                        </a:lnTo>
                        <a:lnTo>
                          <a:pt x="305" y="114"/>
                        </a:lnTo>
                        <a:lnTo>
                          <a:pt x="307" y="116"/>
                        </a:lnTo>
                        <a:lnTo>
                          <a:pt x="309" y="116"/>
                        </a:lnTo>
                        <a:lnTo>
                          <a:pt x="309" y="119"/>
                        </a:lnTo>
                        <a:lnTo>
                          <a:pt x="312" y="121"/>
                        </a:lnTo>
                        <a:lnTo>
                          <a:pt x="312" y="123"/>
                        </a:lnTo>
                        <a:lnTo>
                          <a:pt x="314" y="123"/>
                        </a:lnTo>
                        <a:lnTo>
                          <a:pt x="314" y="125"/>
                        </a:lnTo>
                        <a:lnTo>
                          <a:pt x="314" y="127"/>
                        </a:lnTo>
                        <a:lnTo>
                          <a:pt x="314" y="129"/>
                        </a:lnTo>
                        <a:lnTo>
                          <a:pt x="314" y="131"/>
                        </a:lnTo>
                        <a:lnTo>
                          <a:pt x="314" y="131"/>
                        </a:lnTo>
                        <a:lnTo>
                          <a:pt x="314" y="133"/>
                        </a:lnTo>
                        <a:lnTo>
                          <a:pt x="314" y="135"/>
                        </a:lnTo>
                        <a:lnTo>
                          <a:pt x="314" y="137"/>
                        </a:lnTo>
                        <a:lnTo>
                          <a:pt x="312" y="137"/>
                        </a:lnTo>
                        <a:lnTo>
                          <a:pt x="312" y="139"/>
                        </a:lnTo>
                        <a:lnTo>
                          <a:pt x="309" y="141"/>
                        </a:lnTo>
                        <a:lnTo>
                          <a:pt x="307" y="141"/>
                        </a:lnTo>
                        <a:lnTo>
                          <a:pt x="305" y="143"/>
                        </a:lnTo>
                        <a:lnTo>
                          <a:pt x="303" y="145"/>
                        </a:lnTo>
                        <a:lnTo>
                          <a:pt x="301" y="145"/>
                        </a:lnTo>
                        <a:lnTo>
                          <a:pt x="297" y="145"/>
                        </a:lnTo>
                        <a:lnTo>
                          <a:pt x="295" y="148"/>
                        </a:lnTo>
                        <a:lnTo>
                          <a:pt x="293" y="148"/>
                        </a:lnTo>
                        <a:lnTo>
                          <a:pt x="291" y="148"/>
                        </a:lnTo>
                        <a:lnTo>
                          <a:pt x="289" y="148"/>
                        </a:lnTo>
                        <a:lnTo>
                          <a:pt x="285" y="150"/>
                        </a:lnTo>
                        <a:lnTo>
                          <a:pt x="282" y="150"/>
                        </a:lnTo>
                        <a:lnTo>
                          <a:pt x="280" y="150"/>
                        </a:lnTo>
                        <a:lnTo>
                          <a:pt x="278" y="150"/>
                        </a:lnTo>
                        <a:lnTo>
                          <a:pt x="274" y="150"/>
                        </a:lnTo>
                        <a:lnTo>
                          <a:pt x="272" y="150"/>
                        </a:lnTo>
                        <a:lnTo>
                          <a:pt x="270" y="150"/>
                        </a:lnTo>
                        <a:lnTo>
                          <a:pt x="266" y="148"/>
                        </a:lnTo>
                        <a:lnTo>
                          <a:pt x="264" y="148"/>
                        </a:lnTo>
                        <a:lnTo>
                          <a:pt x="262" y="148"/>
                        </a:lnTo>
                        <a:lnTo>
                          <a:pt x="258" y="148"/>
                        </a:lnTo>
                        <a:lnTo>
                          <a:pt x="253" y="148"/>
                        </a:lnTo>
                        <a:lnTo>
                          <a:pt x="247" y="145"/>
                        </a:lnTo>
                        <a:lnTo>
                          <a:pt x="243" y="145"/>
                        </a:lnTo>
                        <a:lnTo>
                          <a:pt x="237" y="143"/>
                        </a:lnTo>
                        <a:lnTo>
                          <a:pt x="233" y="143"/>
                        </a:lnTo>
                        <a:lnTo>
                          <a:pt x="229" y="141"/>
                        </a:lnTo>
                        <a:lnTo>
                          <a:pt x="224" y="141"/>
                        </a:lnTo>
                        <a:lnTo>
                          <a:pt x="218" y="139"/>
                        </a:lnTo>
                        <a:lnTo>
                          <a:pt x="216" y="139"/>
                        </a:lnTo>
                        <a:lnTo>
                          <a:pt x="212" y="139"/>
                        </a:lnTo>
                        <a:lnTo>
                          <a:pt x="208" y="139"/>
                        </a:lnTo>
                        <a:lnTo>
                          <a:pt x="204" y="139"/>
                        </a:lnTo>
                        <a:lnTo>
                          <a:pt x="199" y="137"/>
                        </a:lnTo>
                        <a:lnTo>
                          <a:pt x="195" y="137"/>
                        </a:lnTo>
                        <a:lnTo>
                          <a:pt x="193" y="137"/>
                        </a:lnTo>
                        <a:lnTo>
                          <a:pt x="191" y="137"/>
                        </a:lnTo>
                        <a:lnTo>
                          <a:pt x="189" y="139"/>
                        </a:lnTo>
                        <a:lnTo>
                          <a:pt x="189" y="139"/>
                        </a:lnTo>
                        <a:lnTo>
                          <a:pt x="187" y="139"/>
                        </a:lnTo>
                        <a:lnTo>
                          <a:pt x="185" y="139"/>
                        </a:lnTo>
                        <a:lnTo>
                          <a:pt x="185" y="139"/>
                        </a:lnTo>
                        <a:lnTo>
                          <a:pt x="183" y="139"/>
                        </a:lnTo>
                        <a:lnTo>
                          <a:pt x="183" y="141"/>
                        </a:lnTo>
                        <a:lnTo>
                          <a:pt x="181" y="141"/>
                        </a:lnTo>
                        <a:lnTo>
                          <a:pt x="181" y="141"/>
                        </a:lnTo>
                        <a:lnTo>
                          <a:pt x="181" y="143"/>
                        </a:lnTo>
                        <a:lnTo>
                          <a:pt x="181" y="143"/>
                        </a:lnTo>
                        <a:lnTo>
                          <a:pt x="181" y="143"/>
                        </a:lnTo>
                        <a:lnTo>
                          <a:pt x="183" y="145"/>
                        </a:lnTo>
                        <a:lnTo>
                          <a:pt x="185" y="148"/>
                        </a:lnTo>
                        <a:lnTo>
                          <a:pt x="187" y="150"/>
                        </a:lnTo>
                        <a:lnTo>
                          <a:pt x="189" y="152"/>
                        </a:lnTo>
                        <a:lnTo>
                          <a:pt x="191" y="154"/>
                        </a:lnTo>
                        <a:lnTo>
                          <a:pt x="195" y="158"/>
                        </a:lnTo>
                        <a:lnTo>
                          <a:pt x="197" y="158"/>
                        </a:lnTo>
                        <a:lnTo>
                          <a:pt x="199" y="160"/>
                        </a:lnTo>
                        <a:lnTo>
                          <a:pt x="202" y="162"/>
                        </a:lnTo>
                        <a:lnTo>
                          <a:pt x="204" y="164"/>
                        </a:lnTo>
                        <a:lnTo>
                          <a:pt x="206" y="164"/>
                        </a:lnTo>
                        <a:lnTo>
                          <a:pt x="208" y="166"/>
                        </a:lnTo>
                        <a:lnTo>
                          <a:pt x="212" y="168"/>
                        </a:lnTo>
                        <a:lnTo>
                          <a:pt x="214" y="170"/>
                        </a:lnTo>
                        <a:lnTo>
                          <a:pt x="216" y="170"/>
                        </a:lnTo>
                        <a:lnTo>
                          <a:pt x="220" y="172"/>
                        </a:lnTo>
                        <a:lnTo>
                          <a:pt x="222" y="175"/>
                        </a:lnTo>
                        <a:lnTo>
                          <a:pt x="226" y="177"/>
                        </a:lnTo>
                        <a:lnTo>
                          <a:pt x="229" y="177"/>
                        </a:lnTo>
                        <a:lnTo>
                          <a:pt x="233" y="179"/>
                        </a:lnTo>
                        <a:lnTo>
                          <a:pt x="237" y="179"/>
                        </a:lnTo>
                        <a:lnTo>
                          <a:pt x="239" y="181"/>
                        </a:lnTo>
                        <a:lnTo>
                          <a:pt x="243" y="181"/>
                        </a:lnTo>
                        <a:lnTo>
                          <a:pt x="247" y="183"/>
                        </a:lnTo>
                        <a:lnTo>
                          <a:pt x="249" y="185"/>
                        </a:lnTo>
                        <a:lnTo>
                          <a:pt x="253" y="185"/>
                        </a:lnTo>
                        <a:lnTo>
                          <a:pt x="256" y="187"/>
                        </a:lnTo>
                        <a:lnTo>
                          <a:pt x="258" y="187"/>
                        </a:lnTo>
                        <a:lnTo>
                          <a:pt x="262" y="189"/>
                        </a:lnTo>
                        <a:lnTo>
                          <a:pt x="264" y="191"/>
                        </a:lnTo>
                        <a:lnTo>
                          <a:pt x="266" y="191"/>
                        </a:lnTo>
                        <a:lnTo>
                          <a:pt x="268" y="193"/>
                        </a:lnTo>
                        <a:lnTo>
                          <a:pt x="270" y="195"/>
                        </a:lnTo>
                        <a:lnTo>
                          <a:pt x="272" y="195"/>
                        </a:lnTo>
                        <a:lnTo>
                          <a:pt x="274" y="197"/>
                        </a:lnTo>
                        <a:lnTo>
                          <a:pt x="274" y="197"/>
                        </a:lnTo>
                        <a:lnTo>
                          <a:pt x="276" y="199"/>
                        </a:lnTo>
                        <a:lnTo>
                          <a:pt x="278" y="202"/>
                        </a:lnTo>
                        <a:lnTo>
                          <a:pt x="278" y="202"/>
                        </a:lnTo>
                        <a:lnTo>
                          <a:pt x="278" y="204"/>
                        </a:lnTo>
                        <a:lnTo>
                          <a:pt x="280" y="206"/>
                        </a:lnTo>
                        <a:lnTo>
                          <a:pt x="280" y="206"/>
                        </a:lnTo>
                        <a:lnTo>
                          <a:pt x="280" y="208"/>
                        </a:lnTo>
                        <a:lnTo>
                          <a:pt x="282" y="210"/>
                        </a:lnTo>
                        <a:lnTo>
                          <a:pt x="282" y="210"/>
                        </a:lnTo>
                        <a:lnTo>
                          <a:pt x="282" y="212"/>
                        </a:lnTo>
                        <a:lnTo>
                          <a:pt x="282" y="214"/>
                        </a:lnTo>
                        <a:lnTo>
                          <a:pt x="282" y="214"/>
                        </a:lnTo>
                        <a:lnTo>
                          <a:pt x="282" y="216"/>
                        </a:lnTo>
                        <a:lnTo>
                          <a:pt x="280" y="218"/>
                        </a:lnTo>
                        <a:lnTo>
                          <a:pt x="280" y="218"/>
                        </a:lnTo>
                        <a:lnTo>
                          <a:pt x="280" y="220"/>
                        </a:lnTo>
                        <a:lnTo>
                          <a:pt x="278" y="222"/>
                        </a:lnTo>
                        <a:lnTo>
                          <a:pt x="278" y="222"/>
                        </a:lnTo>
                        <a:lnTo>
                          <a:pt x="276" y="224"/>
                        </a:lnTo>
                        <a:lnTo>
                          <a:pt x="276" y="224"/>
                        </a:lnTo>
                        <a:lnTo>
                          <a:pt x="274" y="226"/>
                        </a:lnTo>
                        <a:lnTo>
                          <a:pt x="274" y="226"/>
                        </a:lnTo>
                        <a:lnTo>
                          <a:pt x="272" y="228"/>
                        </a:lnTo>
                        <a:lnTo>
                          <a:pt x="270" y="228"/>
                        </a:lnTo>
                        <a:lnTo>
                          <a:pt x="270" y="228"/>
                        </a:lnTo>
                        <a:lnTo>
                          <a:pt x="268" y="231"/>
                        </a:lnTo>
                        <a:lnTo>
                          <a:pt x="266" y="231"/>
                        </a:lnTo>
                        <a:lnTo>
                          <a:pt x="264" y="231"/>
                        </a:lnTo>
                        <a:lnTo>
                          <a:pt x="264" y="233"/>
                        </a:lnTo>
                        <a:lnTo>
                          <a:pt x="262" y="233"/>
                        </a:lnTo>
                        <a:lnTo>
                          <a:pt x="260" y="233"/>
                        </a:lnTo>
                        <a:lnTo>
                          <a:pt x="258" y="233"/>
                        </a:lnTo>
                        <a:lnTo>
                          <a:pt x="256" y="233"/>
                        </a:lnTo>
                        <a:lnTo>
                          <a:pt x="253" y="233"/>
                        </a:lnTo>
                        <a:lnTo>
                          <a:pt x="251" y="233"/>
                        </a:lnTo>
                        <a:lnTo>
                          <a:pt x="249" y="233"/>
                        </a:lnTo>
                        <a:lnTo>
                          <a:pt x="247" y="233"/>
                        </a:lnTo>
                        <a:lnTo>
                          <a:pt x="245" y="233"/>
                        </a:lnTo>
                        <a:lnTo>
                          <a:pt x="243" y="233"/>
                        </a:lnTo>
                        <a:lnTo>
                          <a:pt x="239" y="233"/>
                        </a:lnTo>
                        <a:lnTo>
                          <a:pt x="237" y="233"/>
                        </a:lnTo>
                        <a:lnTo>
                          <a:pt x="235" y="231"/>
                        </a:lnTo>
                        <a:lnTo>
                          <a:pt x="231" y="231"/>
                        </a:lnTo>
                        <a:lnTo>
                          <a:pt x="224" y="231"/>
                        </a:lnTo>
                        <a:lnTo>
                          <a:pt x="218" y="228"/>
                        </a:lnTo>
                        <a:lnTo>
                          <a:pt x="212" y="226"/>
                        </a:lnTo>
                        <a:lnTo>
                          <a:pt x="210" y="226"/>
                        </a:lnTo>
                        <a:lnTo>
                          <a:pt x="208" y="226"/>
                        </a:lnTo>
                        <a:lnTo>
                          <a:pt x="204" y="224"/>
                        </a:lnTo>
                        <a:lnTo>
                          <a:pt x="202" y="224"/>
                        </a:lnTo>
                        <a:lnTo>
                          <a:pt x="199" y="224"/>
                        </a:lnTo>
                        <a:lnTo>
                          <a:pt x="197" y="222"/>
                        </a:lnTo>
                        <a:lnTo>
                          <a:pt x="193" y="222"/>
                        </a:lnTo>
                        <a:lnTo>
                          <a:pt x="191" y="220"/>
                        </a:lnTo>
                        <a:lnTo>
                          <a:pt x="189" y="220"/>
                        </a:lnTo>
                        <a:lnTo>
                          <a:pt x="187" y="218"/>
                        </a:lnTo>
                        <a:lnTo>
                          <a:pt x="185" y="218"/>
                        </a:lnTo>
                        <a:lnTo>
                          <a:pt x="183" y="216"/>
                        </a:lnTo>
                        <a:lnTo>
                          <a:pt x="179" y="214"/>
                        </a:lnTo>
                        <a:lnTo>
                          <a:pt x="175" y="212"/>
                        </a:lnTo>
                        <a:lnTo>
                          <a:pt x="173" y="210"/>
                        </a:lnTo>
                        <a:lnTo>
                          <a:pt x="168" y="208"/>
                        </a:lnTo>
                        <a:lnTo>
                          <a:pt x="166" y="206"/>
                        </a:lnTo>
                        <a:lnTo>
                          <a:pt x="164" y="204"/>
                        </a:lnTo>
                        <a:lnTo>
                          <a:pt x="162" y="202"/>
                        </a:lnTo>
                        <a:lnTo>
                          <a:pt x="160" y="202"/>
                        </a:lnTo>
                        <a:lnTo>
                          <a:pt x="158" y="202"/>
                        </a:lnTo>
                        <a:lnTo>
                          <a:pt x="158" y="199"/>
                        </a:lnTo>
                        <a:lnTo>
                          <a:pt x="156" y="199"/>
                        </a:lnTo>
                        <a:lnTo>
                          <a:pt x="156" y="199"/>
                        </a:lnTo>
                        <a:lnTo>
                          <a:pt x="154" y="199"/>
                        </a:lnTo>
                        <a:lnTo>
                          <a:pt x="154" y="199"/>
                        </a:lnTo>
                        <a:lnTo>
                          <a:pt x="152" y="199"/>
                        </a:lnTo>
                        <a:lnTo>
                          <a:pt x="152" y="199"/>
                        </a:lnTo>
                        <a:lnTo>
                          <a:pt x="150" y="199"/>
                        </a:lnTo>
                        <a:lnTo>
                          <a:pt x="150" y="199"/>
                        </a:lnTo>
                        <a:lnTo>
                          <a:pt x="148" y="202"/>
                        </a:lnTo>
                        <a:lnTo>
                          <a:pt x="148" y="202"/>
                        </a:lnTo>
                        <a:lnTo>
                          <a:pt x="148" y="202"/>
                        </a:lnTo>
                        <a:lnTo>
                          <a:pt x="146" y="202"/>
                        </a:lnTo>
                        <a:lnTo>
                          <a:pt x="146" y="202"/>
                        </a:lnTo>
                        <a:lnTo>
                          <a:pt x="146" y="202"/>
                        </a:lnTo>
                        <a:lnTo>
                          <a:pt x="146" y="204"/>
                        </a:lnTo>
                        <a:lnTo>
                          <a:pt x="146" y="204"/>
                        </a:lnTo>
                        <a:lnTo>
                          <a:pt x="146" y="204"/>
                        </a:lnTo>
                        <a:lnTo>
                          <a:pt x="146" y="206"/>
                        </a:lnTo>
                        <a:lnTo>
                          <a:pt x="146" y="208"/>
                        </a:lnTo>
                        <a:lnTo>
                          <a:pt x="148" y="210"/>
                        </a:lnTo>
                        <a:lnTo>
                          <a:pt x="150" y="216"/>
                        </a:lnTo>
                        <a:lnTo>
                          <a:pt x="152" y="220"/>
                        </a:lnTo>
                        <a:lnTo>
                          <a:pt x="156" y="226"/>
                        </a:lnTo>
                        <a:lnTo>
                          <a:pt x="158" y="233"/>
                        </a:lnTo>
                        <a:lnTo>
                          <a:pt x="162" y="239"/>
                        </a:lnTo>
                        <a:lnTo>
                          <a:pt x="164" y="245"/>
                        </a:lnTo>
                        <a:lnTo>
                          <a:pt x="164" y="245"/>
                        </a:lnTo>
                        <a:lnTo>
                          <a:pt x="166" y="247"/>
                        </a:lnTo>
                        <a:lnTo>
                          <a:pt x="168" y="249"/>
                        </a:lnTo>
                        <a:lnTo>
                          <a:pt x="168" y="251"/>
                        </a:lnTo>
                        <a:lnTo>
                          <a:pt x="170" y="253"/>
                        </a:lnTo>
                        <a:lnTo>
                          <a:pt x="173" y="253"/>
                        </a:lnTo>
                        <a:lnTo>
                          <a:pt x="173" y="255"/>
                        </a:lnTo>
                        <a:lnTo>
                          <a:pt x="175" y="258"/>
                        </a:lnTo>
                        <a:lnTo>
                          <a:pt x="179" y="262"/>
                        </a:lnTo>
                        <a:lnTo>
                          <a:pt x="183" y="266"/>
                        </a:lnTo>
                        <a:lnTo>
                          <a:pt x="187" y="270"/>
                        </a:lnTo>
                        <a:lnTo>
                          <a:pt x="191" y="274"/>
                        </a:lnTo>
                        <a:lnTo>
                          <a:pt x="193" y="278"/>
                        </a:lnTo>
                        <a:lnTo>
                          <a:pt x="197" y="282"/>
                        </a:lnTo>
                        <a:lnTo>
                          <a:pt x="199" y="285"/>
                        </a:lnTo>
                        <a:lnTo>
                          <a:pt x="202" y="287"/>
                        </a:lnTo>
                        <a:lnTo>
                          <a:pt x="202" y="289"/>
                        </a:lnTo>
                        <a:lnTo>
                          <a:pt x="204" y="291"/>
                        </a:lnTo>
                        <a:lnTo>
                          <a:pt x="206" y="293"/>
                        </a:lnTo>
                        <a:lnTo>
                          <a:pt x="206" y="295"/>
                        </a:lnTo>
                        <a:lnTo>
                          <a:pt x="206" y="297"/>
                        </a:lnTo>
                        <a:lnTo>
                          <a:pt x="208" y="297"/>
                        </a:lnTo>
                        <a:lnTo>
                          <a:pt x="208" y="299"/>
                        </a:lnTo>
                        <a:lnTo>
                          <a:pt x="208" y="301"/>
                        </a:lnTo>
                        <a:lnTo>
                          <a:pt x="208" y="303"/>
                        </a:lnTo>
                        <a:lnTo>
                          <a:pt x="208" y="303"/>
                        </a:lnTo>
                        <a:lnTo>
                          <a:pt x="208" y="305"/>
                        </a:lnTo>
                        <a:lnTo>
                          <a:pt x="208" y="307"/>
                        </a:lnTo>
                        <a:lnTo>
                          <a:pt x="208" y="307"/>
                        </a:lnTo>
                        <a:lnTo>
                          <a:pt x="206" y="309"/>
                        </a:lnTo>
                        <a:lnTo>
                          <a:pt x="206" y="309"/>
                        </a:lnTo>
                        <a:lnTo>
                          <a:pt x="204" y="312"/>
                        </a:lnTo>
                        <a:lnTo>
                          <a:pt x="204" y="312"/>
                        </a:lnTo>
                        <a:lnTo>
                          <a:pt x="202" y="314"/>
                        </a:lnTo>
                        <a:lnTo>
                          <a:pt x="202" y="314"/>
                        </a:lnTo>
                        <a:lnTo>
                          <a:pt x="199" y="316"/>
                        </a:lnTo>
                        <a:lnTo>
                          <a:pt x="199" y="316"/>
                        </a:lnTo>
                        <a:lnTo>
                          <a:pt x="197" y="316"/>
                        </a:lnTo>
                        <a:lnTo>
                          <a:pt x="195" y="318"/>
                        </a:lnTo>
                        <a:lnTo>
                          <a:pt x="193" y="318"/>
                        </a:lnTo>
                        <a:lnTo>
                          <a:pt x="193" y="318"/>
                        </a:lnTo>
                        <a:lnTo>
                          <a:pt x="191" y="318"/>
                        </a:lnTo>
                        <a:lnTo>
                          <a:pt x="189" y="320"/>
                        </a:lnTo>
                        <a:lnTo>
                          <a:pt x="187" y="320"/>
                        </a:lnTo>
                        <a:lnTo>
                          <a:pt x="187" y="320"/>
                        </a:lnTo>
                        <a:lnTo>
                          <a:pt x="185" y="320"/>
                        </a:lnTo>
                        <a:lnTo>
                          <a:pt x="183" y="320"/>
                        </a:lnTo>
                        <a:lnTo>
                          <a:pt x="181" y="320"/>
                        </a:lnTo>
                        <a:lnTo>
                          <a:pt x="179" y="320"/>
                        </a:lnTo>
                        <a:lnTo>
                          <a:pt x="177" y="320"/>
                        </a:lnTo>
                        <a:lnTo>
                          <a:pt x="175" y="320"/>
                        </a:lnTo>
                        <a:lnTo>
                          <a:pt x="175" y="320"/>
                        </a:lnTo>
                        <a:lnTo>
                          <a:pt x="173" y="320"/>
                        </a:lnTo>
                        <a:lnTo>
                          <a:pt x="170" y="320"/>
                        </a:lnTo>
                        <a:lnTo>
                          <a:pt x="168" y="320"/>
                        </a:lnTo>
                        <a:lnTo>
                          <a:pt x="168" y="320"/>
                        </a:lnTo>
                        <a:lnTo>
                          <a:pt x="166" y="320"/>
                        </a:lnTo>
                        <a:lnTo>
                          <a:pt x="164" y="320"/>
                        </a:lnTo>
                        <a:lnTo>
                          <a:pt x="162" y="318"/>
                        </a:lnTo>
                        <a:lnTo>
                          <a:pt x="160" y="318"/>
                        </a:lnTo>
                        <a:lnTo>
                          <a:pt x="158" y="316"/>
                        </a:lnTo>
                        <a:lnTo>
                          <a:pt x="156" y="316"/>
                        </a:lnTo>
                        <a:lnTo>
                          <a:pt x="154" y="316"/>
                        </a:lnTo>
                        <a:lnTo>
                          <a:pt x="152" y="314"/>
                        </a:lnTo>
                        <a:lnTo>
                          <a:pt x="152" y="314"/>
                        </a:lnTo>
                        <a:lnTo>
                          <a:pt x="150" y="314"/>
                        </a:lnTo>
                        <a:lnTo>
                          <a:pt x="150" y="312"/>
                        </a:lnTo>
                        <a:lnTo>
                          <a:pt x="150" y="312"/>
                        </a:lnTo>
                        <a:lnTo>
                          <a:pt x="150" y="312"/>
                        </a:lnTo>
                        <a:lnTo>
                          <a:pt x="148" y="312"/>
                        </a:lnTo>
                        <a:lnTo>
                          <a:pt x="148" y="309"/>
                        </a:lnTo>
                        <a:lnTo>
                          <a:pt x="148" y="309"/>
                        </a:lnTo>
                        <a:lnTo>
                          <a:pt x="148" y="312"/>
                        </a:lnTo>
                        <a:lnTo>
                          <a:pt x="148" y="314"/>
                        </a:lnTo>
                        <a:lnTo>
                          <a:pt x="150" y="314"/>
                        </a:lnTo>
                        <a:lnTo>
                          <a:pt x="150" y="316"/>
                        </a:lnTo>
                        <a:lnTo>
                          <a:pt x="150" y="318"/>
                        </a:lnTo>
                        <a:lnTo>
                          <a:pt x="150" y="320"/>
                        </a:lnTo>
                        <a:lnTo>
                          <a:pt x="150" y="322"/>
                        </a:lnTo>
                        <a:lnTo>
                          <a:pt x="150" y="322"/>
                        </a:lnTo>
                        <a:lnTo>
                          <a:pt x="150" y="322"/>
                        </a:lnTo>
                        <a:lnTo>
                          <a:pt x="150" y="324"/>
                        </a:lnTo>
                        <a:lnTo>
                          <a:pt x="148" y="324"/>
                        </a:lnTo>
                        <a:lnTo>
                          <a:pt x="148" y="326"/>
                        </a:lnTo>
                        <a:lnTo>
                          <a:pt x="148" y="326"/>
                        </a:lnTo>
                        <a:lnTo>
                          <a:pt x="148" y="326"/>
                        </a:lnTo>
                        <a:lnTo>
                          <a:pt x="146" y="328"/>
                        </a:lnTo>
                        <a:lnTo>
                          <a:pt x="146" y="328"/>
                        </a:lnTo>
                        <a:lnTo>
                          <a:pt x="146" y="328"/>
                        </a:lnTo>
                        <a:lnTo>
                          <a:pt x="143" y="330"/>
                        </a:lnTo>
                        <a:lnTo>
                          <a:pt x="143" y="330"/>
                        </a:lnTo>
                        <a:lnTo>
                          <a:pt x="141" y="330"/>
                        </a:lnTo>
                        <a:lnTo>
                          <a:pt x="141" y="330"/>
                        </a:lnTo>
                        <a:lnTo>
                          <a:pt x="139" y="330"/>
                        </a:lnTo>
                        <a:lnTo>
                          <a:pt x="137" y="330"/>
                        </a:lnTo>
                        <a:lnTo>
                          <a:pt x="137" y="330"/>
                        </a:lnTo>
                        <a:lnTo>
                          <a:pt x="135" y="330"/>
                        </a:lnTo>
                        <a:lnTo>
                          <a:pt x="133" y="330"/>
                        </a:lnTo>
                        <a:lnTo>
                          <a:pt x="131" y="328"/>
                        </a:lnTo>
                        <a:lnTo>
                          <a:pt x="131" y="328"/>
                        </a:lnTo>
                        <a:lnTo>
                          <a:pt x="129" y="328"/>
                        </a:lnTo>
                        <a:lnTo>
                          <a:pt x="127" y="326"/>
                        </a:lnTo>
                        <a:lnTo>
                          <a:pt x="125" y="326"/>
                        </a:lnTo>
                        <a:lnTo>
                          <a:pt x="125" y="326"/>
                        </a:lnTo>
                        <a:lnTo>
                          <a:pt x="123" y="324"/>
                        </a:lnTo>
                        <a:lnTo>
                          <a:pt x="121" y="324"/>
                        </a:lnTo>
                        <a:lnTo>
                          <a:pt x="119" y="322"/>
                        </a:lnTo>
                        <a:lnTo>
                          <a:pt x="119" y="322"/>
                        </a:lnTo>
                        <a:lnTo>
                          <a:pt x="116" y="320"/>
                        </a:lnTo>
                        <a:lnTo>
                          <a:pt x="114" y="320"/>
                        </a:lnTo>
                        <a:lnTo>
                          <a:pt x="112" y="318"/>
                        </a:lnTo>
                        <a:lnTo>
                          <a:pt x="112" y="318"/>
                        </a:lnTo>
                        <a:lnTo>
                          <a:pt x="110" y="316"/>
                        </a:lnTo>
                        <a:lnTo>
                          <a:pt x="108" y="316"/>
                        </a:lnTo>
                        <a:lnTo>
                          <a:pt x="108" y="314"/>
                        </a:lnTo>
                        <a:lnTo>
                          <a:pt x="106" y="312"/>
                        </a:lnTo>
                        <a:lnTo>
                          <a:pt x="104" y="312"/>
                        </a:lnTo>
                        <a:lnTo>
                          <a:pt x="104" y="309"/>
                        </a:lnTo>
                        <a:lnTo>
                          <a:pt x="102" y="307"/>
                        </a:lnTo>
                        <a:lnTo>
                          <a:pt x="102" y="307"/>
                        </a:lnTo>
                        <a:lnTo>
                          <a:pt x="100" y="305"/>
                        </a:lnTo>
                        <a:lnTo>
                          <a:pt x="98" y="303"/>
                        </a:lnTo>
                        <a:lnTo>
                          <a:pt x="98" y="303"/>
                        </a:lnTo>
                        <a:lnTo>
                          <a:pt x="96" y="301"/>
                        </a:lnTo>
                        <a:lnTo>
                          <a:pt x="96" y="299"/>
                        </a:lnTo>
                        <a:lnTo>
                          <a:pt x="94" y="299"/>
                        </a:lnTo>
                        <a:lnTo>
                          <a:pt x="94" y="297"/>
                        </a:lnTo>
                        <a:lnTo>
                          <a:pt x="94" y="297"/>
                        </a:lnTo>
                        <a:lnTo>
                          <a:pt x="92" y="295"/>
                        </a:lnTo>
                        <a:lnTo>
                          <a:pt x="92" y="293"/>
                        </a:lnTo>
                        <a:lnTo>
                          <a:pt x="92" y="291"/>
                        </a:lnTo>
                        <a:lnTo>
                          <a:pt x="92" y="291"/>
                        </a:lnTo>
                        <a:lnTo>
                          <a:pt x="92" y="289"/>
                        </a:lnTo>
                        <a:lnTo>
                          <a:pt x="90" y="287"/>
                        </a:lnTo>
                        <a:lnTo>
                          <a:pt x="90" y="285"/>
                        </a:lnTo>
                        <a:lnTo>
                          <a:pt x="90" y="280"/>
                        </a:lnTo>
                        <a:lnTo>
                          <a:pt x="90" y="276"/>
                        </a:lnTo>
                        <a:lnTo>
                          <a:pt x="90" y="274"/>
                        </a:lnTo>
                        <a:lnTo>
                          <a:pt x="87" y="272"/>
                        </a:lnTo>
                        <a:lnTo>
                          <a:pt x="87" y="270"/>
                        </a:lnTo>
                        <a:lnTo>
                          <a:pt x="87" y="268"/>
                        </a:lnTo>
                        <a:lnTo>
                          <a:pt x="87" y="266"/>
                        </a:lnTo>
                        <a:lnTo>
                          <a:pt x="85" y="264"/>
                        </a:lnTo>
                        <a:lnTo>
                          <a:pt x="85" y="262"/>
                        </a:lnTo>
                        <a:lnTo>
                          <a:pt x="85" y="260"/>
                        </a:lnTo>
                        <a:lnTo>
                          <a:pt x="83" y="258"/>
                        </a:lnTo>
                        <a:lnTo>
                          <a:pt x="83" y="255"/>
                        </a:lnTo>
                        <a:lnTo>
                          <a:pt x="81" y="253"/>
                        </a:lnTo>
                        <a:lnTo>
                          <a:pt x="79" y="251"/>
                        </a:lnTo>
                        <a:lnTo>
                          <a:pt x="79" y="249"/>
                        </a:lnTo>
                        <a:lnTo>
                          <a:pt x="77" y="247"/>
                        </a:lnTo>
                        <a:lnTo>
                          <a:pt x="75" y="245"/>
                        </a:lnTo>
                        <a:lnTo>
                          <a:pt x="73" y="243"/>
                        </a:lnTo>
                        <a:lnTo>
                          <a:pt x="71" y="241"/>
                        </a:lnTo>
                        <a:lnTo>
                          <a:pt x="65" y="237"/>
                        </a:lnTo>
                        <a:lnTo>
                          <a:pt x="58" y="231"/>
                        </a:lnTo>
                        <a:lnTo>
                          <a:pt x="52" y="226"/>
                        </a:lnTo>
                        <a:lnTo>
                          <a:pt x="48" y="222"/>
                        </a:lnTo>
                        <a:lnTo>
                          <a:pt x="44" y="218"/>
                        </a:lnTo>
                        <a:lnTo>
                          <a:pt x="40" y="214"/>
                        </a:lnTo>
                        <a:lnTo>
                          <a:pt x="38" y="214"/>
                        </a:lnTo>
                        <a:lnTo>
                          <a:pt x="36" y="212"/>
                        </a:lnTo>
                        <a:lnTo>
                          <a:pt x="34" y="210"/>
                        </a:lnTo>
                        <a:lnTo>
                          <a:pt x="31" y="208"/>
                        </a:lnTo>
                        <a:lnTo>
                          <a:pt x="31" y="208"/>
                        </a:lnTo>
                        <a:lnTo>
                          <a:pt x="29" y="206"/>
                        </a:lnTo>
                        <a:lnTo>
                          <a:pt x="29" y="206"/>
                        </a:lnTo>
                        <a:lnTo>
                          <a:pt x="27" y="204"/>
                        </a:lnTo>
                        <a:lnTo>
                          <a:pt x="25" y="202"/>
                        </a:lnTo>
                        <a:lnTo>
                          <a:pt x="21" y="202"/>
                        </a:lnTo>
                        <a:lnTo>
                          <a:pt x="21" y="199"/>
                        </a:lnTo>
                        <a:lnTo>
                          <a:pt x="19" y="199"/>
                        </a:lnTo>
                        <a:lnTo>
                          <a:pt x="17" y="197"/>
                        </a:lnTo>
                        <a:lnTo>
                          <a:pt x="17" y="197"/>
                        </a:lnTo>
                        <a:lnTo>
                          <a:pt x="15" y="195"/>
                        </a:lnTo>
                        <a:lnTo>
                          <a:pt x="15" y="195"/>
                        </a:lnTo>
                        <a:lnTo>
                          <a:pt x="13" y="195"/>
                        </a:lnTo>
                        <a:lnTo>
                          <a:pt x="13" y="193"/>
                        </a:lnTo>
                        <a:lnTo>
                          <a:pt x="13" y="193"/>
                        </a:lnTo>
                        <a:lnTo>
                          <a:pt x="13" y="193"/>
                        </a:lnTo>
                        <a:lnTo>
                          <a:pt x="11" y="189"/>
                        </a:lnTo>
                        <a:lnTo>
                          <a:pt x="9" y="187"/>
                        </a:lnTo>
                        <a:lnTo>
                          <a:pt x="9" y="185"/>
                        </a:lnTo>
                        <a:lnTo>
                          <a:pt x="7" y="181"/>
                        </a:lnTo>
                        <a:lnTo>
                          <a:pt x="7" y="179"/>
                        </a:lnTo>
                        <a:lnTo>
                          <a:pt x="7" y="177"/>
                        </a:lnTo>
                        <a:lnTo>
                          <a:pt x="4" y="175"/>
                        </a:lnTo>
                        <a:lnTo>
                          <a:pt x="4" y="172"/>
                        </a:lnTo>
                        <a:lnTo>
                          <a:pt x="4" y="170"/>
                        </a:lnTo>
                        <a:lnTo>
                          <a:pt x="4" y="170"/>
                        </a:lnTo>
                        <a:lnTo>
                          <a:pt x="4" y="168"/>
                        </a:lnTo>
                        <a:lnTo>
                          <a:pt x="4" y="168"/>
                        </a:lnTo>
                        <a:lnTo>
                          <a:pt x="4" y="166"/>
                        </a:lnTo>
                        <a:lnTo>
                          <a:pt x="4" y="166"/>
                        </a:lnTo>
                        <a:lnTo>
                          <a:pt x="4" y="16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57" name="Freeform 377"/>
                  <p:cNvSpPr>
                    <a:spLocks/>
                  </p:cNvSpPr>
                  <p:nvPr/>
                </p:nvSpPr>
                <p:spPr bwMode="auto">
                  <a:xfrm flipH="1">
                    <a:off x="7967603" y="2046224"/>
                    <a:ext cx="121487" cy="94912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4"/>
                      </a:cxn>
                      <a:cxn ang="0">
                        <a:pos x="4" y="8"/>
                      </a:cxn>
                      <a:cxn ang="0">
                        <a:pos x="6" y="13"/>
                      </a:cxn>
                      <a:cxn ang="0">
                        <a:pos x="8" y="17"/>
                      </a:cxn>
                      <a:cxn ang="0">
                        <a:pos x="13" y="21"/>
                      </a:cxn>
                      <a:cxn ang="0">
                        <a:pos x="15" y="25"/>
                      </a:cxn>
                      <a:cxn ang="0">
                        <a:pos x="19" y="31"/>
                      </a:cxn>
                      <a:cxn ang="0">
                        <a:pos x="25" y="38"/>
                      </a:cxn>
                      <a:cxn ang="0">
                        <a:pos x="33" y="46"/>
                      </a:cxn>
                      <a:cxn ang="0">
                        <a:pos x="40" y="54"/>
                      </a:cxn>
                      <a:cxn ang="0">
                        <a:pos x="44" y="58"/>
                      </a:cxn>
                      <a:cxn ang="0">
                        <a:pos x="48" y="60"/>
                      </a:cxn>
                      <a:cxn ang="0">
                        <a:pos x="50" y="62"/>
                      </a:cxn>
                      <a:cxn ang="0">
                        <a:pos x="52" y="65"/>
                      </a:cxn>
                      <a:cxn ang="0">
                        <a:pos x="56" y="67"/>
                      </a:cxn>
                      <a:cxn ang="0">
                        <a:pos x="58" y="69"/>
                      </a:cxn>
                      <a:cxn ang="0">
                        <a:pos x="60" y="71"/>
                      </a:cxn>
                      <a:cxn ang="0">
                        <a:pos x="64" y="71"/>
                      </a:cxn>
                      <a:cxn ang="0">
                        <a:pos x="67" y="73"/>
                      </a:cxn>
                      <a:cxn ang="0">
                        <a:pos x="69" y="73"/>
                      </a:cxn>
                      <a:cxn ang="0">
                        <a:pos x="73" y="73"/>
                      </a:cxn>
                      <a:cxn ang="0">
                        <a:pos x="77" y="73"/>
                      </a:cxn>
                      <a:cxn ang="0">
                        <a:pos x="79" y="73"/>
                      </a:cxn>
                      <a:cxn ang="0">
                        <a:pos x="83" y="73"/>
                      </a:cxn>
                      <a:cxn ang="0">
                        <a:pos x="87" y="73"/>
                      </a:cxn>
                      <a:cxn ang="0">
                        <a:pos x="93" y="73"/>
                      </a:cxn>
                      <a:cxn ang="0">
                        <a:pos x="96" y="73"/>
                      </a:cxn>
                      <a:cxn ang="0">
                        <a:pos x="96" y="73"/>
                      </a:cxn>
                      <a:cxn ang="0">
                        <a:pos x="96" y="73"/>
                      </a:cxn>
                      <a:cxn ang="0">
                        <a:pos x="91" y="73"/>
                      </a:cxn>
                      <a:cxn ang="0">
                        <a:pos x="87" y="75"/>
                      </a:cxn>
                      <a:cxn ang="0">
                        <a:pos x="83" y="75"/>
                      </a:cxn>
                      <a:cxn ang="0">
                        <a:pos x="79" y="75"/>
                      </a:cxn>
                      <a:cxn ang="0">
                        <a:pos x="75" y="75"/>
                      </a:cxn>
                      <a:cxn ang="0">
                        <a:pos x="71" y="75"/>
                      </a:cxn>
                      <a:cxn ang="0">
                        <a:pos x="64" y="75"/>
                      </a:cxn>
                      <a:cxn ang="0">
                        <a:pos x="60" y="73"/>
                      </a:cxn>
                      <a:cxn ang="0">
                        <a:pos x="56" y="73"/>
                      </a:cxn>
                      <a:cxn ang="0">
                        <a:pos x="52" y="71"/>
                      </a:cxn>
                      <a:cxn ang="0">
                        <a:pos x="48" y="69"/>
                      </a:cxn>
                      <a:cxn ang="0">
                        <a:pos x="40" y="60"/>
                      </a:cxn>
                      <a:cxn ang="0">
                        <a:pos x="31" y="52"/>
                      </a:cxn>
                      <a:cxn ang="0">
                        <a:pos x="23" y="46"/>
                      </a:cxn>
                      <a:cxn ang="0">
                        <a:pos x="19" y="38"/>
                      </a:cxn>
                      <a:cxn ang="0">
                        <a:pos x="13" y="31"/>
                      </a:cxn>
                      <a:cxn ang="0">
                        <a:pos x="8" y="27"/>
                      </a:cxn>
                      <a:cxn ang="0">
                        <a:pos x="6" y="25"/>
                      </a:cxn>
                      <a:cxn ang="0">
                        <a:pos x="6" y="23"/>
                      </a:cxn>
                      <a:cxn ang="0">
                        <a:pos x="4" y="19"/>
                      </a:cxn>
                      <a:cxn ang="0">
                        <a:pos x="2" y="17"/>
                      </a:cxn>
                      <a:cxn ang="0">
                        <a:pos x="2" y="13"/>
                      </a:cxn>
                      <a:cxn ang="0">
                        <a:pos x="2" y="8"/>
                      </a:cxn>
                      <a:cxn ang="0">
                        <a:pos x="0" y="6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96" h="75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4" y="8"/>
                        </a:lnTo>
                        <a:lnTo>
                          <a:pt x="6" y="11"/>
                        </a:lnTo>
                        <a:lnTo>
                          <a:pt x="6" y="13"/>
                        </a:lnTo>
                        <a:lnTo>
                          <a:pt x="8" y="15"/>
                        </a:lnTo>
                        <a:lnTo>
                          <a:pt x="8" y="17"/>
                        </a:lnTo>
                        <a:lnTo>
                          <a:pt x="10" y="19"/>
                        </a:lnTo>
                        <a:lnTo>
                          <a:pt x="13" y="21"/>
                        </a:lnTo>
                        <a:lnTo>
                          <a:pt x="13" y="23"/>
                        </a:lnTo>
                        <a:lnTo>
                          <a:pt x="15" y="25"/>
                        </a:lnTo>
                        <a:lnTo>
                          <a:pt x="17" y="27"/>
                        </a:lnTo>
                        <a:lnTo>
                          <a:pt x="19" y="31"/>
                        </a:lnTo>
                        <a:lnTo>
                          <a:pt x="21" y="33"/>
                        </a:lnTo>
                        <a:lnTo>
                          <a:pt x="25" y="38"/>
                        </a:lnTo>
                        <a:lnTo>
                          <a:pt x="29" y="42"/>
                        </a:lnTo>
                        <a:lnTo>
                          <a:pt x="33" y="46"/>
                        </a:lnTo>
                        <a:lnTo>
                          <a:pt x="37" y="50"/>
                        </a:lnTo>
                        <a:lnTo>
                          <a:pt x="40" y="54"/>
                        </a:lnTo>
                        <a:lnTo>
                          <a:pt x="44" y="56"/>
                        </a:lnTo>
                        <a:lnTo>
                          <a:pt x="44" y="58"/>
                        </a:lnTo>
                        <a:lnTo>
                          <a:pt x="46" y="60"/>
                        </a:lnTo>
                        <a:lnTo>
                          <a:pt x="48" y="60"/>
                        </a:lnTo>
                        <a:lnTo>
                          <a:pt x="48" y="62"/>
                        </a:lnTo>
                        <a:lnTo>
                          <a:pt x="50" y="62"/>
                        </a:lnTo>
                        <a:lnTo>
                          <a:pt x="52" y="65"/>
                        </a:lnTo>
                        <a:lnTo>
                          <a:pt x="52" y="65"/>
                        </a:lnTo>
                        <a:lnTo>
                          <a:pt x="54" y="67"/>
                        </a:lnTo>
                        <a:lnTo>
                          <a:pt x="56" y="67"/>
                        </a:lnTo>
                        <a:lnTo>
                          <a:pt x="56" y="69"/>
                        </a:lnTo>
                        <a:lnTo>
                          <a:pt x="58" y="69"/>
                        </a:lnTo>
                        <a:lnTo>
                          <a:pt x="60" y="69"/>
                        </a:lnTo>
                        <a:lnTo>
                          <a:pt x="60" y="71"/>
                        </a:lnTo>
                        <a:lnTo>
                          <a:pt x="62" y="71"/>
                        </a:lnTo>
                        <a:lnTo>
                          <a:pt x="64" y="71"/>
                        </a:lnTo>
                        <a:lnTo>
                          <a:pt x="64" y="71"/>
                        </a:lnTo>
                        <a:lnTo>
                          <a:pt x="67" y="73"/>
                        </a:lnTo>
                        <a:lnTo>
                          <a:pt x="69" y="73"/>
                        </a:lnTo>
                        <a:lnTo>
                          <a:pt x="69" y="73"/>
                        </a:lnTo>
                        <a:lnTo>
                          <a:pt x="71" y="73"/>
                        </a:lnTo>
                        <a:lnTo>
                          <a:pt x="73" y="73"/>
                        </a:lnTo>
                        <a:lnTo>
                          <a:pt x="75" y="73"/>
                        </a:lnTo>
                        <a:lnTo>
                          <a:pt x="77" y="73"/>
                        </a:lnTo>
                        <a:lnTo>
                          <a:pt x="77" y="73"/>
                        </a:lnTo>
                        <a:lnTo>
                          <a:pt x="79" y="73"/>
                        </a:lnTo>
                        <a:lnTo>
                          <a:pt x="81" y="73"/>
                        </a:lnTo>
                        <a:lnTo>
                          <a:pt x="83" y="73"/>
                        </a:lnTo>
                        <a:lnTo>
                          <a:pt x="85" y="73"/>
                        </a:lnTo>
                        <a:lnTo>
                          <a:pt x="87" y="73"/>
                        </a:lnTo>
                        <a:lnTo>
                          <a:pt x="91" y="73"/>
                        </a:lnTo>
                        <a:lnTo>
                          <a:pt x="93" y="73"/>
                        </a:lnTo>
                        <a:lnTo>
                          <a:pt x="93" y="73"/>
                        </a:lnTo>
                        <a:lnTo>
                          <a:pt x="96" y="73"/>
                        </a:lnTo>
                        <a:lnTo>
                          <a:pt x="96" y="73"/>
                        </a:lnTo>
                        <a:lnTo>
                          <a:pt x="96" y="73"/>
                        </a:lnTo>
                        <a:lnTo>
                          <a:pt x="96" y="73"/>
                        </a:lnTo>
                        <a:lnTo>
                          <a:pt x="96" y="73"/>
                        </a:lnTo>
                        <a:lnTo>
                          <a:pt x="93" y="73"/>
                        </a:lnTo>
                        <a:lnTo>
                          <a:pt x="91" y="73"/>
                        </a:lnTo>
                        <a:lnTo>
                          <a:pt x="89" y="73"/>
                        </a:lnTo>
                        <a:lnTo>
                          <a:pt x="87" y="75"/>
                        </a:lnTo>
                        <a:lnTo>
                          <a:pt x="85" y="75"/>
                        </a:lnTo>
                        <a:lnTo>
                          <a:pt x="83" y="75"/>
                        </a:lnTo>
                        <a:lnTo>
                          <a:pt x="81" y="75"/>
                        </a:lnTo>
                        <a:lnTo>
                          <a:pt x="79" y="75"/>
                        </a:lnTo>
                        <a:lnTo>
                          <a:pt x="77" y="75"/>
                        </a:lnTo>
                        <a:lnTo>
                          <a:pt x="75" y="75"/>
                        </a:lnTo>
                        <a:lnTo>
                          <a:pt x="73" y="75"/>
                        </a:lnTo>
                        <a:lnTo>
                          <a:pt x="71" y="75"/>
                        </a:lnTo>
                        <a:lnTo>
                          <a:pt x="67" y="75"/>
                        </a:lnTo>
                        <a:lnTo>
                          <a:pt x="64" y="75"/>
                        </a:lnTo>
                        <a:lnTo>
                          <a:pt x="62" y="75"/>
                        </a:lnTo>
                        <a:lnTo>
                          <a:pt x="60" y="73"/>
                        </a:lnTo>
                        <a:lnTo>
                          <a:pt x="58" y="73"/>
                        </a:lnTo>
                        <a:lnTo>
                          <a:pt x="56" y="73"/>
                        </a:lnTo>
                        <a:lnTo>
                          <a:pt x="54" y="73"/>
                        </a:lnTo>
                        <a:lnTo>
                          <a:pt x="52" y="71"/>
                        </a:lnTo>
                        <a:lnTo>
                          <a:pt x="50" y="71"/>
                        </a:lnTo>
                        <a:lnTo>
                          <a:pt x="48" y="69"/>
                        </a:lnTo>
                        <a:lnTo>
                          <a:pt x="46" y="67"/>
                        </a:lnTo>
                        <a:lnTo>
                          <a:pt x="40" y="60"/>
                        </a:lnTo>
                        <a:lnTo>
                          <a:pt x="33" y="54"/>
                        </a:lnTo>
                        <a:lnTo>
                          <a:pt x="31" y="52"/>
                        </a:lnTo>
                        <a:lnTo>
                          <a:pt x="27" y="48"/>
                        </a:lnTo>
                        <a:lnTo>
                          <a:pt x="23" y="46"/>
                        </a:lnTo>
                        <a:lnTo>
                          <a:pt x="21" y="42"/>
                        </a:lnTo>
                        <a:lnTo>
                          <a:pt x="19" y="38"/>
                        </a:lnTo>
                        <a:lnTo>
                          <a:pt x="15" y="35"/>
                        </a:lnTo>
                        <a:lnTo>
                          <a:pt x="13" y="31"/>
                        </a:lnTo>
                        <a:lnTo>
                          <a:pt x="10" y="29"/>
                        </a:lnTo>
                        <a:lnTo>
                          <a:pt x="8" y="27"/>
                        </a:lnTo>
                        <a:lnTo>
                          <a:pt x="8" y="25"/>
                        </a:lnTo>
                        <a:lnTo>
                          <a:pt x="6" y="25"/>
                        </a:lnTo>
                        <a:lnTo>
                          <a:pt x="6" y="23"/>
                        </a:lnTo>
                        <a:lnTo>
                          <a:pt x="6" y="23"/>
                        </a:lnTo>
                        <a:lnTo>
                          <a:pt x="4" y="21"/>
                        </a:lnTo>
                        <a:lnTo>
                          <a:pt x="4" y="19"/>
                        </a:lnTo>
                        <a:lnTo>
                          <a:pt x="4" y="19"/>
                        </a:lnTo>
                        <a:lnTo>
                          <a:pt x="2" y="17"/>
                        </a:lnTo>
                        <a:lnTo>
                          <a:pt x="2" y="15"/>
                        </a:lnTo>
                        <a:lnTo>
                          <a:pt x="2" y="13"/>
                        </a:lnTo>
                        <a:lnTo>
                          <a:pt x="2" y="11"/>
                        </a:lnTo>
                        <a:lnTo>
                          <a:pt x="2" y="8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1F1A1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58" name="Freeform 378"/>
                  <p:cNvSpPr>
                    <a:spLocks noEditPoints="1"/>
                  </p:cNvSpPr>
                  <p:nvPr/>
                </p:nvSpPr>
                <p:spPr bwMode="auto">
                  <a:xfrm flipH="1">
                    <a:off x="7967603" y="2046224"/>
                    <a:ext cx="121487" cy="94912"/>
                  </a:xfrm>
                  <a:custGeom>
                    <a:avLst/>
                    <a:gdLst/>
                    <a:ahLst/>
                    <a:cxnLst>
                      <a:cxn ang="0">
                        <a:pos x="21" y="31"/>
                      </a:cxn>
                      <a:cxn ang="0">
                        <a:pos x="31" y="44"/>
                      </a:cxn>
                      <a:cxn ang="0">
                        <a:pos x="46" y="58"/>
                      </a:cxn>
                      <a:cxn ang="0">
                        <a:pos x="52" y="65"/>
                      </a:cxn>
                      <a:cxn ang="0">
                        <a:pos x="58" y="67"/>
                      </a:cxn>
                      <a:cxn ang="0">
                        <a:pos x="62" y="71"/>
                      </a:cxn>
                      <a:cxn ang="0">
                        <a:pos x="69" y="73"/>
                      </a:cxn>
                      <a:cxn ang="0">
                        <a:pos x="75" y="73"/>
                      </a:cxn>
                      <a:cxn ang="0">
                        <a:pos x="85" y="73"/>
                      </a:cxn>
                      <a:cxn ang="0">
                        <a:pos x="93" y="71"/>
                      </a:cxn>
                      <a:cxn ang="0">
                        <a:pos x="96" y="71"/>
                      </a:cxn>
                      <a:cxn ang="0">
                        <a:pos x="96" y="73"/>
                      </a:cxn>
                      <a:cxn ang="0">
                        <a:pos x="89" y="75"/>
                      </a:cxn>
                      <a:cxn ang="0">
                        <a:pos x="75" y="75"/>
                      </a:cxn>
                      <a:cxn ang="0">
                        <a:pos x="67" y="75"/>
                      </a:cxn>
                      <a:cxn ang="0">
                        <a:pos x="58" y="75"/>
                      </a:cxn>
                      <a:cxn ang="0">
                        <a:pos x="52" y="71"/>
                      </a:cxn>
                      <a:cxn ang="0">
                        <a:pos x="46" y="69"/>
                      </a:cxn>
                      <a:cxn ang="0">
                        <a:pos x="25" y="46"/>
                      </a:cxn>
                      <a:cxn ang="0">
                        <a:pos x="15" y="35"/>
                      </a:cxn>
                      <a:cxn ang="0">
                        <a:pos x="6" y="25"/>
                      </a:cxn>
                      <a:cxn ang="0">
                        <a:pos x="4" y="19"/>
                      </a:cxn>
                      <a:cxn ang="0">
                        <a:pos x="2" y="13"/>
                      </a:cxn>
                      <a:cxn ang="0">
                        <a:pos x="0" y="6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  <a:cxn ang="0">
                        <a:pos x="4" y="6"/>
                      </a:cxn>
                      <a:cxn ang="0">
                        <a:pos x="8" y="15"/>
                      </a:cxn>
                      <a:cxn ang="0">
                        <a:pos x="15" y="23"/>
                      </a:cxn>
                      <a:cxn ang="0">
                        <a:pos x="31" y="44"/>
                      </a:cxn>
                      <a:cxn ang="0">
                        <a:pos x="21" y="33"/>
                      </a:cxn>
                      <a:cxn ang="0">
                        <a:pos x="13" y="23"/>
                      </a:cxn>
                      <a:cxn ang="0">
                        <a:pos x="6" y="15"/>
                      </a:cxn>
                      <a:cxn ang="0">
                        <a:pos x="2" y="4"/>
                      </a:cxn>
                      <a:cxn ang="0">
                        <a:pos x="2" y="6"/>
                      </a:cxn>
                      <a:cxn ang="0">
                        <a:pos x="4" y="15"/>
                      </a:cxn>
                      <a:cxn ang="0">
                        <a:pos x="6" y="21"/>
                      </a:cxn>
                      <a:cxn ang="0">
                        <a:pos x="10" y="29"/>
                      </a:cxn>
                      <a:cxn ang="0">
                        <a:pos x="21" y="40"/>
                      </a:cxn>
                      <a:cxn ang="0">
                        <a:pos x="33" y="54"/>
                      </a:cxn>
                      <a:cxn ang="0">
                        <a:pos x="48" y="69"/>
                      </a:cxn>
                      <a:cxn ang="0">
                        <a:pos x="52" y="71"/>
                      </a:cxn>
                      <a:cxn ang="0">
                        <a:pos x="58" y="73"/>
                      </a:cxn>
                      <a:cxn ang="0">
                        <a:pos x="67" y="75"/>
                      </a:cxn>
                      <a:cxn ang="0">
                        <a:pos x="77" y="75"/>
                      </a:cxn>
                      <a:cxn ang="0">
                        <a:pos x="87" y="73"/>
                      </a:cxn>
                      <a:cxn ang="0">
                        <a:pos x="75" y="73"/>
                      </a:cxn>
                      <a:cxn ang="0">
                        <a:pos x="69" y="73"/>
                      </a:cxn>
                      <a:cxn ang="0">
                        <a:pos x="64" y="73"/>
                      </a:cxn>
                      <a:cxn ang="0">
                        <a:pos x="58" y="69"/>
                      </a:cxn>
                      <a:cxn ang="0">
                        <a:pos x="52" y="67"/>
                      </a:cxn>
                      <a:cxn ang="0">
                        <a:pos x="48" y="62"/>
                      </a:cxn>
                      <a:cxn ang="0">
                        <a:pos x="44" y="56"/>
                      </a:cxn>
                    </a:cxnLst>
                    <a:rect l="0" t="0" r="r" b="b"/>
                    <a:pathLst>
                      <a:path w="96" h="75">
                        <a:moveTo>
                          <a:pt x="15" y="23"/>
                        </a:moveTo>
                        <a:lnTo>
                          <a:pt x="17" y="25"/>
                        </a:lnTo>
                        <a:lnTo>
                          <a:pt x="19" y="29"/>
                        </a:lnTo>
                        <a:lnTo>
                          <a:pt x="21" y="31"/>
                        </a:lnTo>
                        <a:lnTo>
                          <a:pt x="23" y="35"/>
                        </a:lnTo>
                        <a:lnTo>
                          <a:pt x="27" y="38"/>
                        </a:lnTo>
                        <a:lnTo>
                          <a:pt x="29" y="40"/>
                        </a:lnTo>
                        <a:lnTo>
                          <a:pt x="31" y="44"/>
                        </a:lnTo>
                        <a:lnTo>
                          <a:pt x="33" y="46"/>
                        </a:lnTo>
                        <a:lnTo>
                          <a:pt x="44" y="56"/>
                        </a:lnTo>
                        <a:lnTo>
                          <a:pt x="46" y="58"/>
                        </a:lnTo>
                        <a:lnTo>
                          <a:pt x="46" y="58"/>
                        </a:lnTo>
                        <a:lnTo>
                          <a:pt x="48" y="60"/>
                        </a:lnTo>
                        <a:lnTo>
                          <a:pt x="50" y="62"/>
                        </a:lnTo>
                        <a:lnTo>
                          <a:pt x="50" y="62"/>
                        </a:lnTo>
                        <a:lnTo>
                          <a:pt x="52" y="65"/>
                        </a:lnTo>
                        <a:lnTo>
                          <a:pt x="54" y="65"/>
                        </a:lnTo>
                        <a:lnTo>
                          <a:pt x="54" y="67"/>
                        </a:lnTo>
                        <a:lnTo>
                          <a:pt x="56" y="67"/>
                        </a:lnTo>
                        <a:lnTo>
                          <a:pt x="58" y="67"/>
                        </a:lnTo>
                        <a:lnTo>
                          <a:pt x="58" y="69"/>
                        </a:lnTo>
                        <a:lnTo>
                          <a:pt x="60" y="69"/>
                        </a:lnTo>
                        <a:lnTo>
                          <a:pt x="62" y="69"/>
                        </a:lnTo>
                        <a:lnTo>
                          <a:pt x="62" y="71"/>
                        </a:lnTo>
                        <a:lnTo>
                          <a:pt x="64" y="71"/>
                        </a:lnTo>
                        <a:lnTo>
                          <a:pt x="67" y="71"/>
                        </a:lnTo>
                        <a:lnTo>
                          <a:pt x="67" y="71"/>
                        </a:lnTo>
                        <a:lnTo>
                          <a:pt x="69" y="73"/>
                        </a:lnTo>
                        <a:lnTo>
                          <a:pt x="71" y="73"/>
                        </a:lnTo>
                        <a:lnTo>
                          <a:pt x="73" y="73"/>
                        </a:lnTo>
                        <a:lnTo>
                          <a:pt x="73" y="73"/>
                        </a:lnTo>
                        <a:lnTo>
                          <a:pt x="75" y="73"/>
                        </a:lnTo>
                        <a:lnTo>
                          <a:pt x="77" y="73"/>
                        </a:lnTo>
                        <a:lnTo>
                          <a:pt x="77" y="73"/>
                        </a:lnTo>
                        <a:lnTo>
                          <a:pt x="81" y="73"/>
                        </a:lnTo>
                        <a:lnTo>
                          <a:pt x="85" y="73"/>
                        </a:lnTo>
                        <a:lnTo>
                          <a:pt x="87" y="73"/>
                        </a:lnTo>
                        <a:lnTo>
                          <a:pt x="91" y="73"/>
                        </a:lnTo>
                        <a:lnTo>
                          <a:pt x="93" y="71"/>
                        </a:lnTo>
                        <a:lnTo>
                          <a:pt x="93" y="71"/>
                        </a:lnTo>
                        <a:lnTo>
                          <a:pt x="96" y="71"/>
                        </a:lnTo>
                        <a:lnTo>
                          <a:pt x="96" y="71"/>
                        </a:lnTo>
                        <a:lnTo>
                          <a:pt x="96" y="71"/>
                        </a:lnTo>
                        <a:lnTo>
                          <a:pt x="96" y="71"/>
                        </a:lnTo>
                        <a:lnTo>
                          <a:pt x="96" y="73"/>
                        </a:lnTo>
                        <a:lnTo>
                          <a:pt x="96" y="73"/>
                        </a:lnTo>
                        <a:lnTo>
                          <a:pt x="96" y="73"/>
                        </a:lnTo>
                        <a:lnTo>
                          <a:pt x="96" y="73"/>
                        </a:lnTo>
                        <a:lnTo>
                          <a:pt x="96" y="73"/>
                        </a:lnTo>
                        <a:lnTo>
                          <a:pt x="93" y="73"/>
                        </a:lnTo>
                        <a:lnTo>
                          <a:pt x="91" y="75"/>
                        </a:lnTo>
                        <a:lnTo>
                          <a:pt x="89" y="75"/>
                        </a:lnTo>
                        <a:lnTo>
                          <a:pt x="85" y="75"/>
                        </a:lnTo>
                        <a:lnTo>
                          <a:pt x="83" y="75"/>
                        </a:lnTo>
                        <a:lnTo>
                          <a:pt x="79" y="75"/>
                        </a:lnTo>
                        <a:lnTo>
                          <a:pt x="75" y="75"/>
                        </a:lnTo>
                        <a:lnTo>
                          <a:pt x="73" y="75"/>
                        </a:lnTo>
                        <a:lnTo>
                          <a:pt x="71" y="75"/>
                        </a:lnTo>
                        <a:lnTo>
                          <a:pt x="69" y="75"/>
                        </a:lnTo>
                        <a:lnTo>
                          <a:pt x="67" y="75"/>
                        </a:lnTo>
                        <a:lnTo>
                          <a:pt x="64" y="75"/>
                        </a:lnTo>
                        <a:lnTo>
                          <a:pt x="62" y="75"/>
                        </a:lnTo>
                        <a:lnTo>
                          <a:pt x="60" y="75"/>
                        </a:lnTo>
                        <a:lnTo>
                          <a:pt x="58" y="75"/>
                        </a:lnTo>
                        <a:lnTo>
                          <a:pt x="56" y="73"/>
                        </a:lnTo>
                        <a:lnTo>
                          <a:pt x="54" y="73"/>
                        </a:lnTo>
                        <a:lnTo>
                          <a:pt x="54" y="73"/>
                        </a:lnTo>
                        <a:lnTo>
                          <a:pt x="52" y="71"/>
                        </a:lnTo>
                        <a:lnTo>
                          <a:pt x="50" y="71"/>
                        </a:lnTo>
                        <a:lnTo>
                          <a:pt x="48" y="71"/>
                        </a:lnTo>
                        <a:lnTo>
                          <a:pt x="48" y="69"/>
                        </a:lnTo>
                        <a:lnTo>
                          <a:pt x="46" y="69"/>
                        </a:lnTo>
                        <a:lnTo>
                          <a:pt x="37" y="60"/>
                        </a:lnTo>
                        <a:lnTo>
                          <a:pt x="33" y="54"/>
                        </a:lnTo>
                        <a:lnTo>
                          <a:pt x="27" y="50"/>
                        </a:lnTo>
                        <a:lnTo>
                          <a:pt x="25" y="46"/>
                        </a:lnTo>
                        <a:lnTo>
                          <a:pt x="21" y="44"/>
                        </a:lnTo>
                        <a:lnTo>
                          <a:pt x="19" y="40"/>
                        </a:lnTo>
                        <a:lnTo>
                          <a:pt x="17" y="38"/>
                        </a:lnTo>
                        <a:lnTo>
                          <a:pt x="15" y="35"/>
                        </a:lnTo>
                        <a:lnTo>
                          <a:pt x="13" y="33"/>
                        </a:lnTo>
                        <a:lnTo>
                          <a:pt x="10" y="29"/>
                        </a:lnTo>
                        <a:lnTo>
                          <a:pt x="8" y="27"/>
                        </a:lnTo>
                        <a:lnTo>
                          <a:pt x="6" y="25"/>
                        </a:lnTo>
                        <a:lnTo>
                          <a:pt x="4" y="23"/>
                        </a:lnTo>
                        <a:lnTo>
                          <a:pt x="4" y="21"/>
                        </a:lnTo>
                        <a:lnTo>
                          <a:pt x="4" y="21"/>
                        </a:lnTo>
                        <a:lnTo>
                          <a:pt x="4" y="19"/>
                        </a:lnTo>
                        <a:lnTo>
                          <a:pt x="2" y="19"/>
                        </a:lnTo>
                        <a:lnTo>
                          <a:pt x="2" y="17"/>
                        </a:lnTo>
                        <a:lnTo>
                          <a:pt x="2" y="15"/>
                        </a:lnTo>
                        <a:lnTo>
                          <a:pt x="2" y="13"/>
                        </a:lnTo>
                        <a:lnTo>
                          <a:pt x="0" y="11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4" y="4"/>
                        </a:lnTo>
                        <a:lnTo>
                          <a:pt x="4" y="6"/>
                        </a:lnTo>
                        <a:lnTo>
                          <a:pt x="6" y="8"/>
                        </a:lnTo>
                        <a:lnTo>
                          <a:pt x="6" y="11"/>
                        </a:lnTo>
                        <a:lnTo>
                          <a:pt x="8" y="13"/>
                        </a:lnTo>
                        <a:lnTo>
                          <a:pt x="8" y="15"/>
                        </a:lnTo>
                        <a:lnTo>
                          <a:pt x="10" y="17"/>
                        </a:lnTo>
                        <a:lnTo>
                          <a:pt x="10" y="19"/>
                        </a:lnTo>
                        <a:lnTo>
                          <a:pt x="13" y="21"/>
                        </a:lnTo>
                        <a:lnTo>
                          <a:pt x="15" y="23"/>
                        </a:lnTo>
                        <a:lnTo>
                          <a:pt x="15" y="23"/>
                        </a:lnTo>
                        <a:close/>
                        <a:moveTo>
                          <a:pt x="44" y="56"/>
                        </a:moveTo>
                        <a:lnTo>
                          <a:pt x="33" y="46"/>
                        </a:lnTo>
                        <a:lnTo>
                          <a:pt x="31" y="44"/>
                        </a:lnTo>
                        <a:lnTo>
                          <a:pt x="27" y="42"/>
                        </a:lnTo>
                        <a:lnTo>
                          <a:pt x="25" y="38"/>
                        </a:lnTo>
                        <a:lnTo>
                          <a:pt x="23" y="35"/>
                        </a:lnTo>
                        <a:lnTo>
                          <a:pt x="21" y="33"/>
                        </a:lnTo>
                        <a:lnTo>
                          <a:pt x="17" y="29"/>
                        </a:lnTo>
                        <a:lnTo>
                          <a:pt x="15" y="27"/>
                        </a:lnTo>
                        <a:lnTo>
                          <a:pt x="13" y="23"/>
                        </a:lnTo>
                        <a:lnTo>
                          <a:pt x="13" y="23"/>
                        </a:lnTo>
                        <a:lnTo>
                          <a:pt x="10" y="21"/>
                        </a:lnTo>
                        <a:lnTo>
                          <a:pt x="10" y="19"/>
                        </a:lnTo>
                        <a:lnTo>
                          <a:pt x="8" y="17"/>
                        </a:lnTo>
                        <a:lnTo>
                          <a:pt x="6" y="15"/>
                        </a:lnTo>
                        <a:lnTo>
                          <a:pt x="6" y="13"/>
                        </a:lnTo>
                        <a:lnTo>
                          <a:pt x="4" y="8"/>
                        </a:lnTo>
                        <a:lnTo>
                          <a:pt x="4" y="6"/>
                        </a:lnTo>
                        <a:lnTo>
                          <a:pt x="2" y="4"/>
                        </a:lnTo>
                        <a:lnTo>
                          <a:pt x="2" y="2"/>
                        </a:lnTo>
                        <a:lnTo>
                          <a:pt x="2" y="4"/>
                        </a:lnTo>
                        <a:lnTo>
                          <a:pt x="2" y="6"/>
                        </a:lnTo>
                        <a:lnTo>
                          <a:pt x="2" y="6"/>
                        </a:lnTo>
                        <a:lnTo>
                          <a:pt x="2" y="8"/>
                        </a:lnTo>
                        <a:lnTo>
                          <a:pt x="2" y="11"/>
                        </a:lnTo>
                        <a:lnTo>
                          <a:pt x="2" y="13"/>
                        </a:lnTo>
                        <a:lnTo>
                          <a:pt x="4" y="15"/>
                        </a:lnTo>
                        <a:lnTo>
                          <a:pt x="4" y="19"/>
                        </a:lnTo>
                        <a:lnTo>
                          <a:pt x="4" y="19"/>
                        </a:lnTo>
                        <a:lnTo>
                          <a:pt x="4" y="21"/>
                        </a:lnTo>
                        <a:lnTo>
                          <a:pt x="6" y="21"/>
                        </a:lnTo>
                        <a:lnTo>
                          <a:pt x="6" y="23"/>
                        </a:lnTo>
                        <a:lnTo>
                          <a:pt x="8" y="25"/>
                        </a:lnTo>
                        <a:lnTo>
                          <a:pt x="8" y="27"/>
                        </a:lnTo>
                        <a:lnTo>
                          <a:pt x="10" y="29"/>
                        </a:lnTo>
                        <a:lnTo>
                          <a:pt x="13" y="31"/>
                        </a:lnTo>
                        <a:lnTo>
                          <a:pt x="15" y="33"/>
                        </a:lnTo>
                        <a:lnTo>
                          <a:pt x="17" y="38"/>
                        </a:lnTo>
                        <a:lnTo>
                          <a:pt x="21" y="40"/>
                        </a:lnTo>
                        <a:lnTo>
                          <a:pt x="23" y="42"/>
                        </a:lnTo>
                        <a:lnTo>
                          <a:pt x="25" y="46"/>
                        </a:lnTo>
                        <a:lnTo>
                          <a:pt x="27" y="48"/>
                        </a:lnTo>
                        <a:lnTo>
                          <a:pt x="33" y="54"/>
                        </a:lnTo>
                        <a:lnTo>
                          <a:pt x="40" y="58"/>
                        </a:lnTo>
                        <a:lnTo>
                          <a:pt x="46" y="67"/>
                        </a:lnTo>
                        <a:lnTo>
                          <a:pt x="48" y="67"/>
                        </a:lnTo>
                        <a:lnTo>
                          <a:pt x="48" y="69"/>
                        </a:lnTo>
                        <a:lnTo>
                          <a:pt x="50" y="69"/>
                        </a:lnTo>
                        <a:lnTo>
                          <a:pt x="50" y="69"/>
                        </a:lnTo>
                        <a:lnTo>
                          <a:pt x="52" y="71"/>
                        </a:lnTo>
                        <a:lnTo>
                          <a:pt x="52" y="71"/>
                        </a:lnTo>
                        <a:lnTo>
                          <a:pt x="54" y="71"/>
                        </a:lnTo>
                        <a:lnTo>
                          <a:pt x="56" y="73"/>
                        </a:lnTo>
                        <a:lnTo>
                          <a:pt x="56" y="73"/>
                        </a:lnTo>
                        <a:lnTo>
                          <a:pt x="58" y="73"/>
                        </a:lnTo>
                        <a:lnTo>
                          <a:pt x="58" y="73"/>
                        </a:lnTo>
                        <a:lnTo>
                          <a:pt x="60" y="73"/>
                        </a:lnTo>
                        <a:lnTo>
                          <a:pt x="62" y="73"/>
                        </a:lnTo>
                        <a:lnTo>
                          <a:pt x="67" y="75"/>
                        </a:lnTo>
                        <a:lnTo>
                          <a:pt x="69" y="75"/>
                        </a:lnTo>
                        <a:lnTo>
                          <a:pt x="73" y="75"/>
                        </a:lnTo>
                        <a:lnTo>
                          <a:pt x="75" y="75"/>
                        </a:lnTo>
                        <a:lnTo>
                          <a:pt x="77" y="75"/>
                        </a:lnTo>
                        <a:lnTo>
                          <a:pt x="81" y="75"/>
                        </a:lnTo>
                        <a:lnTo>
                          <a:pt x="83" y="75"/>
                        </a:lnTo>
                        <a:lnTo>
                          <a:pt x="85" y="73"/>
                        </a:lnTo>
                        <a:lnTo>
                          <a:pt x="87" y="73"/>
                        </a:lnTo>
                        <a:lnTo>
                          <a:pt x="85" y="73"/>
                        </a:lnTo>
                        <a:lnTo>
                          <a:pt x="81" y="73"/>
                        </a:lnTo>
                        <a:lnTo>
                          <a:pt x="79" y="73"/>
                        </a:lnTo>
                        <a:lnTo>
                          <a:pt x="75" y="73"/>
                        </a:lnTo>
                        <a:lnTo>
                          <a:pt x="73" y="73"/>
                        </a:lnTo>
                        <a:lnTo>
                          <a:pt x="73" y="73"/>
                        </a:lnTo>
                        <a:lnTo>
                          <a:pt x="71" y="73"/>
                        </a:lnTo>
                        <a:lnTo>
                          <a:pt x="69" y="73"/>
                        </a:lnTo>
                        <a:lnTo>
                          <a:pt x="69" y="73"/>
                        </a:lnTo>
                        <a:lnTo>
                          <a:pt x="67" y="73"/>
                        </a:lnTo>
                        <a:lnTo>
                          <a:pt x="64" y="73"/>
                        </a:lnTo>
                        <a:lnTo>
                          <a:pt x="64" y="73"/>
                        </a:lnTo>
                        <a:lnTo>
                          <a:pt x="62" y="71"/>
                        </a:lnTo>
                        <a:lnTo>
                          <a:pt x="60" y="71"/>
                        </a:lnTo>
                        <a:lnTo>
                          <a:pt x="60" y="71"/>
                        </a:lnTo>
                        <a:lnTo>
                          <a:pt x="58" y="69"/>
                        </a:lnTo>
                        <a:lnTo>
                          <a:pt x="56" y="69"/>
                        </a:lnTo>
                        <a:lnTo>
                          <a:pt x="56" y="69"/>
                        </a:lnTo>
                        <a:lnTo>
                          <a:pt x="54" y="67"/>
                        </a:lnTo>
                        <a:lnTo>
                          <a:pt x="52" y="67"/>
                        </a:lnTo>
                        <a:lnTo>
                          <a:pt x="52" y="67"/>
                        </a:lnTo>
                        <a:lnTo>
                          <a:pt x="50" y="65"/>
                        </a:lnTo>
                        <a:lnTo>
                          <a:pt x="50" y="65"/>
                        </a:lnTo>
                        <a:lnTo>
                          <a:pt x="48" y="62"/>
                        </a:lnTo>
                        <a:lnTo>
                          <a:pt x="46" y="60"/>
                        </a:lnTo>
                        <a:lnTo>
                          <a:pt x="46" y="60"/>
                        </a:lnTo>
                        <a:lnTo>
                          <a:pt x="44" y="58"/>
                        </a:lnTo>
                        <a:lnTo>
                          <a:pt x="44" y="56"/>
                        </a:lnTo>
                        <a:lnTo>
                          <a:pt x="44" y="56"/>
                        </a:lnTo>
                        <a:close/>
                      </a:path>
                    </a:pathLst>
                  </a:custGeom>
                  <a:solidFill>
                    <a:srgbClr val="1F1A1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233" name="그룹 207"/>
                <p:cNvGrpSpPr/>
                <p:nvPr/>
              </p:nvGrpSpPr>
              <p:grpSpPr>
                <a:xfrm>
                  <a:off x="7212483" y="1091647"/>
                  <a:ext cx="1296144" cy="2360579"/>
                  <a:chOff x="7212483" y="1091647"/>
                  <a:chExt cx="1296144" cy="2360579"/>
                </a:xfrm>
              </p:grpSpPr>
              <p:sp>
                <p:nvSpPr>
                  <p:cNvPr id="234" name="모서리가 둥근 직사각형 233"/>
                  <p:cNvSpPr/>
                  <p:nvPr/>
                </p:nvSpPr>
                <p:spPr>
                  <a:xfrm>
                    <a:off x="8292603" y="2330070"/>
                    <a:ext cx="216024" cy="2160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Text" lastClr="000000"/>
                  </a:solidFill>
                  <a:ln w="31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rPr>
                      <a:t>3</a:t>
                    </a:r>
                    <a:endPara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pic>
                <p:nvPicPr>
                  <p:cNvPr id="235" name="Picture 2" descr="C:\Users\superdroid\Desktop\갈매기\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 rot="20700000">
                    <a:off x="7925235" y="2753625"/>
                    <a:ext cx="566423" cy="574378"/>
                  </a:xfrm>
                  <a:prstGeom prst="rect">
                    <a:avLst/>
                  </a:prstGeom>
                  <a:noFill/>
                </p:spPr>
              </p:pic>
              <p:grpSp>
                <p:nvGrpSpPr>
                  <p:cNvPr id="236" name="그룹 457"/>
                  <p:cNvGrpSpPr/>
                  <p:nvPr/>
                </p:nvGrpSpPr>
                <p:grpSpPr>
                  <a:xfrm rot="1614136">
                    <a:off x="7877588" y="3158026"/>
                    <a:ext cx="460520" cy="294200"/>
                    <a:chOff x="7815744" y="1657718"/>
                    <a:chExt cx="788401" cy="503665"/>
                  </a:xfrm>
                </p:grpSpPr>
                <p:sp>
                  <p:nvSpPr>
                    <p:cNvPr id="241" name="Freeform 370"/>
                    <p:cNvSpPr>
                      <a:spLocks/>
                    </p:cNvSpPr>
                    <p:nvPr/>
                  </p:nvSpPr>
                  <p:spPr bwMode="auto">
                    <a:xfrm flipH="1">
                      <a:off x="8209312" y="1657718"/>
                      <a:ext cx="394833" cy="339152"/>
                    </a:xfrm>
                    <a:custGeom>
                      <a:avLst/>
                      <a:gdLst/>
                      <a:ahLst/>
                      <a:cxnLst>
                        <a:cxn ang="0">
                          <a:pos x="287" y="266"/>
                        </a:cxn>
                        <a:cxn ang="0">
                          <a:pos x="274" y="262"/>
                        </a:cxn>
                        <a:cxn ang="0">
                          <a:pos x="262" y="257"/>
                        </a:cxn>
                        <a:cxn ang="0">
                          <a:pos x="245" y="251"/>
                        </a:cxn>
                        <a:cxn ang="0">
                          <a:pos x="227" y="243"/>
                        </a:cxn>
                        <a:cxn ang="0">
                          <a:pos x="208" y="232"/>
                        </a:cxn>
                        <a:cxn ang="0">
                          <a:pos x="185" y="222"/>
                        </a:cxn>
                        <a:cxn ang="0">
                          <a:pos x="164" y="210"/>
                        </a:cxn>
                        <a:cxn ang="0">
                          <a:pos x="142" y="197"/>
                        </a:cxn>
                        <a:cxn ang="0">
                          <a:pos x="121" y="185"/>
                        </a:cxn>
                        <a:cxn ang="0">
                          <a:pos x="100" y="170"/>
                        </a:cxn>
                        <a:cxn ang="0">
                          <a:pos x="79" y="156"/>
                        </a:cxn>
                        <a:cxn ang="0">
                          <a:pos x="63" y="139"/>
                        </a:cxn>
                        <a:cxn ang="0">
                          <a:pos x="50" y="122"/>
                        </a:cxn>
                        <a:cxn ang="0">
                          <a:pos x="40" y="106"/>
                        </a:cxn>
                        <a:cxn ang="0">
                          <a:pos x="32" y="81"/>
                        </a:cxn>
                        <a:cxn ang="0">
                          <a:pos x="21" y="56"/>
                        </a:cxn>
                        <a:cxn ang="0">
                          <a:pos x="13" y="35"/>
                        </a:cxn>
                        <a:cxn ang="0">
                          <a:pos x="9" y="21"/>
                        </a:cxn>
                        <a:cxn ang="0">
                          <a:pos x="5" y="10"/>
                        </a:cxn>
                        <a:cxn ang="0">
                          <a:pos x="3" y="4"/>
                        </a:cxn>
                        <a:cxn ang="0">
                          <a:pos x="0" y="2"/>
                        </a:cxn>
                        <a:cxn ang="0">
                          <a:pos x="0" y="0"/>
                        </a:cxn>
                        <a:cxn ang="0">
                          <a:pos x="11" y="10"/>
                        </a:cxn>
                        <a:cxn ang="0">
                          <a:pos x="32" y="31"/>
                        </a:cxn>
                        <a:cxn ang="0">
                          <a:pos x="52" y="50"/>
                        </a:cxn>
                        <a:cxn ang="0">
                          <a:pos x="75" y="66"/>
                        </a:cxn>
                        <a:cxn ang="0">
                          <a:pos x="98" y="81"/>
                        </a:cxn>
                        <a:cxn ang="0">
                          <a:pos x="121" y="93"/>
                        </a:cxn>
                        <a:cxn ang="0">
                          <a:pos x="144" y="106"/>
                        </a:cxn>
                        <a:cxn ang="0">
                          <a:pos x="166" y="116"/>
                        </a:cxn>
                        <a:cxn ang="0">
                          <a:pos x="189" y="125"/>
                        </a:cxn>
                        <a:cxn ang="0">
                          <a:pos x="210" y="131"/>
                        </a:cxn>
                        <a:cxn ang="0">
                          <a:pos x="229" y="137"/>
                        </a:cxn>
                        <a:cxn ang="0">
                          <a:pos x="247" y="141"/>
                        </a:cxn>
                        <a:cxn ang="0">
                          <a:pos x="266" y="145"/>
                        </a:cxn>
                        <a:cxn ang="0">
                          <a:pos x="281" y="149"/>
                        </a:cxn>
                        <a:cxn ang="0">
                          <a:pos x="301" y="154"/>
                        </a:cxn>
                        <a:cxn ang="0">
                          <a:pos x="312" y="160"/>
                        </a:cxn>
                        <a:cxn ang="0">
                          <a:pos x="312" y="166"/>
                        </a:cxn>
                        <a:cxn ang="0">
                          <a:pos x="312" y="172"/>
                        </a:cxn>
                        <a:cxn ang="0">
                          <a:pos x="312" y="181"/>
                        </a:cxn>
                        <a:cxn ang="0">
                          <a:pos x="312" y="187"/>
                        </a:cxn>
                        <a:cxn ang="0">
                          <a:pos x="312" y="195"/>
                        </a:cxn>
                        <a:cxn ang="0">
                          <a:pos x="312" y="201"/>
                        </a:cxn>
                        <a:cxn ang="0">
                          <a:pos x="312" y="208"/>
                        </a:cxn>
                        <a:cxn ang="0">
                          <a:pos x="312" y="210"/>
                        </a:cxn>
                        <a:cxn ang="0">
                          <a:pos x="312" y="216"/>
                        </a:cxn>
                        <a:cxn ang="0">
                          <a:pos x="308" y="222"/>
                        </a:cxn>
                        <a:cxn ang="0">
                          <a:pos x="305" y="228"/>
                        </a:cxn>
                        <a:cxn ang="0">
                          <a:pos x="301" y="237"/>
                        </a:cxn>
                        <a:cxn ang="0">
                          <a:pos x="299" y="243"/>
                        </a:cxn>
                        <a:cxn ang="0">
                          <a:pos x="297" y="251"/>
                        </a:cxn>
                        <a:cxn ang="0">
                          <a:pos x="293" y="257"/>
                        </a:cxn>
                        <a:cxn ang="0">
                          <a:pos x="291" y="264"/>
                        </a:cxn>
                        <a:cxn ang="0">
                          <a:pos x="289" y="268"/>
                        </a:cxn>
                      </a:cxnLst>
                      <a:rect l="0" t="0" r="r" b="b"/>
                      <a:pathLst>
                        <a:path w="312" h="268">
                          <a:moveTo>
                            <a:pt x="289" y="268"/>
                          </a:moveTo>
                          <a:lnTo>
                            <a:pt x="287" y="266"/>
                          </a:lnTo>
                          <a:lnTo>
                            <a:pt x="278" y="264"/>
                          </a:lnTo>
                          <a:lnTo>
                            <a:pt x="274" y="262"/>
                          </a:lnTo>
                          <a:lnTo>
                            <a:pt x="268" y="259"/>
                          </a:lnTo>
                          <a:lnTo>
                            <a:pt x="262" y="257"/>
                          </a:lnTo>
                          <a:lnTo>
                            <a:pt x="254" y="253"/>
                          </a:lnTo>
                          <a:lnTo>
                            <a:pt x="245" y="251"/>
                          </a:lnTo>
                          <a:lnTo>
                            <a:pt x="237" y="247"/>
                          </a:lnTo>
                          <a:lnTo>
                            <a:pt x="227" y="243"/>
                          </a:lnTo>
                          <a:lnTo>
                            <a:pt x="218" y="239"/>
                          </a:lnTo>
                          <a:lnTo>
                            <a:pt x="208" y="232"/>
                          </a:lnTo>
                          <a:lnTo>
                            <a:pt x="198" y="228"/>
                          </a:lnTo>
                          <a:lnTo>
                            <a:pt x="185" y="222"/>
                          </a:lnTo>
                          <a:lnTo>
                            <a:pt x="175" y="216"/>
                          </a:lnTo>
                          <a:lnTo>
                            <a:pt x="164" y="210"/>
                          </a:lnTo>
                          <a:lnTo>
                            <a:pt x="152" y="203"/>
                          </a:lnTo>
                          <a:lnTo>
                            <a:pt x="142" y="197"/>
                          </a:lnTo>
                          <a:lnTo>
                            <a:pt x="131" y="191"/>
                          </a:lnTo>
                          <a:lnTo>
                            <a:pt x="121" y="185"/>
                          </a:lnTo>
                          <a:lnTo>
                            <a:pt x="108" y="176"/>
                          </a:lnTo>
                          <a:lnTo>
                            <a:pt x="100" y="170"/>
                          </a:lnTo>
                          <a:lnTo>
                            <a:pt x="90" y="162"/>
                          </a:lnTo>
                          <a:lnTo>
                            <a:pt x="79" y="156"/>
                          </a:lnTo>
                          <a:lnTo>
                            <a:pt x="71" y="147"/>
                          </a:lnTo>
                          <a:lnTo>
                            <a:pt x="63" y="139"/>
                          </a:lnTo>
                          <a:lnTo>
                            <a:pt x="57" y="131"/>
                          </a:lnTo>
                          <a:lnTo>
                            <a:pt x="50" y="122"/>
                          </a:lnTo>
                          <a:lnTo>
                            <a:pt x="44" y="114"/>
                          </a:lnTo>
                          <a:lnTo>
                            <a:pt x="40" y="106"/>
                          </a:lnTo>
                          <a:lnTo>
                            <a:pt x="36" y="98"/>
                          </a:lnTo>
                          <a:lnTo>
                            <a:pt x="32" y="81"/>
                          </a:lnTo>
                          <a:lnTo>
                            <a:pt x="25" y="69"/>
                          </a:lnTo>
                          <a:lnTo>
                            <a:pt x="21" y="56"/>
                          </a:lnTo>
                          <a:lnTo>
                            <a:pt x="17" y="44"/>
                          </a:lnTo>
                          <a:lnTo>
                            <a:pt x="13" y="35"/>
                          </a:lnTo>
                          <a:lnTo>
                            <a:pt x="11" y="27"/>
                          </a:lnTo>
                          <a:lnTo>
                            <a:pt x="9" y="21"/>
                          </a:lnTo>
                          <a:lnTo>
                            <a:pt x="7" y="15"/>
                          </a:lnTo>
                          <a:lnTo>
                            <a:pt x="5" y="10"/>
                          </a:lnTo>
                          <a:lnTo>
                            <a:pt x="3" y="6"/>
                          </a:lnTo>
                          <a:lnTo>
                            <a:pt x="3" y="4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11" y="10"/>
                          </a:lnTo>
                          <a:lnTo>
                            <a:pt x="21" y="23"/>
                          </a:lnTo>
                          <a:lnTo>
                            <a:pt x="32" y="31"/>
                          </a:lnTo>
                          <a:lnTo>
                            <a:pt x="42" y="42"/>
                          </a:lnTo>
                          <a:lnTo>
                            <a:pt x="52" y="50"/>
                          </a:lnTo>
                          <a:lnTo>
                            <a:pt x="65" y="58"/>
                          </a:lnTo>
                          <a:lnTo>
                            <a:pt x="75" y="66"/>
                          </a:lnTo>
                          <a:lnTo>
                            <a:pt x="88" y="75"/>
                          </a:lnTo>
                          <a:lnTo>
                            <a:pt x="98" y="81"/>
                          </a:lnTo>
                          <a:lnTo>
                            <a:pt x="110" y="87"/>
                          </a:lnTo>
                          <a:lnTo>
                            <a:pt x="121" y="93"/>
                          </a:lnTo>
                          <a:lnTo>
                            <a:pt x="133" y="100"/>
                          </a:lnTo>
                          <a:lnTo>
                            <a:pt x="144" y="106"/>
                          </a:lnTo>
                          <a:lnTo>
                            <a:pt x="156" y="110"/>
                          </a:lnTo>
                          <a:lnTo>
                            <a:pt x="166" y="116"/>
                          </a:lnTo>
                          <a:lnTo>
                            <a:pt x="177" y="120"/>
                          </a:lnTo>
                          <a:lnTo>
                            <a:pt x="189" y="125"/>
                          </a:lnTo>
                          <a:lnTo>
                            <a:pt x="200" y="127"/>
                          </a:lnTo>
                          <a:lnTo>
                            <a:pt x="210" y="131"/>
                          </a:lnTo>
                          <a:lnTo>
                            <a:pt x="220" y="135"/>
                          </a:lnTo>
                          <a:lnTo>
                            <a:pt x="229" y="137"/>
                          </a:lnTo>
                          <a:lnTo>
                            <a:pt x="239" y="139"/>
                          </a:lnTo>
                          <a:lnTo>
                            <a:pt x="247" y="141"/>
                          </a:lnTo>
                          <a:lnTo>
                            <a:pt x="258" y="143"/>
                          </a:lnTo>
                          <a:lnTo>
                            <a:pt x="266" y="145"/>
                          </a:lnTo>
                          <a:lnTo>
                            <a:pt x="274" y="147"/>
                          </a:lnTo>
                          <a:lnTo>
                            <a:pt x="281" y="149"/>
                          </a:lnTo>
                          <a:lnTo>
                            <a:pt x="289" y="152"/>
                          </a:lnTo>
                          <a:lnTo>
                            <a:pt x="301" y="154"/>
                          </a:lnTo>
                          <a:lnTo>
                            <a:pt x="312" y="156"/>
                          </a:lnTo>
                          <a:lnTo>
                            <a:pt x="312" y="160"/>
                          </a:lnTo>
                          <a:lnTo>
                            <a:pt x="312" y="162"/>
                          </a:lnTo>
                          <a:lnTo>
                            <a:pt x="312" y="166"/>
                          </a:lnTo>
                          <a:lnTo>
                            <a:pt x="312" y="170"/>
                          </a:lnTo>
                          <a:lnTo>
                            <a:pt x="312" y="172"/>
                          </a:lnTo>
                          <a:lnTo>
                            <a:pt x="312" y="176"/>
                          </a:lnTo>
                          <a:lnTo>
                            <a:pt x="312" y="181"/>
                          </a:lnTo>
                          <a:lnTo>
                            <a:pt x="312" y="183"/>
                          </a:lnTo>
                          <a:lnTo>
                            <a:pt x="312" y="187"/>
                          </a:lnTo>
                          <a:lnTo>
                            <a:pt x="312" y="191"/>
                          </a:lnTo>
                          <a:lnTo>
                            <a:pt x="312" y="195"/>
                          </a:lnTo>
                          <a:lnTo>
                            <a:pt x="312" y="197"/>
                          </a:lnTo>
                          <a:lnTo>
                            <a:pt x="312" y="201"/>
                          </a:lnTo>
                          <a:lnTo>
                            <a:pt x="312" y="205"/>
                          </a:lnTo>
                          <a:lnTo>
                            <a:pt x="312" y="208"/>
                          </a:lnTo>
                          <a:lnTo>
                            <a:pt x="312" y="208"/>
                          </a:lnTo>
                          <a:lnTo>
                            <a:pt x="312" y="210"/>
                          </a:lnTo>
                          <a:lnTo>
                            <a:pt x="312" y="212"/>
                          </a:lnTo>
                          <a:lnTo>
                            <a:pt x="312" y="216"/>
                          </a:lnTo>
                          <a:lnTo>
                            <a:pt x="310" y="218"/>
                          </a:lnTo>
                          <a:lnTo>
                            <a:pt x="308" y="222"/>
                          </a:lnTo>
                          <a:lnTo>
                            <a:pt x="308" y="226"/>
                          </a:lnTo>
                          <a:lnTo>
                            <a:pt x="305" y="228"/>
                          </a:lnTo>
                          <a:lnTo>
                            <a:pt x="303" y="232"/>
                          </a:lnTo>
                          <a:lnTo>
                            <a:pt x="301" y="237"/>
                          </a:lnTo>
                          <a:lnTo>
                            <a:pt x="301" y="239"/>
                          </a:lnTo>
                          <a:lnTo>
                            <a:pt x="299" y="243"/>
                          </a:lnTo>
                          <a:lnTo>
                            <a:pt x="297" y="247"/>
                          </a:lnTo>
                          <a:lnTo>
                            <a:pt x="297" y="251"/>
                          </a:lnTo>
                          <a:lnTo>
                            <a:pt x="295" y="253"/>
                          </a:lnTo>
                          <a:lnTo>
                            <a:pt x="293" y="257"/>
                          </a:lnTo>
                          <a:lnTo>
                            <a:pt x="291" y="262"/>
                          </a:lnTo>
                          <a:lnTo>
                            <a:pt x="291" y="264"/>
                          </a:lnTo>
                          <a:lnTo>
                            <a:pt x="289" y="268"/>
                          </a:lnTo>
                          <a:lnTo>
                            <a:pt x="289" y="268"/>
                          </a:lnTo>
                          <a:close/>
                        </a:path>
                      </a:pathLst>
                    </a:custGeom>
                    <a:solidFill>
                      <a:srgbClr val="1F1A1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42" name="Freeform 371"/>
                    <p:cNvSpPr>
                      <a:spLocks/>
                    </p:cNvSpPr>
                    <p:nvPr/>
                  </p:nvSpPr>
                  <p:spPr bwMode="auto">
                    <a:xfrm flipH="1">
                      <a:off x="8159957" y="1855134"/>
                      <a:ext cx="88584" cy="159452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74"/>
                        </a:cxn>
                        <a:cxn ang="0">
                          <a:pos x="68" y="85"/>
                        </a:cxn>
                        <a:cxn ang="0">
                          <a:pos x="66" y="93"/>
                        </a:cxn>
                        <a:cxn ang="0">
                          <a:pos x="64" y="101"/>
                        </a:cxn>
                        <a:cxn ang="0">
                          <a:pos x="60" y="108"/>
                        </a:cxn>
                        <a:cxn ang="0">
                          <a:pos x="56" y="114"/>
                        </a:cxn>
                        <a:cxn ang="0">
                          <a:pos x="51" y="118"/>
                        </a:cxn>
                        <a:cxn ang="0">
                          <a:pos x="45" y="122"/>
                        </a:cxn>
                        <a:cxn ang="0">
                          <a:pos x="41" y="126"/>
                        </a:cxn>
                        <a:cxn ang="0">
                          <a:pos x="35" y="126"/>
                        </a:cxn>
                        <a:cxn ang="0">
                          <a:pos x="31" y="126"/>
                        </a:cxn>
                        <a:cxn ang="0">
                          <a:pos x="24" y="126"/>
                        </a:cxn>
                        <a:cxn ang="0">
                          <a:pos x="20" y="122"/>
                        </a:cxn>
                        <a:cxn ang="0">
                          <a:pos x="16" y="118"/>
                        </a:cxn>
                        <a:cxn ang="0">
                          <a:pos x="12" y="114"/>
                        </a:cxn>
                        <a:cxn ang="0">
                          <a:pos x="8" y="108"/>
                        </a:cxn>
                        <a:cxn ang="0">
                          <a:pos x="4" y="99"/>
                        </a:cxn>
                        <a:cxn ang="0">
                          <a:pos x="2" y="93"/>
                        </a:cxn>
                        <a:cxn ang="0">
                          <a:pos x="0" y="83"/>
                        </a:cxn>
                        <a:cxn ang="0">
                          <a:pos x="0" y="74"/>
                        </a:cxn>
                        <a:cxn ang="0">
                          <a:pos x="0" y="64"/>
                        </a:cxn>
                        <a:cxn ang="0">
                          <a:pos x="0" y="56"/>
                        </a:cxn>
                        <a:cxn ang="0">
                          <a:pos x="2" y="45"/>
                        </a:cxn>
                        <a:cxn ang="0">
                          <a:pos x="4" y="37"/>
                        </a:cxn>
                        <a:cxn ang="0">
                          <a:pos x="6" y="29"/>
                        </a:cxn>
                        <a:cxn ang="0">
                          <a:pos x="10" y="20"/>
                        </a:cxn>
                        <a:cxn ang="0">
                          <a:pos x="12" y="14"/>
                        </a:cxn>
                        <a:cxn ang="0">
                          <a:pos x="16" y="10"/>
                        </a:cxn>
                        <a:cxn ang="0">
                          <a:pos x="22" y="4"/>
                        </a:cxn>
                        <a:cxn ang="0">
                          <a:pos x="27" y="2"/>
                        </a:cxn>
                        <a:cxn ang="0">
                          <a:pos x="33" y="0"/>
                        </a:cxn>
                        <a:cxn ang="0">
                          <a:pos x="37" y="0"/>
                        </a:cxn>
                        <a:cxn ang="0">
                          <a:pos x="43" y="0"/>
                        </a:cxn>
                        <a:cxn ang="0">
                          <a:pos x="47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6"/>
                        </a:cxn>
                        <a:cxn ang="0">
                          <a:pos x="64" y="25"/>
                        </a:cxn>
                        <a:cxn ang="0">
                          <a:pos x="68" y="31"/>
                        </a:cxn>
                        <a:cxn ang="0">
                          <a:pos x="70" y="39"/>
                        </a:cxn>
                        <a:cxn ang="0">
                          <a:pos x="70" y="49"/>
                        </a:cxn>
                        <a:cxn ang="0">
                          <a:pos x="70" y="58"/>
                        </a:cxn>
                        <a:cxn ang="0">
                          <a:pos x="70" y="68"/>
                        </a:cxn>
                      </a:cxnLst>
                      <a:rect l="0" t="0" r="r" b="b"/>
                      <a:pathLst>
                        <a:path w="70" h="126">
                          <a:moveTo>
                            <a:pt x="70" y="68"/>
                          </a:moveTo>
                          <a:lnTo>
                            <a:pt x="70" y="70"/>
                          </a:lnTo>
                          <a:lnTo>
                            <a:pt x="70" y="74"/>
                          </a:lnTo>
                          <a:lnTo>
                            <a:pt x="70" y="79"/>
                          </a:lnTo>
                          <a:lnTo>
                            <a:pt x="68" y="81"/>
                          </a:lnTo>
                          <a:lnTo>
                            <a:pt x="68" y="85"/>
                          </a:lnTo>
                          <a:lnTo>
                            <a:pt x="68" y="87"/>
                          </a:lnTo>
                          <a:lnTo>
                            <a:pt x="66" y="89"/>
                          </a:lnTo>
                          <a:lnTo>
                            <a:pt x="66" y="93"/>
                          </a:lnTo>
                          <a:lnTo>
                            <a:pt x="66" y="95"/>
                          </a:lnTo>
                          <a:lnTo>
                            <a:pt x="64" y="97"/>
                          </a:lnTo>
                          <a:lnTo>
                            <a:pt x="64" y="101"/>
                          </a:lnTo>
                          <a:lnTo>
                            <a:pt x="62" y="103"/>
                          </a:lnTo>
                          <a:lnTo>
                            <a:pt x="62" y="106"/>
                          </a:lnTo>
                          <a:lnTo>
                            <a:pt x="60" y="108"/>
                          </a:lnTo>
                          <a:lnTo>
                            <a:pt x="58" y="110"/>
                          </a:lnTo>
                          <a:lnTo>
                            <a:pt x="58" y="112"/>
                          </a:lnTo>
                          <a:lnTo>
                            <a:pt x="56" y="114"/>
                          </a:lnTo>
                          <a:lnTo>
                            <a:pt x="54" y="116"/>
                          </a:lnTo>
                          <a:lnTo>
                            <a:pt x="54" y="118"/>
                          </a:lnTo>
                          <a:lnTo>
                            <a:pt x="51" y="118"/>
                          </a:lnTo>
                          <a:lnTo>
                            <a:pt x="49" y="120"/>
                          </a:lnTo>
                          <a:lnTo>
                            <a:pt x="47" y="122"/>
                          </a:lnTo>
                          <a:lnTo>
                            <a:pt x="45" y="122"/>
                          </a:lnTo>
                          <a:lnTo>
                            <a:pt x="45" y="124"/>
                          </a:lnTo>
                          <a:lnTo>
                            <a:pt x="43" y="124"/>
                          </a:lnTo>
                          <a:lnTo>
                            <a:pt x="41" y="126"/>
                          </a:lnTo>
                          <a:lnTo>
                            <a:pt x="39" y="126"/>
                          </a:lnTo>
                          <a:lnTo>
                            <a:pt x="37" y="126"/>
                          </a:lnTo>
                          <a:lnTo>
                            <a:pt x="35" y="126"/>
                          </a:lnTo>
                          <a:lnTo>
                            <a:pt x="35" y="126"/>
                          </a:lnTo>
                          <a:lnTo>
                            <a:pt x="33" y="126"/>
                          </a:lnTo>
                          <a:lnTo>
                            <a:pt x="31" y="126"/>
                          </a:lnTo>
                          <a:lnTo>
                            <a:pt x="29" y="126"/>
                          </a:lnTo>
                          <a:lnTo>
                            <a:pt x="27" y="126"/>
                          </a:lnTo>
                          <a:lnTo>
                            <a:pt x="24" y="126"/>
                          </a:lnTo>
                          <a:lnTo>
                            <a:pt x="22" y="124"/>
                          </a:lnTo>
                          <a:lnTo>
                            <a:pt x="22" y="124"/>
                          </a:lnTo>
                          <a:lnTo>
                            <a:pt x="20" y="122"/>
                          </a:lnTo>
                          <a:lnTo>
                            <a:pt x="18" y="122"/>
                          </a:lnTo>
                          <a:lnTo>
                            <a:pt x="16" y="120"/>
                          </a:lnTo>
                          <a:lnTo>
                            <a:pt x="16" y="118"/>
                          </a:lnTo>
                          <a:lnTo>
                            <a:pt x="14" y="118"/>
                          </a:lnTo>
                          <a:lnTo>
                            <a:pt x="12" y="116"/>
                          </a:lnTo>
                          <a:lnTo>
                            <a:pt x="12" y="114"/>
                          </a:lnTo>
                          <a:lnTo>
                            <a:pt x="10" y="112"/>
                          </a:lnTo>
                          <a:lnTo>
                            <a:pt x="8" y="110"/>
                          </a:lnTo>
                          <a:lnTo>
                            <a:pt x="8" y="108"/>
                          </a:lnTo>
                          <a:lnTo>
                            <a:pt x="6" y="106"/>
                          </a:lnTo>
                          <a:lnTo>
                            <a:pt x="6" y="103"/>
                          </a:lnTo>
                          <a:lnTo>
                            <a:pt x="4" y="99"/>
                          </a:lnTo>
                          <a:lnTo>
                            <a:pt x="4" y="97"/>
                          </a:lnTo>
                          <a:lnTo>
                            <a:pt x="2" y="95"/>
                          </a:lnTo>
                          <a:lnTo>
                            <a:pt x="2" y="93"/>
                          </a:lnTo>
                          <a:lnTo>
                            <a:pt x="2" y="89"/>
                          </a:lnTo>
                          <a:lnTo>
                            <a:pt x="0" y="87"/>
                          </a:lnTo>
                          <a:lnTo>
                            <a:pt x="0" y="83"/>
                          </a:lnTo>
                          <a:lnTo>
                            <a:pt x="0" y="81"/>
                          </a:lnTo>
                          <a:lnTo>
                            <a:pt x="0" y="79"/>
                          </a:lnTo>
                          <a:lnTo>
                            <a:pt x="0" y="74"/>
                          </a:lnTo>
                          <a:lnTo>
                            <a:pt x="0" y="72"/>
                          </a:lnTo>
                          <a:lnTo>
                            <a:pt x="0" y="68"/>
                          </a:lnTo>
                          <a:lnTo>
                            <a:pt x="0" y="64"/>
                          </a:lnTo>
                          <a:lnTo>
                            <a:pt x="0" y="62"/>
                          </a:lnTo>
                          <a:lnTo>
                            <a:pt x="0" y="58"/>
                          </a:lnTo>
                          <a:lnTo>
                            <a:pt x="0" y="56"/>
                          </a:lnTo>
                          <a:lnTo>
                            <a:pt x="0" y="52"/>
                          </a:lnTo>
                          <a:lnTo>
                            <a:pt x="0" y="49"/>
                          </a:lnTo>
                          <a:lnTo>
                            <a:pt x="2" y="45"/>
                          </a:lnTo>
                          <a:lnTo>
                            <a:pt x="2" y="43"/>
                          </a:lnTo>
                          <a:lnTo>
                            <a:pt x="2" y="39"/>
                          </a:lnTo>
                          <a:lnTo>
                            <a:pt x="4" y="37"/>
                          </a:lnTo>
                          <a:lnTo>
                            <a:pt x="4" y="35"/>
                          </a:lnTo>
                          <a:lnTo>
                            <a:pt x="4" y="31"/>
                          </a:lnTo>
                          <a:lnTo>
                            <a:pt x="6" y="29"/>
                          </a:lnTo>
                          <a:lnTo>
                            <a:pt x="6" y="27"/>
                          </a:lnTo>
                          <a:lnTo>
                            <a:pt x="8" y="25"/>
                          </a:lnTo>
                          <a:lnTo>
                            <a:pt x="10" y="20"/>
                          </a:lnTo>
                          <a:lnTo>
                            <a:pt x="10" y="18"/>
                          </a:lnTo>
                          <a:lnTo>
                            <a:pt x="12" y="16"/>
                          </a:lnTo>
                          <a:lnTo>
                            <a:pt x="12" y="14"/>
                          </a:lnTo>
                          <a:lnTo>
                            <a:pt x="14" y="12"/>
                          </a:lnTo>
                          <a:lnTo>
                            <a:pt x="16" y="10"/>
                          </a:lnTo>
                          <a:lnTo>
                            <a:pt x="16" y="10"/>
                          </a:lnTo>
                          <a:lnTo>
                            <a:pt x="18" y="8"/>
                          </a:lnTo>
                          <a:lnTo>
                            <a:pt x="20" y="6"/>
                          </a:lnTo>
                          <a:lnTo>
                            <a:pt x="22" y="4"/>
                          </a:lnTo>
                          <a:lnTo>
                            <a:pt x="24" y="4"/>
                          </a:lnTo>
                          <a:lnTo>
                            <a:pt x="24" y="2"/>
                          </a:lnTo>
                          <a:lnTo>
                            <a:pt x="27" y="2"/>
                          </a:lnTo>
                          <a:lnTo>
                            <a:pt x="29" y="2"/>
                          </a:lnTo>
                          <a:lnTo>
                            <a:pt x="31" y="0"/>
                          </a:lnTo>
                          <a:lnTo>
                            <a:pt x="33" y="0"/>
                          </a:lnTo>
                          <a:lnTo>
                            <a:pt x="35" y="0"/>
                          </a:lnTo>
                          <a:lnTo>
                            <a:pt x="35" y="0"/>
                          </a:lnTo>
                          <a:lnTo>
                            <a:pt x="37" y="0"/>
                          </a:lnTo>
                          <a:lnTo>
                            <a:pt x="39" y="0"/>
                          </a:lnTo>
                          <a:lnTo>
                            <a:pt x="41" y="0"/>
                          </a:lnTo>
                          <a:lnTo>
                            <a:pt x="43" y="0"/>
                          </a:lnTo>
                          <a:lnTo>
                            <a:pt x="45" y="2"/>
                          </a:lnTo>
                          <a:lnTo>
                            <a:pt x="47" y="2"/>
                          </a:lnTo>
                          <a:lnTo>
                            <a:pt x="47" y="2"/>
                          </a:lnTo>
                          <a:lnTo>
                            <a:pt x="49" y="4"/>
                          </a:lnTo>
                          <a:lnTo>
                            <a:pt x="51" y="6"/>
                          </a:lnTo>
                          <a:lnTo>
                            <a:pt x="54" y="6"/>
                          </a:lnTo>
                          <a:lnTo>
                            <a:pt x="54" y="8"/>
                          </a:lnTo>
                          <a:lnTo>
                            <a:pt x="56" y="10"/>
                          </a:lnTo>
                          <a:lnTo>
                            <a:pt x="58" y="10"/>
                          </a:lnTo>
                          <a:lnTo>
                            <a:pt x="58" y="12"/>
                          </a:lnTo>
                          <a:lnTo>
                            <a:pt x="60" y="14"/>
                          </a:lnTo>
                          <a:lnTo>
                            <a:pt x="62" y="16"/>
                          </a:lnTo>
                          <a:lnTo>
                            <a:pt x="62" y="18"/>
                          </a:lnTo>
                          <a:lnTo>
                            <a:pt x="64" y="20"/>
                          </a:lnTo>
                          <a:lnTo>
                            <a:pt x="64" y="25"/>
                          </a:lnTo>
                          <a:lnTo>
                            <a:pt x="66" y="27"/>
                          </a:lnTo>
                          <a:lnTo>
                            <a:pt x="66" y="29"/>
                          </a:lnTo>
                          <a:lnTo>
                            <a:pt x="68" y="31"/>
                          </a:lnTo>
                          <a:lnTo>
                            <a:pt x="68" y="35"/>
                          </a:lnTo>
                          <a:lnTo>
                            <a:pt x="68" y="37"/>
                          </a:lnTo>
                          <a:lnTo>
                            <a:pt x="70" y="39"/>
                          </a:lnTo>
                          <a:lnTo>
                            <a:pt x="70" y="43"/>
                          </a:lnTo>
                          <a:lnTo>
                            <a:pt x="70" y="45"/>
                          </a:lnTo>
                          <a:lnTo>
                            <a:pt x="70" y="49"/>
                          </a:lnTo>
                          <a:lnTo>
                            <a:pt x="70" y="52"/>
                          </a:lnTo>
                          <a:lnTo>
                            <a:pt x="70" y="56"/>
                          </a:lnTo>
                          <a:lnTo>
                            <a:pt x="70" y="58"/>
                          </a:lnTo>
                          <a:lnTo>
                            <a:pt x="70" y="62"/>
                          </a:lnTo>
                          <a:lnTo>
                            <a:pt x="70" y="64"/>
                          </a:lnTo>
                          <a:lnTo>
                            <a:pt x="70" y="68"/>
                          </a:lnTo>
                          <a:lnTo>
                            <a:pt x="70" y="6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43" name="Freeform 372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8149834" y="1846276"/>
                      <a:ext cx="107567" cy="1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56" y="3"/>
                        </a:cxn>
                        <a:cxn ang="0">
                          <a:pos x="65" y="9"/>
                        </a:cxn>
                        <a:cxn ang="0">
                          <a:pos x="73" y="19"/>
                        </a:cxn>
                        <a:cxn ang="0">
                          <a:pos x="79" y="32"/>
                        </a:cxn>
                        <a:cxn ang="0">
                          <a:pos x="83" y="48"/>
                        </a:cxn>
                        <a:cxn ang="0">
                          <a:pos x="85" y="65"/>
                        </a:cxn>
                        <a:cxn ang="0">
                          <a:pos x="83" y="77"/>
                        </a:cxn>
                        <a:cxn ang="0">
                          <a:pos x="81" y="90"/>
                        </a:cxn>
                        <a:cxn ang="0">
                          <a:pos x="79" y="100"/>
                        </a:cxn>
                        <a:cxn ang="0">
                          <a:pos x="77" y="110"/>
                        </a:cxn>
                        <a:cxn ang="0">
                          <a:pos x="71" y="119"/>
                        </a:cxn>
                        <a:cxn ang="0">
                          <a:pos x="67" y="125"/>
                        </a:cxn>
                        <a:cxn ang="0">
                          <a:pos x="61" y="131"/>
                        </a:cxn>
                        <a:cxn ang="0">
                          <a:pos x="54" y="137"/>
                        </a:cxn>
                        <a:cxn ang="0">
                          <a:pos x="46" y="139"/>
                        </a:cxn>
                        <a:cxn ang="0">
                          <a:pos x="40" y="142"/>
                        </a:cxn>
                        <a:cxn ang="0">
                          <a:pos x="29" y="139"/>
                        </a:cxn>
                        <a:cxn ang="0">
                          <a:pos x="21" y="133"/>
                        </a:cxn>
                        <a:cxn ang="0">
                          <a:pos x="13" y="123"/>
                        </a:cxn>
                        <a:cxn ang="0">
                          <a:pos x="7" y="110"/>
                        </a:cxn>
                        <a:cxn ang="0">
                          <a:pos x="2" y="96"/>
                        </a:cxn>
                        <a:cxn ang="0">
                          <a:pos x="0" y="79"/>
                        </a:cxn>
                        <a:cxn ang="0">
                          <a:pos x="0" y="63"/>
                        </a:cxn>
                        <a:cxn ang="0">
                          <a:pos x="2" y="52"/>
                        </a:cxn>
                        <a:cxn ang="0">
                          <a:pos x="4" y="40"/>
                        </a:cxn>
                        <a:cxn ang="0">
                          <a:pos x="7" y="32"/>
                        </a:cxn>
                        <a:cxn ang="0">
                          <a:pos x="13" y="21"/>
                        </a:cxn>
                        <a:cxn ang="0">
                          <a:pos x="17" y="15"/>
                        </a:cxn>
                        <a:cxn ang="0">
                          <a:pos x="23" y="9"/>
                        </a:cxn>
                        <a:cxn ang="0">
                          <a:pos x="29" y="3"/>
                        </a:cxn>
                        <a:cxn ang="0">
                          <a:pos x="38" y="0"/>
                        </a:cxn>
                        <a:cxn ang="0">
                          <a:pos x="44" y="0"/>
                        </a:cxn>
                        <a:cxn ang="0">
                          <a:pos x="44" y="13"/>
                        </a:cxn>
                        <a:cxn ang="0">
                          <a:pos x="40" y="13"/>
                        </a:cxn>
                        <a:cxn ang="0">
                          <a:pos x="36" y="15"/>
                        </a:cxn>
                        <a:cxn ang="0">
                          <a:pos x="31" y="17"/>
                        </a:cxn>
                        <a:cxn ang="0">
                          <a:pos x="27" y="21"/>
                        </a:cxn>
                        <a:cxn ang="0">
                          <a:pos x="23" y="27"/>
                        </a:cxn>
                        <a:cxn ang="0">
                          <a:pos x="19" y="36"/>
                        </a:cxn>
                        <a:cxn ang="0">
                          <a:pos x="17" y="44"/>
                        </a:cxn>
                        <a:cxn ang="0">
                          <a:pos x="15" y="54"/>
                        </a:cxn>
                        <a:cxn ang="0">
                          <a:pos x="13" y="71"/>
                        </a:cxn>
                        <a:cxn ang="0">
                          <a:pos x="13" y="86"/>
                        </a:cxn>
                        <a:cxn ang="0">
                          <a:pos x="15" y="98"/>
                        </a:cxn>
                        <a:cxn ang="0">
                          <a:pos x="19" y="110"/>
                        </a:cxn>
                        <a:cxn ang="0">
                          <a:pos x="25" y="119"/>
                        </a:cxn>
                        <a:cxn ang="0">
                          <a:pos x="31" y="125"/>
                        </a:cxn>
                        <a:cxn ang="0">
                          <a:pos x="38" y="127"/>
                        </a:cxn>
                        <a:cxn ang="0">
                          <a:pos x="42" y="127"/>
                        </a:cxn>
                        <a:cxn ang="0">
                          <a:pos x="46" y="127"/>
                        </a:cxn>
                        <a:cxn ang="0">
                          <a:pos x="50" y="123"/>
                        </a:cxn>
                        <a:cxn ang="0">
                          <a:pos x="54" y="121"/>
                        </a:cxn>
                        <a:cxn ang="0">
                          <a:pos x="61" y="113"/>
                        </a:cxn>
                        <a:cxn ang="0">
                          <a:pos x="67" y="100"/>
                        </a:cxn>
                        <a:cxn ang="0">
                          <a:pos x="71" y="83"/>
                        </a:cxn>
                        <a:cxn ang="0">
                          <a:pos x="71" y="75"/>
                        </a:cxn>
                        <a:cxn ang="0">
                          <a:pos x="71" y="59"/>
                        </a:cxn>
                        <a:cxn ang="0">
                          <a:pos x="69" y="46"/>
                        </a:cxn>
                        <a:cxn ang="0">
                          <a:pos x="65" y="34"/>
                        </a:cxn>
                        <a:cxn ang="0">
                          <a:pos x="61" y="23"/>
                        </a:cxn>
                        <a:cxn ang="0">
                          <a:pos x="54" y="17"/>
                        </a:cxn>
                        <a:cxn ang="0">
                          <a:pos x="48" y="13"/>
                        </a:cxn>
                      </a:cxnLst>
                      <a:rect l="0" t="0" r="r" b="b"/>
                      <a:pathLst>
                        <a:path w="85" h="142">
                          <a:moveTo>
                            <a:pt x="48" y="0"/>
                          </a:moveTo>
                          <a:lnTo>
                            <a:pt x="50" y="0"/>
                          </a:lnTo>
                          <a:lnTo>
                            <a:pt x="52" y="0"/>
                          </a:lnTo>
                          <a:lnTo>
                            <a:pt x="54" y="3"/>
                          </a:lnTo>
                          <a:lnTo>
                            <a:pt x="56" y="3"/>
                          </a:lnTo>
                          <a:lnTo>
                            <a:pt x="58" y="3"/>
                          </a:lnTo>
                          <a:lnTo>
                            <a:pt x="61" y="5"/>
                          </a:lnTo>
                          <a:lnTo>
                            <a:pt x="61" y="7"/>
                          </a:lnTo>
                          <a:lnTo>
                            <a:pt x="63" y="7"/>
                          </a:lnTo>
                          <a:lnTo>
                            <a:pt x="65" y="9"/>
                          </a:lnTo>
                          <a:lnTo>
                            <a:pt x="67" y="11"/>
                          </a:lnTo>
                          <a:lnTo>
                            <a:pt x="69" y="13"/>
                          </a:lnTo>
                          <a:lnTo>
                            <a:pt x="71" y="15"/>
                          </a:lnTo>
                          <a:lnTo>
                            <a:pt x="71" y="17"/>
                          </a:lnTo>
                          <a:lnTo>
                            <a:pt x="73" y="19"/>
                          </a:lnTo>
                          <a:lnTo>
                            <a:pt x="75" y="21"/>
                          </a:lnTo>
                          <a:lnTo>
                            <a:pt x="75" y="23"/>
                          </a:lnTo>
                          <a:lnTo>
                            <a:pt x="77" y="27"/>
                          </a:lnTo>
                          <a:lnTo>
                            <a:pt x="77" y="30"/>
                          </a:lnTo>
                          <a:lnTo>
                            <a:pt x="79" y="32"/>
                          </a:lnTo>
                          <a:lnTo>
                            <a:pt x="79" y="36"/>
                          </a:lnTo>
                          <a:lnTo>
                            <a:pt x="81" y="38"/>
                          </a:lnTo>
                          <a:lnTo>
                            <a:pt x="81" y="42"/>
                          </a:lnTo>
                          <a:lnTo>
                            <a:pt x="81" y="44"/>
                          </a:lnTo>
                          <a:lnTo>
                            <a:pt x="83" y="48"/>
                          </a:lnTo>
                          <a:lnTo>
                            <a:pt x="83" y="50"/>
                          </a:lnTo>
                          <a:lnTo>
                            <a:pt x="83" y="54"/>
                          </a:lnTo>
                          <a:lnTo>
                            <a:pt x="83" y="59"/>
                          </a:lnTo>
                          <a:lnTo>
                            <a:pt x="83" y="61"/>
                          </a:lnTo>
                          <a:lnTo>
                            <a:pt x="85" y="65"/>
                          </a:lnTo>
                          <a:lnTo>
                            <a:pt x="85" y="69"/>
                          </a:lnTo>
                          <a:lnTo>
                            <a:pt x="83" y="71"/>
                          </a:lnTo>
                          <a:lnTo>
                            <a:pt x="83" y="75"/>
                          </a:lnTo>
                          <a:lnTo>
                            <a:pt x="83" y="75"/>
                          </a:lnTo>
                          <a:lnTo>
                            <a:pt x="83" y="77"/>
                          </a:lnTo>
                          <a:lnTo>
                            <a:pt x="83" y="79"/>
                          </a:lnTo>
                          <a:lnTo>
                            <a:pt x="83" y="81"/>
                          </a:lnTo>
                          <a:lnTo>
                            <a:pt x="83" y="86"/>
                          </a:lnTo>
                          <a:lnTo>
                            <a:pt x="83" y="88"/>
                          </a:lnTo>
                          <a:lnTo>
                            <a:pt x="81" y="90"/>
                          </a:lnTo>
                          <a:lnTo>
                            <a:pt x="81" y="92"/>
                          </a:lnTo>
                          <a:lnTo>
                            <a:pt x="81" y="94"/>
                          </a:lnTo>
                          <a:lnTo>
                            <a:pt x="81" y="96"/>
                          </a:lnTo>
                          <a:lnTo>
                            <a:pt x="81" y="98"/>
                          </a:lnTo>
                          <a:lnTo>
                            <a:pt x="79" y="100"/>
                          </a:lnTo>
                          <a:lnTo>
                            <a:pt x="79" y="102"/>
                          </a:lnTo>
                          <a:lnTo>
                            <a:pt x="79" y="104"/>
                          </a:lnTo>
                          <a:lnTo>
                            <a:pt x="77" y="106"/>
                          </a:lnTo>
                          <a:lnTo>
                            <a:pt x="77" y="108"/>
                          </a:lnTo>
                          <a:lnTo>
                            <a:pt x="77" y="110"/>
                          </a:lnTo>
                          <a:lnTo>
                            <a:pt x="75" y="110"/>
                          </a:lnTo>
                          <a:lnTo>
                            <a:pt x="75" y="113"/>
                          </a:lnTo>
                          <a:lnTo>
                            <a:pt x="73" y="115"/>
                          </a:lnTo>
                          <a:lnTo>
                            <a:pt x="73" y="117"/>
                          </a:lnTo>
                          <a:lnTo>
                            <a:pt x="71" y="119"/>
                          </a:lnTo>
                          <a:lnTo>
                            <a:pt x="71" y="121"/>
                          </a:lnTo>
                          <a:lnTo>
                            <a:pt x="69" y="121"/>
                          </a:lnTo>
                          <a:lnTo>
                            <a:pt x="69" y="123"/>
                          </a:lnTo>
                          <a:lnTo>
                            <a:pt x="67" y="125"/>
                          </a:lnTo>
                          <a:lnTo>
                            <a:pt x="67" y="125"/>
                          </a:lnTo>
                          <a:lnTo>
                            <a:pt x="65" y="127"/>
                          </a:lnTo>
                          <a:lnTo>
                            <a:pt x="65" y="129"/>
                          </a:lnTo>
                          <a:lnTo>
                            <a:pt x="63" y="129"/>
                          </a:lnTo>
                          <a:lnTo>
                            <a:pt x="63" y="131"/>
                          </a:lnTo>
                          <a:lnTo>
                            <a:pt x="61" y="131"/>
                          </a:lnTo>
                          <a:lnTo>
                            <a:pt x="58" y="133"/>
                          </a:lnTo>
                          <a:lnTo>
                            <a:pt x="58" y="133"/>
                          </a:lnTo>
                          <a:lnTo>
                            <a:pt x="56" y="135"/>
                          </a:lnTo>
                          <a:lnTo>
                            <a:pt x="56" y="135"/>
                          </a:lnTo>
                          <a:lnTo>
                            <a:pt x="54" y="137"/>
                          </a:lnTo>
                          <a:lnTo>
                            <a:pt x="52" y="137"/>
                          </a:lnTo>
                          <a:lnTo>
                            <a:pt x="50" y="137"/>
                          </a:lnTo>
                          <a:lnTo>
                            <a:pt x="50" y="139"/>
                          </a:lnTo>
                          <a:lnTo>
                            <a:pt x="48" y="139"/>
                          </a:lnTo>
                          <a:lnTo>
                            <a:pt x="46" y="139"/>
                          </a:lnTo>
                          <a:lnTo>
                            <a:pt x="46" y="139"/>
                          </a:lnTo>
                          <a:lnTo>
                            <a:pt x="44" y="139"/>
                          </a:lnTo>
                          <a:lnTo>
                            <a:pt x="42" y="142"/>
                          </a:lnTo>
                          <a:lnTo>
                            <a:pt x="42" y="142"/>
                          </a:lnTo>
                          <a:lnTo>
                            <a:pt x="40" y="142"/>
                          </a:lnTo>
                          <a:lnTo>
                            <a:pt x="38" y="142"/>
                          </a:lnTo>
                          <a:lnTo>
                            <a:pt x="36" y="139"/>
                          </a:lnTo>
                          <a:lnTo>
                            <a:pt x="34" y="139"/>
                          </a:lnTo>
                          <a:lnTo>
                            <a:pt x="31" y="139"/>
                          </a:lnTo>
                          <a:lnTo>
                            <a:pt x="29" y="139"/>
                          </a:lnTo>
                          <a:lnTo>
                            <a:pt x="27" y="137"/>
                          </a:lnTo>
                          <a:lnTo>
                            <a:pt x="25" y="137"/>
                          </a:lnTo>
                          <a:lnTo>
                            <a:pt x="23" y="135"/>
                          </a:lnTo>
                          <a:lnTo>
                            <a:pt x="23" y="135"/>
                          </a:lnTo>
                          <a:lnTo>
                            <a:pt x="21" y="133"/>
                          </a:lnTo>
                          <a:lnTo>
                            <a:pt x="19" y="131"/>
                          </a:lnTo>
                          <a:lnTo>
                            <a:pt x="17" y="129"/>
                          </a:lnTo>
                          <a:lnTo>
                            <a:pt x="15" y="127"/>
                          </a:lnTo>
                          <a:lnTo>
                            <a:pt x="13" y="125"/>
                          </a:lnTo>
                          <a:lnTo>
                            <a:pt x="13" y="123"/>
                          </a:lnTo>
                          <a:lnTo>
                            <a:pt x="11" y="121"/>
                          </a:lnTo>
                          <a:lnTo>
                            <a:pt x="9" y="119"/>
                          </a:lnTo>
                          <a:lnTo>
                            <a:pt x="9" y="117"/>
                          </a:lnTo>
                          <a:lnTo>
                            <a:pt x="7" y="115"/>
                          </a:lnTo>
                          <a:lnTo>
                            <a:pt x="7" y="110"/>
                          </a:lnTo>
                          <a:lnTo>
                            <a:pt x="4" y="108"/>
                          </a:lnTo>
                          <a:lnTo>
                            <a:pt x="4" y="106"/>
                          </a:lnTo>
                          <a:lnTo>
                            <a:pt x="2" y="102"/>
                          </a:lnTo>
                          <a:lnTo>
                            <a:pt x="2" y="100"/>
                          </a:lnTo>
                          <a:lnTo>
                            <a:pt x="2" y="96"/>
                          </a:lnTo>
                          <a:lnTo>
                            <a:pt x="0" y="94"/>
                          </a:lnTo>
                          <a:lnTo>
                            <a:pt x="0" y="90"/>
                          </a:lnTo>
                          <a:lnTo>
                            <a:pt x="0" y="86"/>
                          </a:lnTo>
                          <a:lnTo>
                            <a:pt x="0" y="83"/>
                          </a:lnTo>
                          <a:lnTo>
                            <a:pt x="0" y="79"/>
                          </a:lnTo>
                          <a:lnTo>
                            <a:pt x="0" y="75"/>
                          </a:lnTo>
                          <a:lnTo>
                            <a:pt x="0" y="73"/>
                          </a:lnTo>
                          <a:lnTo>
                            <a:pt x="0" y="69"/>
                          </a:lnTo>
                          <a:lnTo>
                            <a:pt x="0" y="65"/>
                          </a:lnTo>
                          <a:lnTo>
                            <a:pt x="0" y="63"/>
                          </a:lnTo>
                          <a:lnTo>
                            <a:pt x="0" y="61"/>
                          </a:lnTo>
                          <a:lnTo>
                            <a:pt x="0" y="59"/>
                          </a:lnTo>
                          <a:lnTo>
                            <a:pt x="0" y="56"/>
                          </a:lnTo>
                          <a:lnTo>
                            <a:pt x="0" y="54"/>
                          </a:lnTo>
                          <a:lnTo>
                            <a:pt x="2" y="52"/>
                          </a:lnTo>
                          <a:lnTo>
                            <a:pt x="2" y="48"/>
                          </a:lnTo>
                          <a:lnTo>
                            <a:pt x="2" y="46"/>
                          </a:lnTo>
                          <a:lnTo>
                            <a:pt x="2" y="44"/>
                          </a:lnTo>
                          <a:lnTo>
                            <a:pt x="2" y="42"/>
                          </a:lnTo>
                          <a:lnTo>
                            <a:pt x="4" y="40"/>
                          </a:lnTo>
                          <a:lnTo>
                            <a:pt x="4" y="38"/>
                          </a:lnTo>
                          <a:lnTo>
                            <a:pt x="4" y="36"/>
                          </a:lnTo>
                          <a:lnTo>
                            <a:pt x="7" y="34"/>
                          </a:lnTo>
                          <a:lnTo>
                            <a:pt x="7" y="34"/>
                          </a:lnTo>
                          <a:lnTo>
                            <a:pt x="7" y="32"/>
                          </a:lnTo>
                          <a:lnTo>
                            <a:pt x="9" y="30"/>
                          </a:lnTo>
                          <a:lnTo>
                            <a:pt x="9" y="27"/>
                          </a:lnTo>
                          <a:lnTo>
                            <a:pt x="11" y="25"/>
                          </a:lnTo>
                          <a:lnTo>
                            <a:pt x="11" y="23"/>
                          </a:lnTo>
                          <a:lnTo>
                            <a:pt x="13" y="21"/>
                          </a:lnTo>
                          <a:lnTo>
                            <a:pt x="13" y="21"/>
                          </a:lnTo>
                          <a:lnTo>
                            <a:pt x="15" y="19"/>
                          </a:lnTo>
                          <a:lnTo>
                            <a:pt x="15" y="17"/>
                          </a:lnTo>
                          <a:lnTo>
                            <a:pt x="17" y="15"/>
                          </a:lnTo>
                          <a:lnTo>
                            <a:pt x="17" y="15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1" y="11"/>
                          </a:lnTo>
                          <a:lnTo>
                            <a:pt x="21" y="9"/>
                          </a:lnTo>
                          <a:lnTo>
                            <a:pt x="23" y="9"/>
                          </a:lnTo>
                          <a:lnTo>
                            <a:pt x="25" y="7"/>
                          </a:lnTo>
                          <a:lnTo>
                            <a:pt x="25" y="7"/>
                          </a:lnTo>
                          <a:lnTo>
                            <a:pt x="27" y="5"/>
                          </a:lnTo>
                          <a:lnTo>
                            <a:pt x="29" y="5"/>
                          </a:lnTo>
                          <a:lnTo>
                            <a:pt x="29" y="3"/>
                          </a:lnTo>
                          <a:lnTo>
                            <a:pt x="31" y="3"/>
                          </a:lnTo>
                          <a:lnTo>
                            <a:pt x="34" y="3"/>
                          </a:lnTo>
                          <a:lnTo>
                            <a:pt x="34" y="3"/>
                          </a:lnTo>
                          <a:lnTo>
                            <a:pt x="36" y="0"/>
                          </a:lnTo>
                          <a:lnTo>
                            <a:pt x="38" y="0"/>
                          </a:lnTo>
                          <a:lnTo>
                            <a:pt x="38" y="0"/>
                          </a:lnTo>
                          <a:lnTo>
                            <a:pt x="40" y="0"/>
                          </a:lnTo>
                          <a:lnTo>
                            <a:pt x="42" y="0"/>
                          </a:lnTo>
                          <a:lnTo>
                            <a:pt x="42" y="0"/>
                          </a:lnTo>
                          <a:lnTo>
                            <a:pt x="44" y="0"/>
                          </a:lnTo>
                          <a:lnTo>
                            <a:pt x="46" y="0"/>
                          </a:lnTo>
                          <a:lnTo>
                            <a:pt x="48" y="0"/>
                          </a:lnTo>
                          <a:lnTo>
                            <a:pt x="48" y="0"/>
                          </a:lnTo>
                          <a:close/>
                          <a:moveTo>
                            <a:pt x="46" y="13"/>
                          </a:moveTo>
                          <a:lnTo>
                            <a:pt x="44" y="13"/>
                          </a:lnTo>
                          <a:lnTo>
                            <a:pt x="44" y="13"/>
                          </a:lnTo>
                          <a:lnTo>
                            <a:pt x="44" y="13"/>
                          </a:lnTo>
                          <a:lnTo>
                            <a:pt x="42" y="13"/>
                          </a:lnTo>
                          <a:lnTo>
                            <a:pt x="42" y="13"/>
                          </a:lnTo>
                          <a:lnTo>
                            <a:pt x="40" y="13"/>
                          </a:lnTo>
                          <a:lnTo>
                            <a:pt x="40" y="13"/>
                          </a:lnTo>
                          <a:lnTo>
                            <a:pt x="40" y="13"/>
                          </a:lnTo>
                          <a:lnTo>
                            <a:pt x="38" y="13"/>
                          </a:lnTo>
                          <a:lnTo>
                            <a:pt x="38" y="15"/>
                          </a:lnTo>
                          <a:lnTo>
                            <a:pt x="36" y="15"/>
                          </a:lnTo>
                          <a:lnTo>
                            <a:pt x="36" y="15"/>
                          </a:lnTo>
                          <a:lnTo>
                            <a:pt x="36" y="15"/>
                          </a:lnTo>
                          <a:lnTo>
                            <a:pt x="34" y="15"/>
                          </a:lnTo>
                          <a:lnTo>
                            <a:pt x="34" y="17"/>
                          </a:lnTo>
                          <a:lnTo>
                            <a:pt x="31" y="17"/>
                          </a:lnTo>
                          <a:lnTo>
                            <a:pt x="31" y="17"/>
                          </a:lnTo>
                          <a:lnTo>
                            <a:pt x="29" y="19"/>
                          </a:lnTo>
                          <a:lnTo>
                            <a:pt x="29" y="19"/>
                          </a:lnTo>
                          <a:lnTo>
                            <a:pt x="29" y="21"/>
                          </a:lnTo>
                          <a:lnTo>
                            <a:pt x="27" y="21"/>
                          </a:lnTo>
                          <a:lnTo>
                            <a:pt x="27" y="23"/>
                          </a:lnTo>
                          <a:lnTo>
                            <a:pt x="25" y="25"/>
                          </a:lnTo>
                          <a:lnTo>
                            <a:pt x="25" y="25"/>
                          </a:lnTo>
                          <a:lnTo>
                            <a:pt x="23" y="27"/>
                          </a:lnTo>
                          <a:lnTo>
                            <a:pt x="23" y="27"/>
                          </a:lnTo>
                          <a:lnTo>
                            <a:pt x="23" y="30"/>
                          </a:lnTo>
                          <a:lnTo>
                            <a:pt x="21" y="32"/>
                          </a:lnTo>
                          <a:lnTo>
                            <a:pt x="21" y="32"/>
                          </a:lnTo>
                          <a:lnTo>
                            <a:pt x="21" y="34"/>
                          </a:lnTo>
                          <a:lnTo>
                            <a:pt x="19" y="36"/>
                          </a:lnTo>
                          <a:lnTo>
                            <a:pt x="19" y="38"/>
                          </a:lnTo>
                          <a:lnTo>
                            <a:pt x="19" y="38"/>
                          </a:lnTo>
                          <a:lnTo>
                            <a:pt x="17" y="40"/>
                          </a:lnTo>
                          <a:lnTo>
                            <a:pt x="17" y="42"/>
                          </a:lnTo>
                          <a:lnTo>
                            <a:pt x="17" y="44"/>
                          </a:lnTo>
                          <a:lnTo>
                            <a:pt x="17" y="46"/>
                          </a:lnTo>
                          <a:lnTo>
                            <a:pt x="15" y="46"/>
                          </a:lnTo>
                          <a:lnTo>
                            <a:pt x="15" y="48"/>
                          </a:lnTo>
                          <a:lnTo>
                            <a:pt x="15" y="50"/>
                          </a:lnTo>
                          <a:lnTo>
                            <a:pt x="15" y="54"/>
                          </a:lnTo>
                          <a:lnTo>
                            <a:pt x="13" y="59"/>
                          </a:lnTo>
                          <a:lnTo>
                            <a:pt x="13" y="63"/>
                          </a:lnTo>
                          <a:lnTo>
                            <a:pt x="13" y="67"/>
                          </a:lnTo>
                          <a:lnTo>
                            <a:pt x="13" y="69"/>
                          </a:lnTo>
                          <a:lnTo>
                            <a:pt x="13" y="71"/>
                          </a:lnTo>
                          <a:lnTo>
                            <a:pt x="13" y="75"/>
                          </a:lnTo>
                          <a:lnTo>
                            <a:pt x="13" y="77"/>
                          </a:lnTo>
                          <a:lnTo>
                            <a:pt x="13" y="79"/>
                          </a:lnTo>
                          <a:lnTo>
                            <a:pt x="13" y="83"/>
                          </a:lnTo>
                          <a:lnTo>
                            <a:pt x="13" y="86"/>
                          </a:lnTo>
                          <a:lnTo>
                            <a:pt x="13" y="88"/>
                          </a:lnTo>
                          <a:lnTo>
                            <a:pt x="13" y="92"/>
                          </a:lnTo>
                          <a:lnTo>
                            <a:pt x="15" y="94"/>
                          </a:lnTo>
                          <a:lnTo>
                            <a:pt x="15" y="96"/>
                          </a:lnTo>
                          <a:lnTo>
                            <a:pt x="15" y="98"/>
                          </a:lnTo>
                          <a:lnTo>
                            <a:pt x="17" y="100"/>
                          </a:lnTo>
                          <a:lnTo>
                            <a:pt x="17" y="102"/>
                          </a:lnTo>
                          <a:lnTo>
                            <a:pt x="17" y="106"/>
                          </a:lnTo>
                          <a:lnTo>
                            <a:pt x="19" y="108"/>
                          </a:lnTo>
                          <a:lnTo>
                            <a:pt x="19" y="110"/>
                          </a:lnTo>
                          <a:lnTo>
                            <a:pt x="21" y="113"/>
                          </a:lnTo>
                          <a:lnTo>
                            <a:pt x="21" y="113"/>
                          </a:lnTo>
                          <a:lnTo>
                            <a:pt x="23" y="115"/>
                          </a:lnTo>
                          <a:lnTo>
                            <a:pt x="23" y="117"/>
                          </a:lnTo>
                          <a:lnTo>
                            <a:pt x="25" y="119"/>
                          </a:lnTo>
                          <a:lnTo>
                            <a:pt x="25" y="121"/>
                          </a:lnTo>
                          <a:lnTo>
                            <a:pt x="27" y="121"/>
                          </a:lnTo>
                          <a:lnTo>
                            <a:pt x="29" y="123"/>
                          </a:lnTo>
                          <a:lnTo>
                            <a:pt x="29" y="123"/>
                          </a:lnTo>
                          <a:lnTo>
                            <a:pt x="31" y="125"/>
                          </a:lnTo>
                          <a:lnTo>
                            <a:pt x="31" y="125"/>
                          </a:lnTo>
                          <a:lnTo>
                            <a:pt x="34" y="127"/>
                          </a:lnTo>
                          <a:lnTo>
                            <a:pt x="36" y="127"/>
                          </a:lnTo>
                          <a:lnTo>
                            <a:pt x="38" y="127"/>
                          </a:lnTo>
                          <a:lnTo>
                            <a:pt x="38" y="127"/>
                          </a:lnTo>
                          <a:lnTo>
                            <a:pt x="40" y="127"/>
                          </a:lnTo>
                          <a:lnTo>
                            <a:pt x="40" y="127"/>
                          </a:lnTo>
                          <a:lnTo>
                            <a:pt x="40" y="127"/>
                          </a:lnTo>
                          <a:lnTo>
                            <a:pt x="42" y="127"/>
                          </a:lnTo>
                          <a:lnTo>
                            <a:pt x="42" y="127"/>
                          </a:lnTo>
                          <a:lnTo>
                            <a:pt x="44" y="127"/>
                          </a:lnTo>
                          <a:lnTo>
                            <a:pt x="44" y="127"/>
                          </a:lnTo>
                          <a:lnTo>
                            <a:pt x="44" y="127"/>
                          </a:lnTo>
                          <a:lnTo>
                            <a:pt x="46" y="127"/>
                          </a:lnTo>
                          <a:lnTo>
                            <a:pt x="46" y="127"/>
                          </a:lnTo>
                          <a:lnTo>
                            <a:pt x="48" y="125"/>
                          </a:lnTo>
                          <a:lnTo>
                            <a:pt x="48" y="125"/>
                          </a:lnTo>
                          <a:lnTo>
                            <a:pt x="48" y="125"/>
                          </a:lnTo>
                          <a:lnTo>
                            <a:pt x="50" y="125"/>
                          </a:lnTo>
                          <a:lnTo>
                            <a:pt x="50" y="123"/>
                          </a:lnTo>
                          <a:lnTo>
                            <a:pt x="52" y="123"/>
                          </a:lnTo>
                          <a:lnTo>
                            <a:pt x="52" y="123"/>
                          </a:lnTo>
                          <a:lnTo>
                            <a:pt x="52" y="121"/>
                          </a:lnTo>
                          <a:lnTo>
                            <a:pt x="54" y="121"/>
                          </a:lnTo>
                          <a:lnTo>
                            <a:pt x="54" y="121"/>
                          </a:lnTo>
                          <a:lnTo>
                            <a:pt x="56" y="119"/>
                          </a:lnTo>
                          <a:lnTo>
                            <a:pt x="56" y="119"/>
                          </a:lnTo>
                          <a:lnTo>
                            <a:pt x="58" y="117"/>
                          </a:lnTo>
                          <a:lnTo>
                            <a:pt x="58" y="117"/>
                          </a:lnTo>
                          <a:lnTo>
                            <a:pt x="61" y="113"/>
                          </a:lnTo>
                          <a:lnTo>
                            <a:pt x="61" y="110"/>
                          </a:lnTo>
                          <a:lnTo>
                            <a:pt x="63" y="108"/>
                          </a:lnTo>
                          <a:lnTo>
                            <a:pt x="65" y="106"/>
                          </a:lnTo>
                          <a:lnTo>
                            <a:pt x="65" y="102"/>
                          </a:lnTo>
                          <a:lnTo>
                            <a:pt x="67" y="100"/>
                          </a:lnTo>
                          <a:lnTo>
                            <a:pt x="67" y="96"/>
                          </a:lnTo>
                          <a:lnTo>
                            <a:pt x="69" y="94"/>
                          </a:lnTo>
                          <a:lnTo>
                            <a:pt x="69" y="90"/>
                          </a:lnTo>
                          <a:lnTo>
                            <a:pt x="69" y="88"/>
                          </a:lnTo>
                          <a:lnTo>
                            <a:pt x="71" y="83"/>
                          </a:lnTo>
                          <a:lnTo>
                            <a:pt x="71" y="79"/>
                          </a:lnTo>
                          <a:lnTo>
                            <a:pt x="71" y="79"/>
                          </a:lnTo>
                          <a:lnTo>
                            <a:pt x="71" y="77"/>
                          </a:lnTo>
                          <a:lnTo>
                            <a:pt x="71" y="75"/>
                          </a:lnTo>
                          <a:lnTo>
                            <a:pt x="71" y="75"/>
                          </a:lnTo>
                          <a:lnTo>
                            <a:pt x="71" y="71"/>
                          </a:lnTo>
                          <a:lnTo>
                            <a:pt x="71" y="69"/>
                          </a:lnTo>
                          <a:lnTo>
                            <a:pt x="71" y="65"/>
                          </a:lnTo>
                          <a:lnTo>
                            <a:pt x="71" y="63"/>
                          </a:lnTo>
                          <a:lnTo>
                            <a:pt x="71" y="59"/>
                          </a:lnTo>
                          <a:lnTo>
                            <a:pt x="71" y="56"/>
                          </a:lnTo>
                          <a:lnTo>
                            <a:pt x="71" y="52"/>
                          </a:lnTo>
                          <a:lnTo>
                            <a:pt x="71" y="50"/>
                          </a:lnTo>
                          <a:lnTo>
                            <a:pt x="71" y="48"/>
                          </a:lnTo>
                          <a:lnTo>
                            <a:pt x="69" y="46"/>
                          </a:lnTo>
                          <a:lnTo>
                            <a:pt x="69" y="42"/>
                          </a:lnTo>
                          <a:lnTo>
                            <a:pt x="69" y="40"/>
                          </a:lnTo>
                          <a:lnTo>
                            <a:pt x="67" y="38"/>
                          </a:lnTo>
                          <a:lnTo>
                            <a:pt x="67" y="36"/>
                          </a:lnTo>
                          <a:lnTo>
                            <a:pt x="65" y="34"/>
                          </a:lnTo>
                          <a:lnTo>
                            <a:pt x="65" y="32"/>
                          </a:lnTo>
                          <a:lnTo>
                            <a:pt x="65" y="30"/>
                          </a:lnTo>
                          <a:lnTo>
                            <a:pt x="63" y="27"/>
                          </a:lnTo>
                          <a:lnTo>
                            <a:pt x="63" y="25"/>
                          </a:lnTo>
                          <a:lnTo>
                            <a:pt x="61" y="23"/>
                          </a:lnTo>
                          <a:lnTo>
                            <a:pt x="61" y="23"/>
                          </a:lnTo>
                          <a:lnTo>
                            <a:pt x="58" y="21"/>
                          </a:lnTo>
                          <a:lnTo>
                            <a:pt x="56" y="19"/>
                          </a:lnTo>
                          <a:lnTo>
                            <a:pt x="56" y="19"/>
                          </a:lnTo>
                          <a:lnTo>
                            <a:pt x="54" y="17"/>
                          </a:lnTo>
                          <a:lnTo>
                            <a:pt x="54" y="17"/>
                          </a:lnTo>
                          <a:lnTo>
                            <a:pt x="52" y="15"/>
                          </a:lnTo>
                          <a:lnTo>
                            <a:pt x="50" y="15"/>
                          </a:lnTo>
                          <a:lnTo>
                            <a:pt x="50" y="13"/>
                          </a:lnTo>
                          <a:lnTo>
                            <a:pt x="48" y="13"/>
                          </a:lnTo>
                          <a:lnTo>
                            <a:pt x="46" y="13"/>
                          </a:lnTo>
                          <a:lnTo>
                            <a:pt x="46" y="13"/>
                          </a:lnTo>
                          <a:lnTo>
                            <a:pt x="46" y="13"/>
                          </a:lnTo>
                          <a:close/>
                        </a:path>
                      </a:pathLst>
                    </a:custGeom>
                    <a:solidFill>
                      <a:srgbClr val="1F1A1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44" name="Freeform 373"/>
                    <p:cNvSpPr>
                      <a:spLocks/>
                    </p:cNvSpPr>
                    <p:nvPr/>
                  </p:nvSpPr>
                  <p:spPr bwMode="auto">
                    <a:xfrm flipH="1">
                      <a:off x="8159957" y="1855134"/>
                      <a:ext cx="88584" cy="159452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74"/>
                        </a:cxn>
                        <a:cxn ang="0">
                          <a:pos x="68" y="85"/>
                        </a:cxn>
                        <a:cxn ang="0">
                          <a:pos x="66" y="93"/>
                        </a:cxn>
                        <a:cxn ang="0">
                          <a:pos x="64" y="101"/>
                        </a:cxn>
                        <a:cxn ang="0">
                          <a:pos x="60" y="108"/>
                        </a:cxn>
                        <a:cxn ang="0">
                          <a:pos x="56" y="114"/>
                        </a:cxn>
                        <a:cxn ang="0">
                          <a:pos x="51" y="118"/>
                        </a:cxn>
                        <a:cxn ang="0">
                          <a:pos x="45" y="122"/>
                        </a:cxn>
                        <a:cxn ang="0">
                          <a:pos x="41" y="126"/>
                        </a:cxn>
                        <a:cxn ang="0">
                          <a:pos x="35" y="126"/>
                        </a:cxn>
                        <a:cxn ang="0">
                          <a:pos x="31" y="126"/>
                        </a:cxn>
                        <a:cxn ang="0">
                          <a:pos x="24" y="126"/>
                        </a:cxn>
                        <a:cxn ang="0">
                          <a:pos x="20" y="122"/>
                        </a:cxn>
                        <a:cxn ang="0">
                          <a:pos x="16" y="118"/>
                        </a:cxn>
                        <a:cxn ang="0">
                          <a:pos x="12" y="114"/>
                        </a:cxn>
                        <a:cxn ang="0">
                          <a:pos x="8" y="108"/>
                        </a:cxn>
                        <a:cxn ang="0">
                          <a:pos x="4" y="99"/>
                        </a:cxn>
                        <a:cxn ang="0">
                          <a:pos x="2" y="93"/>
                        </a:cxn>
                        <a:cxn ang="0">
                          <a:pos x="0" y="83"/>
                        </a:cxn>
                        <a:cxn ang="0">
                          <a:pos x="0" y="74"/>
                        </a:cxn>
                        <a:cxn ang="0">
                          <a:pos x="0" y="64"/>
                        </a:cxn>
                        <a:cxn ang="0">
                          <a:pos x="0" y="56"/>
                        </a:cxn>
                        <a:cxn ang="0">
                          <a:pos x="2" y="45"/>
                        </a:cxn>
                        <a:cxn ang="0">
                          <a:pos x="4" y="37"/>
                        </a:cxn>
                        <a:cxn ang="0">
                          <a:pos x="6" y="29"/>
                        </a:cxn>
                        <a:cxn ang="0">
                          <a:pos x="10" y="20"/>
                        </a:cxn>
                        <a:cxn ang="0">
                          <a:pos x="12" y="14"/>
                        </a:cxn>
                        <a:cxn ang="0">
                          <a:pos x="16" y="10"/>
                        </a:cxn>
                        <a:cxn ang="0">
                          <a:pos x="22" y="4"/>
                        </a:cxn>
                        <a:cxn ang="0">
                          <a:pos x="27" y="2"/>
                        </a:cxn>
                        <a:cxn ang="0">
                          <a:pos x="33" y="0"/>
                        </a:cxn>
                        <a:cxn ang="0">
                          <a:pos x="37" y="0"/>
                        </a:cxn>
                        <a:cxn ang="0">
                          <a:pos x="43" y="0"/>
                        </a:cxn>
                        <a:cxn ang="0">
                          <a:pos x="47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6"/>
                        </a:cxn>
                        <a:cxn ang="0">
                          <a:pos x="64" y="25"/>
                        </a:cxn>
                        <a:cxn ang="0">
                          <a:pos x="68" y="31"/>
                        </a:cxn>
                        <a:cxn ang="0">
                          <a:pos x="70" y="39"/>
                        </a:cxn>
                        <a:cxn ang="0">
                          <a:pos x="70" y="49"/>
                        </a:cxn>
                        <a:cxn ang="0">
                          <a:pos x="70" y="58"/>
                        </a:cxn>
                        <a:cxn ang="0">
                          <a:pos x="70" y="68"/>
                        </a:cxn>
                      </a:cxnLst>
                      <a:rect l="0" t="0" r="r" b="b"/>
                      <a:pathLst>
                        <a:path w="70" h="126">
                          <a:moveTo>
                            <a:pt x="70" y="68"/>
                          </a:moveTo>
                          <a:lnTo>
                            <a:pt x="70" y="70"/>
                          </a:lnTo>
                          <a:lnTo>
                            <a:pt x="70" y="74"/>
                          </a:lnTo>
                          <a:lnTo>
                            <a:pt x="70" y="79"/>
                          </a:lnTo>
                          <a:lnTo>
                            <a:pt x="68" y="81"/>
                          </a:lnTo>
                          <a:lnTo>
                            <a:pt x="68" y="85"/>
                          </a:lnTo>
                          <a:lnTo>
                            <a:pt x="68" y="87"/>
                          </a:lnTo>
                          <a:lnTo>
                            <a:pt x="66" y="89"/>
                          </a:lnTo>
                          <a:lnTo>
                            <a:pt x="66" y="93"/>
                          </a:lnTo>
                          <a:lnTo>
                            <a:pt x="66" y="95"/>
                          </a:lnTo>
                          <a:lnTo>
                            <a:pt x="64" y="97"/>
                          </a:lnTo>
                          <a:lnTo>
                            <a:pt x="64" y="101"/>
                          </a:lnTo>
                          <a:lnTo>
                            <a:pt x="62" y="103"/>
                          </a:lnTo>
                          <a:lnTo>
                            <a:pt x="62" y="106"/>
                          </a:lnTo>
                          <a:lnTo>
                            <a:pt x="60" y="108"/>
                          </a:lnTo>
                          <a:lnTo>
                            <a:pt x="58" y="110"/>
                          </a:lnTo>
                          <a:lnTo>
                            <a:pt x="58" y="112"/>
                          </a:lnTo>
                          <a:lnTo>
                            <a:pt x="56" y="114"/>
                          </a:lnTo>
                          <a:lnTo>
                            <a:pt x="54" y="116"/>
                          </a:lnTo>
                          <a:lnTo>
                            <a:pt x="54" y="118"/>
                          </a:lnTo>
                          <a:lnTo>
                            <a:pt x="51" y="118"/>
                          </a:lnTo>
                          <a:lnTo>
                            <a:pt x="49" y="120"/>
                          </a:lnTo>
                          <a:lnTo>
                            <a:pt x="47" y="122"/>
                          </a:lnTo>
                          <a:lnTo>
                            <a:pt x="45" y="122"/>
                          </a:lnTo>
                          <a:lnTo>
                            <a:pt x="45" y="124"/>
                          </a:lnTo>
                          <a:lnTo>
                            <a:pt x="43" y="124"/>
                          </a:lnTo>
                          <a:lnTo>
                            <a:pt x="41" y="126"/>
                          </a:lnTo>
                          <a:lnTo>
                            <a:pt x="39" y="126"/>
                          </a:lnTo>
                          <a:lnTo>
                            <a:pt x="37" y="126"/>
                          </a:lnTo>
                          <a:lnTo>
                            <a:pt x="35" y="126"/>
                          </a:lnTo>
                          <a:lnTo>
                            <a:pt x="35" y="126"/>
                          </a:lnTo>
                          <a:lnTo>
                            <a:pt x="33" y="126"/>
                          </a:lnTo>
                          <a:lnTo>
                            <a:pt x="31" y="126"/>
                          </a:lnTo>
                          <a:lnTo>
                            <a:pt x="29" y="126"/>
                          </a:lnTo>
                          <a:lnTo>
                            <a:pt x="27" y="126"/>
                          </a:lnTo>
                          <a:lnTo>
                            <a:pt x="24" y="126"/>
                          </a:lnTo>
                          <a:lnTo>
                            <a:pt x="22" y="124"/>
                          </a:lnTo>
                          <a:lnTo>
                            <a:pt x="22" y="124"/>
                          </a:lnTo>
                          <a:lnTo>
                            <a:pt x="20" y="122"/>
                          </a:lnTo>
                          <a:lnTo>
                            <a:pt x="18" y="122"/>
                          </a:lnTo>
                          <a:lnTo>
                            <a:pt x="16" y="120"/>
                          </a:lnTo>
                          <a:lnTo>
                            <a:pt x="16" y="118"/>
                          </a:lnTo>
                          <a:lnTo>
                            <a:pt x="14" y="118"/>
                          </a:lnTo>
                          <a:lnTo>
                            <a:pt x="12" y="116"/>
                          </a:lnTo>
                          <a:lnTo>
                            <a:pt x="12" y="114"/>
                          </a:lnTo>
                          <a:lnTo>
                            <a:pt x="10" y="112"/>
                          </a:lnTo>
                          <a:lnTo>
                            <a:pt x="8" y="110"/>
                          </a:lnTo>
                          <a:lnTo>
                            <a:pt x="8" y="108"/>
                          </a:lnTo>
                          <a:lnTo>
                            <a:pt x="6" y="106"/>
                          </a:lnTo>
                          <a:lnTo>
                            <a:pt x="6" y="103"/>
                          </a:lnTo>
                          <a:lnTo>
                            <a:pt x="4" y="99"/>
                          </a:lnTo>
                          <a:lnTo>
                            <a:pt x="4" y="97"/>
                          </a:lnTo>
                          <a:lnTo>
                            <a:pt x="2" y="95"/>
                          </a:lnTo>
                          <a:lnTo>
                            <a:pt x="2" y="93"/>
                          </a:lnTo>
                          <a:lnTo>
                            <a:pt x="2" y="89"/>
                          </a:lnTo>
                          <a:lnTo>
                            <a:pt x="0" y="87"/>
                          </a:lnTo>
                          <a:lnTo>
                            <a:pt x="0" y="83"/>
                          </a:lnTo>
                          <a:lnTo>
                            <a:pt x="0" y="81"/>
                          </a:lnTo>
                          <a:lnTo>
                            <a:pt x="0" y="79"/>
                          </a:lnTo>
                          <a:lnTo>
                            <a:pt x="0" y="74"/>
                          </a:lnTo>
                          <a:lnTo>
                            <a:pt x="0" y="72"/>
                          </a:lnTo>
                          <a:lnTo>
                            <a:pt x="0" y="68"/>
                          </a:lnTo>
                          <a:lnTo>
                            <a:pt x="0" y="64"/>
                          </a:lnTo>
                          <a:lnTo>
                            <a:pt x="0" y="62"/>
                          </a:lnTo>
                          <a:lnTo>
                            <a:pt x="0" y="58"/>
                          </a:lnTo>
                          <a:lnTo>
                            <a:pt x="0" y="56"/>
                          </a:lnTo>
                          <a:lnTo>
                            <a:pt x="0" y="52"/>
                          </a:lnTo>
                          <a:lnTo>
                            <a:pt x="0" y="49"/>
                          </a:lnTo>
                          <a:lnTo>
                            <a:pt x="2" y="45"/>
                          </a:lnTo>
                          <a:lnTo>
                            <a:pt x="2" y="43"/>
                          </a:lnTo>
                          <a:lnTo>
                            <a:pt x="2" y="39"/>
                          </a:lnTo>
                          <a:lnTo>
                            <a:pt x="4" y="37"/>
                          </a:lnTo>
                          <a:lnTo>
                            <a:pt x="4" y="35"/>
                          </a:lnTo>
                          <a:lnTo>
                            <a:pt x="4" y="31"/>
                          </a:lnTo>
                          <a:lnTo>
                            <a:pt x="6" y="29"/>
                          </a:lnTo>
                          <a:lnTo>
                            <a:pt x="6" y="27"/>
                          </a:lnTo>
                          <a:lnTo>
                            <a:pt x="8" y="25"/>
                          </a:lnTo>
                          <a:lnTo>
                            <a:pt x="10" y="20"/>
                          </a:lnTo>
                          <a:lnTo>
                            <a:pt x="10" y="18"/>
                          </a:lnTo>
                          <a:lnTo>
                            <a:pt x="12" y="16"/>
                          </a:lnTo>
                          <a:lnTo>
                            <a:pt x="12" y="14"/>
                          </a:lnTo>
                          <a:lnTo>
                            <a:pt x="14" y="12"/>
                          </a:lnTo>
                          <a:lnTo>
                            <a:pt x="16" y="10"/>
                          </a:lnTo>
                          <a:lnTo>
                            <a:pt x="16" y="10"/>
                          </a:lnTo>
                          <a:lnTo>
                            <a:pt x="18" y="8"/>
                          </a:lnTo>
                          <a:lnTo>
                            <a:pt x="20" y="6"/>
                          </a:lnTo>
                          <a:lnTo>
                            <a:pt x="22" y="4"/>
                          </a:lnTo>
                          <a:lnTo>
                            <a:pt x="24" y="4"/>
                          </a:lnTo>
                          <a:lnTo>
                            <a:pt x="24" y="2"/>
                          </a:lnTo>
                          <a:lnTo>
                            <a:pt x="27" y="2"/>
                          </a:lnTo>
                          <a:lnTo>
                            <a:pt x="29" y="2"/>
                          </a:lnTo>
                          <a:lnTo>
                            <a:pt x="31" y="0"/>
                          </a:lnTo>
                          <a:lnTo>
                            <a:pt x="33" y="0"/>
                          </a:lnTo>
                          <a:lnTo>
                            <a:pt x="35" y="0"/>
                          </a:lnTo>
                          <a:lnTo>
                            <a:pt x="35" y="0"/>
                          </a:lnTo>
                          <a:lnTo>
                            <a:pt x="37" y="0"/>
                          </a:lnTo>
                          <a:lnTo>
                            <a:pt x="39" y="0"/>
                          </a:lnTo>
                          <a:lnTo>
                            <a:pt x="41" y="0"/>
                          </a:lnTo>
                          <a:lnTo>
                            <a:pt x="43" y="0"/>
                          </a:lnTo>
                          <a:lnTo>
                            <a:pt x="45" y="2"/>
                          </a:lnTo>
                          <a:lnTo>
                            <a:pt x="47" y="2"/>
                          </a:lnTo>
                          <a:lnTo>
                            <a:pt x="47" y="2"/>
                          </a:lnTo>
                          <a:lnTo>
                            <a:pt x="49" y="4"/>
                          </a:lnTo>
                          <a:lnTo>
                            <a:pt x="51" y="6"/>
                          </a:lnTo>
                          <a:lnTo>
                            <a:pt x="54" y="6"/>
                          </a:lnTo>
                          <a:lnTo>
                            <a:pt x="54" y="8"/>
                          </a:lnTo>
                          <a:lnTo>
                            <a:pt x="56" y="10"/>
                          </a:lnTo>
                          <a:lnTo>
                            <a:pt x="58" y="10"/>
                          </a:lnTo>
                          <a:lnTo>
                            <a:pt x="58" y="12"/>
                          </a:lnTo>
                          <a:lnTo>
                            <a:pt x="60" y="14"/>
                          </a:lnTo>
                          <a:lnTo>
                            <a:pt x="62" y="16"/>
                          </a:lnTo>
                          <a:lnTo>
                            <a:pt x="62" y="18"/>
                          </a:lnTo>
                          <a:lnTo>
                            <a:pt x="64" y="20"/>
                          </a:lnTo>
                          <a:lnTo>
                            <a:pt x="64" y="25"/>
                          </a:lnTo>
                          <a:lnTo>
                            <a:pt x="66" y="27"/>
                          </a:lnTo>
                          <a:lnTo>
                            <a:pt x="66" y="29"/>
                          </a:lnTo>
                          <a:lnTo>
                            <a:pt x="68" y="31"/>
                          </a:lnTo>
                          <a:lnTo>
                            <a:pt x="68" y="35"/>
                          </a:lnTo>
                          <a:lnTo>
                            <a:pt x="68" y="37"/>
                          </a:lnTo>
                          <a:lnTo>
                            <a:pt x="70" y="39"/>
                          </a:lnTo>
                          <a:lnTo>
                            <a:pt x="70" y="43"/>
                          </a:lnTo>
                          <a:lnTo>
                            <a:pt x="70" y="45"/>
                          </a:lnTo>
                          <a:lnTo>
                            <a:pt x="70" y="49"/>
                          </a:lnTo>
                          <a:lnTo>
                            <a:pt x="70" y="52"/>
                          </a:lnTo>
                          <a:lnTo>
                            <a:pt x="70" y="56"/>
                          </a:lnTo>
                          <a:lnTo>
                            <a:pt x="70" y="58"/>
                          </a:lnTo>
                          <a:lnTo>
                            <a:pt x="70" y="62"/>
                          </a:lnTo>
                          <a:lnTo>
                            <a:pt x="70" y="64"/>
                          </a:lnTo>
                          <a:lnTo>
                            <a:pt x="70" y="68"/>
                          </a:lnTo>
                          <a:lnTo>
                            <a:pt x="70" y="6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45" name="Freeform 374"/>
                    <p:cNvSpPr>
                      <a:spLocks/>
                    </p:cNvSpPr>
                    <p:nvPr/>
                  </p:nvSpPr>
                  <p:spPr bwMode="auto">
                    <a:xfrm flipH="1">
                      <a:off x="7825868" y="1733647"/>
                      <a:ext cx="397364" cy="4176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8"/>
                        </a:cxn>
                        <a:cxn ang="0">
                          <a:pos x="4" y="133"/>
                        </a:cxn>
                        <a:cxn ang="0">
                          <a:pos x="17" y="114"/>
                        </a:cxn>
                        <a:cxn ang="0">
                          <a:pos x="44" y="92"/>
                        </a:cxn>
                        <a:cxn ang="0">
                          <a:pos x="77" y="77"/>
                        </a:cxn>
                        <a:cxn ang="0">
                          <a:pos x="102" y="71"/>
                        </a:cxn>
                        <a:cxn ang="0">
                          <a:pos x="114" y="60"/>
                        </a:cxn>
                        <a:cxn ang="0">
                          <a:pos x="125" y="60"/>
                        </a:cxn>
                        <a:cxn ang="0">
                          <a:pos x="143" y="56"/>
                        </a:cxn>
                        <a:cxn ang="0">
                          <a:pos x="156" y="44"/>
                        </a:cxn>
                        <a:cxn ang="0">
                          <a:pos x="164" y="13"/>
                        </a:cxn>
                        <a:cxn ang="0">
                          <a:pos x="170" y="2"/>
                        </a:cxn>
                        <a:cxn ang="0">
                          <a:pos x="181" y="2"/>
                        </a:cxn>
                        <a:cxn ang="0">
                          <a:pos x="193" y="11"/>
                        </a:cxn>
                        <a:cxn ang="0">
                          <a:pos x="199" y="29"/>
                        </a:cxn>
                        <a:cxn ang="0">
                          <a:pos x="197" y="60"/>
                        </a:cxn>
                        <a:cxn ang="0">
                          <a:pos x="185" y="81"/>
                        </a:cxn>
                        <a:cxn ang="0">
                          <a:pos x="173" y="96"/>
                        </a:cxn>
                        <a:cxn ang="0">
                          <a:pos x="229" y="96"/>
                        </a:cxn>
                        <a:cxn ang="0">
                          <a:pos x="276" y="100"/>
                        </a:cxn>
                        <a:cxn ang="0">
                          <a:pos x="301" y="110"/>
                        </a:cxn>
                        <a:cxn ang="0">
                          <a:pos x="314" y="127"/>
                        </a:cxn>
                        <a:cxn ang="0">
                          <a:pos x="307" y="141"/>
                        </a:cxn>
                        <a:cxn ang="0">
                          <a:pos x="282" y="150"/>
                        </a:cxn>
                        <a:cxn ang="0">
                          <a:pos x="253" y="148"/>
                        </a:cxn>
                        <a:cxn ang="0">
                          <a:pos x="208" y="139"/>
                        </a:cxn>
                        <a:cxn ang="0">
                          <a:pos x="185" y="139"/>
                        </a:cxn>
                        <a:cxn ang="0">
                          <a:pos x="187" y="150"/>
                        </a:cxn>
                        <a:cxn ang="0">
                          <a:pos x="212" y="168"/>
                        </a:cxn>
                        <a:cxn ang="0">
                          <a:pos x="243" y="181"/>
                        </a:cxn>
                        <a:cxn ang="0">
                          <a:pos x="270" y="195"/>
                        </a:cxn>
                        <a:cxn ang="0">
                          <a:pos x="280" y="208"/>
                        </a:cxn>
                        <a:cxn ang="0">
                          <a:pos x="278" y="222"/>
                        </a:cxn>
                        <a:cxn ang="0">
                          <a:pos x="266" y="231"/>
                        </a:cxn>
                        <a:cxn ang="0">
                          <a:pos x="247" y="233"/>
                        </a:cxn>
                        <a:cxn ang="0">
                          <a:pos x="210" y="226"/>
                        </a:cxn>
                        <a:cxn ang="0">
                          <a:pos x="185" y="218"/>
                        </a:cxn>
                        <a:cxn ang="0">
                          <a:pos x="158" y="202"/>
                        </a:cxn>
                        <a:cxn ang="0">
                          <a:pos x="148" y="202"/>
                        </a:cxn>
                        <a:cxn ang="0">
                          <a:pos x="146" y="208"/>
                        </a:cxn>
                        <a:cxn ang="0">
                          <a:pos x="168" y="249"/>
                        </a:cxn>
                        <a:cxn ang="0">
                          <a:pos x="193" y="278"/>
                        </a:cxn>
                        <a:cxn ang="0">
                          <a:pos x="208" y="299"/>
                        </a:cxn>
                        <a:cxn ang="0">
                          <a:pos x="204" y="312"/>
                        </a:cxn>
                        <a:cxn ang="0">
                          <a:pos x="189" y="320"/>
                        </a:cxn>
                        <a:cxn ang="0">
                          <a:pos x="173" y="320"/>
                        </a:cxn>
                        <a:cxn ang="0">
                          <a:pos x="154" y="316"/>
                        </a:cxn>
                        <a:cxn ang="0">
                          <a:pos x="148" y="312"/>
                        </a:cxn>
                        <a:cxn ang="0">
                          <a:pos x="148" y="324"/>
                        </a:cxn>
                        <a:cxn ang="0">
                          <a:pos x="141" y="330"/>
                        </a:cxn>
                        <a:cxn ang="0">
                          <a:pos x="125" y="326"/>
                        </a:cxn>
                        <a:cxn ang="0">
                          <a:pos x="110" y="316"/>
                        </a:cxn>
                        <a:cxn ang="0">
                          <a:pos x="98" y="303"/>
                        </a:cxn>
                        <a:cxn ang="0">
                          <a:pos x="92" y="289"/>
                        </a:cxn>
                        <a:cxn ang="0">
                          <a:pos x="85" y="264"/>
                        </a:cxn>
                        <a:cxn ang="0">
                          <a:pos x="73" y="243"/>
                        </a:cxn>
                        <a:cxn ang="0">
                          <a:pos x="34" y="210"/>
                        </a:cxn>
                        <a:cxn ang="0">
                          <a:pos x="17" y="197"/>
                        </a:cxn>
                        <a:cxn ang="0">
                          <a:pos x="9" y="185"/>
                        </a:cxn>
                        <a:cxn ang="0">
                          <a:pos x="4" y="166"/>
                        </a:cxn>
                      </a:cxnLst>
                      <a:rect l="0" t="0" r="r" b="b"/>
                      <a:pathLst>
                        <a:path w="314" h="330">
                          <a:moveTo>
                            <a:pt x="4" y="166"/>
                          </a:moveTo>
                          <a:lnTo>
                            <a:pt x="2" y="164"/>
                          </a:lnTo>
                          <a:lnTo>
                            <a:pt x="2" y="162"/>
                          </a:lnTo>
                          <a:lnTo>
                            <a:pt x="2" y="160"/>
                          </a:lnTo>
                          <a:lnTo>
                            <a:pt x="2" y="158"/>
                          </a:lnTo>
                          <a:lnTo>
                            <a:pt x="2" y="156"/>
                          </a:lnTo>
                          <a:lnTo>
                            <a:pt x="0" y="154"/>
                          </a:lnTo>
                          <a:lnTo>
                            <a:pt x="0" y="152"/>
                          </a:lnTo>
                          <a:lnTo>
                            <a:pt x="0" y="148"/>
                          </a:lnTo>
                          <a:lnTo>
                            <a:pt x="0" y="148"/>
                          </a:lnTo>
                          <a:lnTo>
                            <a:pt x="0" y="145"/>
                          </a:lnTo>
                          <a:lnTo>
                            <a:pt x="0" y="143"/>
                          </a:lnTo>
                          <a:lnTo>
                            <a:pt x="2" y="143"/>
                          </a:lnTo>
                          <a:lnTo>
                            <a:pt x="2" y="141"/>
                          </a:lnTo>
                          <a:lnTo>
                            <a:pt x="2" y="139"/>
                          </a:lnTo>
                          <a:lnTo>
                            <a:pt x="2" y="137"/>
                          </a:lnTo>
                          <a:lnTo>
                            <a:pt x="2" y="137"/>
                          </a:lnTo>
                          <a:lnTo>
                            <a:pt x="2" y="135"/>
                          </a:lnTo>
                          <a:lnTo>
                            <a:pt x="4" y="133"/>
                          </a:lnTo>
                          <a:lnTo>
                            <a:pt x="4" y="133"/>
                          </a:lnTo>
                          <a:lnTo>
                            <a:pt x="4" y="131"/>
                          </a:lnTo>
                          <a:lnTo>
                            <a:pt x="7" y="129"/>
                          </a:lnTo>
                          <a:lnTo>
                            <a:pt x="7" y="127"/>
                          </a:lnTo>
                          <a:lnTo>
                            <a:pt x="7" y="127"/>
                          </a:lnTo>
                          <a:lnTo>
                            <a:pt x="9" y="125"/>
                          </a:lnTo>
                          <a:lnTo>
                            <a:pt x="11" y="123"/>
                          </a:lnTo>
                          <a:lnTo>
                            <a:pt x="11" y="121"/>
                          </a:lnTo>
                          <a:lnTo>
                            <a:pt x="13" y="119"/>
                          </a:lnTo>
                          <a:lnTo>
                            <a:pt x="15" y="116"/>
                          </a:lnTo>
                          <a:lnTo>
                            <a:pt x="17" y="114"/>
                          </a:lnTo>
                          <a:lnTo>
                            <a:pt x="19" y="112"/>
                          </a:lnTo>
                          <a:lnTo>
                            <a:pt x="21" y="110"/>
                          </a:lnTo>
                          <a:lnTo>
                            <a:pt x="25" y="106"/>
                          </a:lnTo>
                          <a:lnTo>
                            <a:pt x="27" y="104"/>
                          </a:lnTo>
                          <a:lnTo>
                            <a:pt x="29" y="102"/>
                          </a:lnTo>
                          <a:lnTo>
                            <a:pt x="31" y="100"/>
                          </a:lnTo>
                          <a:lnTo>
                            <a:pt x="36" y="98"/>
                          </a:lnTo>
                          <a:lnTo>
                            <a:pt x="38" y="96"/>
                          </a:lnTo>
                          <a:lnTo>
                            <a:pt x="42" y="94"/>
                          </a:lnTo>
                          <a:lnTo>
                            <a:pt x="44" y="92"/>
                          </a:lnTo>
                          <a:lnTo>
                            <a:pt x="48" y="89"/>
                          </a:lnTo>
                          <a:lnTo>
                            <a:pt x="50" y="89"/>
                          </a:lnTo>
                          <a:lnTo>
                            <a:pt x="54" y="87"/>
                          </a:lnTo>
                          <a:lnTo>
                            <a:pt x="56" y="85"/>
                          </a:lnTo>
                          <a:lnTo>
                            <a:pt x="60" y="83"/>
                          </a:lnTo>
                          <a:lnTo>
                            <a:pt x="63" y="81"/>
                          </a:lnTo>
                          <a:lnTo>
                            <a:pt x="67" y="81"/>
                          </a:lnTo>
                          <a:lnTo>
                            <a:pt x="69" y="79"/>
                          </a:lnTo>
                          <a:lnTo>
                            <a:pt x="73" y="77"/>
                          </a:lnTo>
                          <a:lnTo>
                            <a:pt x="77" y="77"/>
                          </a:lnTo>
                          <a:lnTo>
                            <a:pt x="79" y="75"/>
                          </a:lnTo>
                          <a:lnTo>
                            <a:pt x="83" y="75"/>
                          </a:lnTo>
                          <a:lnTo>
                            <a:pt x="87" y="75"/>
                          </a:lnTo>
                          <a:lnTo>
                            <a:pt x="90" y="73"/>
                          </a:lnTo>
                          <a:lnTo>
                            <a:pt x="94" y="73"/>
                          </a:lnTo>
                          <a:lnTo>
                            <a:pt x="98" y="73"/>
                          </a:lnTo>
                          <a:lnTo>
                            <a:pt x="100" y="73"/>
                          </a:lnTo>
                          <a:lnTo>
                            <a:pt x="102" y="73"/>
                          </a:lnTo>
                          <a:lnTo>
                            <a:pt x="102" y="71"/>
                          </a:lnTo>
                          <a:lnTo>
                            <a:pt x="102" y="71"/>
                          </a:lnTo>
                          <a:lnTo>
                            <a:pt x="104" y="71"/>
                          </a:lnTo>
                          <a:lnTo>
                            <a:pt x="104" y="69"/>
                          </a:lnTo>
                          <a:lnTo>
                            <a:pt x="106" y="69"/>
                          </a:lnTo>
                          <a:lnTo>
                            <a:pt x="108" y="67"/>
                          </a:lnTo>
                          <a:lnTo>
                            <a:pt x="110" y="65"/>
                          </a:lnTo>
                          <a:lnTo>
                            <a:pt x="110" y="62"/>
                          </a:lnTo>
                          <a:lnTo>
                            <a:pt x="112" y="62"/>
                          </a:lnTo>
                          <a:lnTo>
                            <a:pt x="112" y="62"/>
                          </a:lnTo>
                          <a:lnTo>
                            <a:pt x="112" y="62"/>
                          </a:lnTo>
                          <a:lnTo>
                            <a:pt x="114" y="60"/>
                          </a:lnTo>
                          <a:lnTo>
                            <a:pt x="114" y="60"/>
                          </a:lnTo>
                          <a:lnTo>
                            <a:pt x="114" y="60"/>
                          </a:lnTo>
                          <a:lnTo>
                            <a:pt x="116" y="60"/>
                          </a:lnTo>
                          <a:lnTo>
                            <a:pt x="116" y="60"/>
                          </a:lnTo>
                          <a:lnTo>
                            <a:pt x="119" y="60"/>
                          </a:lnTo>
                          <a:lnTo>
                            <a:pt x="119" y="60"/>
                          </a:lnTo>
                          <a:lnTo>
                            <a:pt x="121" y="60"/>
                          </a:lnTo>
                          <a:lnTo>
                            <a:pt x="121" y="60"/>
                          </a:lnTo>
                          <a:lnTo>
                            <a:pt x="123" y="60"/>
                          </a:lnTo>
                          <a:lnTo>
                            <a:pt x="125" y="60"/>
                          </a:lnTo>
                          <a:lnTo>
                            <a:pt x="127" y="60"/>
                          </a:lnTo>
                          <a:lnTo>
                            <a:pt x="129" y="60"/>
                          </a:lnTo>
                          <a:lnTo>
                            <a:pt x="131" y="60"/>
                          </a:lnTo>
                          <a:lnTo>
                            <a:pt x="133" y="60"/>
                          </a:lnTo>
                          <a:lnTo>
                            <a:pt x="135" y="60"/>
                          </a:lnTo>
                          <a:lnTo>
                            <a:pt x="137" y="58"/>
                          </a:lnTo>
                          <a:lnTo>
                            <a:pt x="139" y="58"/>
                          </a:lnTo>
                          <a:lnTo>
                            <a:pt x="141" y="58"/>
                          </a:lnTo>
                          <a:lnTo>
                            <a:pt x="141" y="56"/>
                          </a:lnTo>
                          <a:lnTo>
                            <a:pt x="143" y="56"/>
                          </a:lnTo>
                          <a:lnTo>
                            <a:pt x="146" y="54"/>
                          </a:lnTo>
                          <a:lnTo>
                            <a:pt x="148" y="54"/>
                          </a:lnTo>
                          <a:lnTo>
                            <a:pt x="150" y="52"/>
                          </a:lnTo>
                          <a:lnTo>
                            <a:pt x="150" y="52"/>
                          </a:lnTo>
                          <a:lnTo>
                            <a:pt x="152" y="50"/>
                          </a:lnTo>
                          <a:lnTo>
                            <a:pt x="152" y="50"/>
                          </a:lnTo>
                          <a:lnTo>
                            <a:pt x="154" y="48"/>
                          </a:lnTo>
                          <a:lnTo>
                            <a:pt x="154" y="48"/>
                          </a:lnTo>
                          <a:lnTo>
                            <a:pt x="154" y="46"/>
                          </a:lnTo>
                          <a:lnTo>
                            <a:pt x="156" y="44"/>
                          </a:lnTo>
                          <a:lnTo>
                            <a:pt x="156" y="42"/>
                          </a:lnTo>
                          <a:lnTo>
                            <a:pt x="156" y="42"/>
                          </a:lnTo>
                          <a:lnTo>
                            <a:pt x="158" y="40"/>
                          </a:lnTo>
                          <a:lnTo>
                            <a:pt x="158" y="35"/>
                          </a:lnTo>
                          <a:lnTo>
                            <a:pt x="160" y="31"/>
                          </a:lnTo>
                          <a:lnTo>
                            <a:pt x="160" y="27"/>
                          </a:lnTo>
                          <a:lnTo>
                            <a:pt x="162" y="23"/>
                          </a:lnTo>
                          <a:lnTo>
                            <a:pt x="162" y="19"/>
                          </a:lnTo>
                          <a:lnTo>
                            <a:pt x="164" y="15"/>
                          </a:lnTo>
                          <a:lnTo>
                            <a:pt x="164" y="13"/>
                          </a:lnTo>
                          <a:lnTo>
                            <a:pt x="164" y="11"/>
                          </a:lnTo>
                          <a:lnTo>
                            <a:pt x="166" y="11"/>
                          </a:lnTo>
                          <a:lnTo>
                            <a:pt x="166" y="9"/>
                          </a:lnTo>
                          <a:lnTo>
                            <a:pt x="166" y="6"/>
                          </a:lnTo>
                          <a:lnTo>
                            <a:pt x="168" y="6"/>
                          </a:lnTo>
                          <a:lnTo>
                            <a:pt x="168" y="4"/>
                          </a:lnTo>
                          <a:lnTo>
                            <a:pt x="168" y="2"/>
                          </a:lnTo>
                          <a:lnTo>
                            <a:pt x="170" y="2"/>
                          </a:lnTo>
                          <a:lnTo>
                            <a:pt x="170" y="2"/>
                          </a:lnTo>
                          <a:lnTo>
                            <a:pt x="170" y="2"/>
                          </a:lnTo>
                          <a:lnTo>
                            <a:pt x="173" y="2"/>
                          </a:lnTo>
                          <a:lnTo>
                            <a:pt x="173" y="0"/>
                          </a:lnTo>
                          <a:lnTo>
                            <a:pt x="175" y="0"/>
                          </a:lnTo>
                          <a:lnTo>
                            <a:pt x="175" y="0"/>
                          </a:lnTo>
                          <a:lnTo>
                            <a:pt x="177" y="2"/>
                          </a:lnTo>
                          <a:lnTo>
                            <a:pt x="177" y="2"/>
                          </a:lnTo>
                          <a:lnTo>
                            <a:pt x="179" y="2"/>
                          </a:lnTo>
                          <a:lnTo>
                            <a:pt x="179" y="2"/>
                          </a:lnTo>
                          <a:lnTo>
                            <a:pt x="181" y="2"/>
                          </a:lnTo>
                          <a:lnTo>
                            <a:pt x="181" y="2"/>
                          </a:lnTo>
                          <a:lnTo>
                            <a:pt x="183" y="2"/>
                          </a:lnTo>
                          <a:lnTo>
                            <a:pt x="183" y="4"/>
                          </a:lnTo>
                          <a:lnTo>
                            <a:pt x="185" y="4"/>
                          </a:lnTo>
                          <a:lnTo>
                            <a:pt x="187" y="4"/>
                          </a:lnTo>
                          <a:lnTo>
                            <a:pt x="187" y="6"/>
                          </a:lnTo>
                          <a:lnTo>
                            <a:pt x="189" y="6"/>
                          </a:lnTo>
                          <a:lnTo>
                            <a:pt x="189" y="9"/>
                          </a:lnTo>
                          <a:lnTo>
                            <a:pt x="191" y="9"/>
                          </a:lnTo>
                          <a:lnTo>
                            <a:pt x="191" y="11"/>
                          </a:lnTo>
                          <a:lnTo>
                            <a:pt x="193" y="11"/>
                          </a:lnTo>
                          <a:lnTo>
                            <a:pt x="193" y="13"/>
                          </a:lnTo>
                          <a:lnTo>
                            <a:pt x="195" y="15"/>
                          </a:lnTo>
                          <a:lnTo>
                            <a:pt x="195" y="15"/>
                          </a:lnTo>
                          <a:lnTo>
                            <a:pt x="195" y="17"/>
                          </a:lnTo>
                          <a:lnTo>
                            <a:pt x="197" y="19"/>
                          </a:lnTo>
                          <a:lnTo>
                            <a:pt x="197" y="21"/>
                          </a:lnTo>
                          <a:lnTo>
                            <a:pt x="197" y="23"/>
                          </a:lnTo>
                          <a:lnTo>
                            <a:pt x="197" y="25"/>
                          </a:lnTo>
                          <a:lnTo>
                            <a:pt x="197" y="27"/>
                          </a:lnTo>
                          <a:lnTo>
                            <a:pt x="199" y="29"/>
                          </a:lnTo>
                          <a:lnTo>
                            <a:pt x="199" y="31"/>
                          </a:lnTo>
                          <a:lnTo>
                            <a:pt x="199" y="35"/>
                          </a:lnTo>
                          <a:lnTo>
                            <a:pt x="197" y="38"/>
                          </a:lnTo>
                          <a:lnTo>
                            <a:pt x="199" y="42"/>
                          </a:lnTo>
                          <a:lnTo>
                            <a:pt x="199" y="44"/>
                          </a:lnTo>
                          <a:lnTo>
                            <a:pt x="199" y="48"/>
                          </a:lnTo>
                          <a:lnTo>
                            <a:pt x="197" y="50"/>
                          </a:lnTo>
                          <a:lnTo>
                            <a:pt x="197" y="54"/>
                          </a:lnTo>
                          <a:lnTo>
                            <a:pt x="197" y="56"/>
                          </a:lnTo>
                          <a:lnTo>
                            <a:pt x="197" y="60"/>
                          </a:lnTo>
                          <a:lnTo>
                            <a:pt x="195" y="62"/>
                          </a:lnTo>
                          <a:lnTo>
                            <a:pt x="195" y="65"/>
                          </a:lnTo>
                          <a:lnTo>
                            <a:pt x="193" y="67"/>
                          </a:lnTo>
                          <a:lnTo>
                            <a:pt x="193" y="71"/>
                          </a:lnTo>
                          <a:lnTo>
                            <a:pt x="191" y="73"/>
                          </a:lnTo>
                          <a:lnTo>
                            <a:pt x="191" y="75"/>
                          </a:lnTo>
                          <a:lnTo>
                            <a:pt x="189" y="77"/>
                          </a:lnTo>
                          <a:lnTo>
                            <a:pt x="187" y="79"/>
                          </a:lnTo>
                          <a:lnTo>
                            <a:pt x="187" y="81"/>
                          </a:lnTo>
                          <a:lnTo>
                            <a:pt x="185" y="81"/>
                          </a:lnTo>
                          <a:lnTo>
                            <a:pt x="185" y="83"/>
                          </a:lnTo>
                          <a:lnTo>
                            <a:pt x="183" y="85"/>
                          </a:lnTo>
                          <a:lnTo>
                            <a:pt x="181" y="87"/>
                          </a:lnTo>
                          <a:lnTo>
                            <a:pt x="179" y="89"/>
                          </a:lnTo>
                          <a:lnTo>
                            <a:pt x="177" y="92"/>
                          </a:lnTo>
                          <a:lnTo>
                            <a:pt x="175" y="94"/>
                          </a:lnTo>
                          <a:lnTo>
                            <a:pt x="175" y="94"/>
                          </a:lnTo>
                          <a:lnTo>
                            <a:pt x="173" y="96"/>
                          </a:lnTo>
                          <a:lnTo>
                            <a:pt x="173" y="96"/>
                          </a:lnTo>
                          <a:lnTo>
                            <a:pt x="173" y="96"/>
                          </a:lnTo>
                          <a:lnTo>
                            <a:pt x="175" y="96"/>
                          </a:lnTo>
                          <a:lnTo>
                            <a:pt x="179" y="96"/>
                          </a:lnTo>
                          <a:lnTo>
                            <a:pt x="183" y="94"/>
                          </a:lnTo>
                          <a:lnTo>
                            <a:pt x="187" y="94"/>
                          </a:lnTo>
                          <a:lnTo>
                            <a:pt x="193" y="94"/>
                          </a:lnTo>
                          <a:lnTo>
                            <a:pt x="199" y="94"/>
                          </a:lnTo>
                          <a:lnTo>
                            <a:pt x="206" y="94"/>
                          </a:lnTo>
                          <a:lnTo>
                            <a:pt x="212" y="94"/>
                          </a:lnTo>
                          <a:lnTo>
                            <a:pt x="220" y="94"/>
                          </a:lnTo>
                          <a:lnTo>
                            <a:pt x="229" y="96"/>
                          </a:lnTo>
                          <a:lnTo>
                            <a:pt x="237" y="96"/>
                          </a:lnTo>
                          <a:lnTo>
                            <a:pt x="243" y="96"/>
                          </a:lnTo>
                          <a:lnTo>
                            <a:pt x="251" y="96"/>
                          </a:lnTo>
                          <a:lnTo>
                            <a:pt x="256" y="96"/>
                          </a:lnTo>
                          <a:lnTo>
                            <a:pt x="260" y="98"/>
                          </a:lnTo>
                          <a:lnTo>
                            <a:pt x="262" y="98"/>
                          </a:lnTo>
                          <a:lnTo>
                            <a:pt x="266" y="98"/>
                          </a:lnTo>
                          <a:lnTo>
                            <a:pt x="270" y="98"/>
                          </a:lnTo>
                          <a:lnTo>
                            <a:pt x="272" y="100"/>
                          </a:lnTo>
                          <a:lnTo>
                            <a:pt x="276" y="100"/>
                          </a:lnTo>
                          <a:lnTo>
                            <a:pt x="278" y="100"/>
                          </a:lnTo>
                          <a:lnTo>
                            <a:pt x="282" y="102"/>
                          </a:lnTo>
                          <a:lnTo>
                            <a:pt x="285" y="102"/>
                          </a:lnTo>
                          <a:lnTo>
                            <a:pt x="289" y="104"/>
                          </a:lnTo>
                          <a:lnTo>
                            <a:pt x="291" y="104"/>
                          </a:lnTo>
                          <a:lnTo>
                            <a:pt x="293" y="106"/>
                          </a:lnTo>
                          <a:lnTo>
                            <a:pt x="295" y="106"/>
                          </a:lnTo>
                          <a:lnTo>
                            <a:pt x="297" y="108"/>
                          </a:lnTo>
                          <a:lnTo>
                            <a:pt x="299" y="110"/>
                          </a:lnTo>
                          <a:lnTo>
                            <a:pt x="301" y="110"/>
                          </a:lnTo>
                          <a:lnTo>
                            <a:pt x="303" y="112"/>
                          </a:lnTo>
                          <a:lnTo>
                            <a:pt x="305" y="114"/>
                          </a:lnTo>
                          <a:lnTo>
                            <a:pt x="307" y="116"/>
                          </a:lnTo>
                          <a:lnTo>
                            <a:pt x="309" y="116"/>
                          </a:lnTo>
                          <a:lnTo>
                            <a:pt x="309" y="119"/>
                          </a:lnTo>
                          <a:lnTo>
                            <a:pt x="312" y="121"/>
                          </a:lnTo>
                          <a:lnTo>
                            <a:pt x="312" y="123"/>
                          </a:lnTo>
                          <a:lnTo>
                            <a:pt x="314" y="123"/>
                          </a:lnTo>
                          <a:lnTo>
                            <a:pt x="314" y="125"/>
                          </a:lnTo>
                          <a:lnTo>
                            <a:pt x="314" y="127"/>
                          </a:lnTo>
                          <a:lnTo>
                            <a:pt x="314" y="129"/>
                          </a:lnTo>
                          <a:lnTo>
                            <a:pt x="314" y="131"/>
                          </a:lnTo>
                          <a:lnTo>
                            <a:pt x="314" y="131"/>
                          </a:lnTo>
                          <a:lnTo>
                            <a:pt x="314" y="133"/>
                          </a:lnTo>
                          <a:lnTo>
                            <a:pt x="314" y="135"/>
                          </a:lnTo>
                          <a:lnTo>
                            <a:pt x="314" y="137"/>
                          </a:lnTo>
                          <a:lnTo>
                            <a:pt x="312" y="137"/>
                          </a:lnTo>
                          <a:lnTo>
                            <a:pt x="312" y="139"/>
                          </a:lnTo>
                          <a:lnTo>
                            <a:pt x="309" y="141"/>
                          </a:lnTo>
                          <a:lnTo>
                            <a:pt x="307" y="141"/>
                          </a:lnTo>
                          <a:lnTo>
                            <a:pt x="305" y="143"/>
                          </a:lnTo>
                          <a:lnTo>
                            <a:pt x="303" y="145"/>
                          </a:lnTo>
                          <a:lnTo>
                            <a:pt x="301" y="145"/>
                          </a:lnTo>
                          <a:lnTo>
                            <a:pt x="297" y="145"/>
                          </a:lnTo>
                          <a:lnTo>
                            <a:pt x="295" y="148"/>
                          </a:lnTo>
                          <a:lnTo>
                            <a:pt x="293" y="148"/>
                          </a:lnTo>
                          <a:lnTo>
                            <a:pt x="291" y="148"/>
                          </a:lnTo>
                          <a:lnTo>
                            <a:pt x="289" y="148"/>
                          </a:lnTo>
                          <a:lnTo>
                            <a:pt x="285" y="150"/>
                          </a:lnTo>
                          <a:lnTo>
                            <a:pt x="282" y="150"/>
                          </a:lnTo>
                          <a:lnTo>
                            <a:pt x="280" y="150"/>
                          </a:lnTo>
                          <a:lnTo>
                            <a:pt x="278" y="150"/>
                          </a:lnTo>
                          <a:lnTo>
                            <a:pt x="274" y="150"/>
                          </a:lnTo>
                          <a:lnTo>
                            <a:pt x="272" y="150"/>
                          </a:lnTo>
                          <a:lnTo>
                            <a:pt x="270" y="150"/>
                          </a:lnTo>
                          <a:lnTo>
                            <a:pt x="266" y="148"/>
                          </a:lnTo>
                          <a:lnTo>
                            <a:pt x="264" y="148"/>
                          </a:lnTo>
                          <a:lnTo>
                            <a:pt x="262" y="148"/>
                          </a:lnTo>
                          <a:lnTo>
                            <a:pt x="258" y="148"/>
                          </a:lnTo>
                          <a:lnTo>
                            <a:pt x="253" y="148"/>
                          </a:lnTo>
                          <a:lnTo>
                            <a:pt x="247" y="145"/>
                          </a:lnTo>
                          <a:lnTo>
                            <a:pt x="243" y="145"/>
                          </a:lnTo>
                          <a:lnTo>
                            <a:pt x="237" y="143"/>
                          </a:lnTo>
                          <a:lnTo>
                            <a:pt x="233" y="143"/>
                          </a:lnTo>
                          <a:lnTo>
                            <a:pt x="229" y="141"/>
                          </a:lnTo>
                          <a:lnTo>
                            <a:pt x="224" y="141"/>
                          </a:lnTo>
                          <a:lnTo>
                            <a:pt x="218" y="139"/>
                          </a:lnTo>
                          <a:lnTo>
                            <a:pt x="216" y="139"/>
                          </a:lnTo>
                          <a:lnTo>
                            <a:pt x="212" y="139"/>
                          </a:lnTo>
                          <a:lnTo>
                            <a:pt x="208" y="139"/>
                          </a:lnTo>
                          <a:lnTo>
                            <a:pt x="204" y="139"/>
                          </a:lnTo>
                          <a:lnTo>
                            <a:pt x="199" y="137"/>
                          </a:lnTo>
                          <a:lnTo>
                            <a:pt x="195" y="137"/>
                          </a:lnTo>
                          <a:lnTo>
                            <a:pt x="193" y="137"/>
                          </a:lnTo>
                          <a:lnTo>
                            <a:pt x="191" y="137"/>
                          </a:lnTo>
                          <a:lnTo>
                            <a:pt x="189" y="139"/>
                          </a:lnTo>
                          <a:lnTo>
                            <a:pt x="189" y="139"/>
                          </a:lnTo>
                          <a:lnTo>
                            <a:pt x="187" y="139"/>
                          </a:lnTo>
                          <a:lnTo>
                            <a:pt x="185" y="139"/>
                          </a:lnTo>
                          <a:lnTo>
                            <a:pt x="185" y="139"/>
                          </a:lnTo>
                          <a:lnTo>
                            <a:pt x="183" y="139"/>
                          </a:lnTo>
                          <a:lnTo>
                            <a:pt x="183" y="141"/>
                          </a:lnTo>
                          <a:lnTo>
                            <a:pt x="181" y="141"/>
                          </a:lnTo>
                          <a:lnTo>
                            <a:pt x="181" y="141"/>
                          </a:lnTo>
                          <a:lnTo>
                            <a:pt x="181" y="143"/>
                          </a:lnTo>
                          <a:lnTo>
                            <a:pt x="181" y="143"/>
                          </a:lnTo>
                          <a:lnTo>
                            <a:pt x="181" y="143"/>
                          </a:lnTo>
                          <a:lnTo>
                            <a:pt x="183" y="145"/>
                          </a:lnTo>
                          <a:lnTo>
                            <a:pt x="185" y="148"/>
                          </a:lnTo>
                          <a:lnTo>
                            <a:pt x="187" y="150"/>
                          </a:lnTo>
                          <a:lnTo>
                            <a:pt x="189" y="152"/>
                          </a:lnTo>
                          <a:lnTo>
                            <a:pt x="191" y="154"/>
                          </a:lnTo>
                          <a:lnTo>
                            <a:pt x="195" y="158"/>
                          </a:lnTo>
                          <a:lnTo>
                            <a:pt x="197" y="158"/>
                          </a:lnTo>
                          <a:lnTo>
                            <a:pt x="199" y="160"/>
                          </a:lnTo>
                          <a:lnTo>
                            <a:pt x="202" y="162"/>
                          </a:lnTo>
                          <a:lnTo>
                            <a:pt x="204" y="164"/>
                          </a:lnTo>
                          <a:lnTo>
                            <a:pt x="206" y="164"/>
                          </a:lnTo>
                          <a:lnTo>
                            <a:pt x="208" y="166"/>
                          </a:lnTo>
                          <a:lnTo>
                            <a:pt x="212" y="168"/>
                          </a:lnTo>
                          <a:lnTo>
                            <a:pt x="214" y="170"/>
                          </a:lnTo>
                          <a:lnTo>
                            <a:pt x="216" y="170"/>
                          </a:lnTo>
                          <a:lnTo>
                            <a:pt x="220" y="172"/>
                          </a:lnTo>
                          <a:lnTo>
                            <a:pt x="222" y="175"/>
                          </a:lnTo>
                          <a:lnTo>
                            <a:pt x="226" y="177"/>
                          </a:lnTo>
                          <a:lnTo>
                            <a:pt x="229" y="177"/>
                          </a:lnTo>
                          <a:lnTo>
                            <a:pt x="233" y="179"/>
                          </a:lnTo>
                          <a:lnTo>
                            <a:pt x="237" y="179"/>
                          </a:lnTo>
                          <a:lnTo>
                            <a:pt x="239" y="181"/>
                          </a:lnTo>
                          <a:lnTo>
                            <a:pt x="243" y="181"/>
                          </a:lnTo>
                          <a:lnTo>
                            <a:pt x="247" y="183"/>
                          </a:lnTo>
                          <a:lnTo>
                            <a:pt x="249" y="185"/>
                          </a:lnTo>
                          <a:lnTo>
                            <a:pt x="253" y="185"/>
                          </a:lnTo>
                          <a:lnTo>
                            <a:pt x="256" y="187"/>
                          </a:lnTo>
                          <a:lnTo>
                            <a:pt x="258" y="187"/>
                          </a:lnTo>
                          <a:lnTo>
                            <a:pt x="262" y="189"/>
                          </a:lnTo>
                          <a:lnTo>
                            <a:pt x="264" y="191"/>
                          </a:lnTo>
                          <a:lnTo>
                            <a:pt x="266" y="191"/>
                          </a:lnTo>
                          <a:lnTo>
                            <a:pt x="268" y="193"/>
                          </a:lnTo>
                          <a:lnTo>
                            <a:pt x="270" y="195"/>
                          </a:lnTo>
                          <a:lnTo>
                            <a:pt x="272" y="195"/>
                          </a:lnTo>
                          <a:lnTo>
                            <a:pt x="274" y="197"/>
                          </a:lnTo>
                          <a:lnTo>
                            <a:pt x="274" y="197"/>
                          </a:lnTo>
                          <a:lnTo>
                            <a:pt x="276" y="199"/>
                          </a:lnTo>
                          <a:lnTo>
                            <a:pt x="278" y="202"/>
                          </a:lnTo>
                          <a:lnTo>
                            <a:pt x="278" y="202"/>
                          </a:lnTo>
                          <a:lnTo>
                            <a:pt x="278" y="204"/>
                          </a:lnTo>
                          <a:lnTo>
                            <a:pt x="280" y="206"/>
                          </a:lnTo>
                          <a:lnTo>
                            <a:pt x="280" y="206"/>
                          </a:lnTo>
                          <a:lnTo>
                            <a:pt x="280" y="208"/>
                          </a:lnTo>
                          <a:lnTo>
                            <a:pt x="282" y="210"/>
                          </a:lnTo>
                          <a:lnTo>
                            <a:pt x="282" y="210"/>
                          </a:lnTo>
                          <a:lnTo>
                            <a:pt x="282" y="212"/>
                          </a:lnTo>
                          <a:lnTo>
                            <a:pt x="282" y="214"/>
                          </a:lnTo>
                          <a:lnTo>
                            <a:pt x="282" y="214"/>
                          </a:lnTo>
                          <a:lnTo>
                            <a:pt x="282" y="216"/>
                          </a:lnTo>
                          <a:lnTo>
                            <a:pt x="280" y="218"/>
                          </a:lnTo>
                          <a:lnTo>
                            <a:pt x="280" y="218"/>
                          </a:lnTo>
                          <a:lnTo>
                            <a:pt x="280" y="220"/>
                          </a:lnTo>
                          <a:lnTo>
                            <a:pt x="278" y="222"/>
                          </a:lnTo>
                          <a:lnTo>
                            <a:pt x="278" y="222"/>
                          </a:lnTo>
                          <a:lnTo>
                            <a:pt x="276" y="224"/>
                          </a:lnTo>
                          <a:lnTo>
                            <a:pt x="276" y="224"/>
                          </a:lnTo>
                          <a:lnTo>
                            <a:pt x="274" y="226"/>
                          </a:lnTo>
                          <a:lnTo>
                            <a:pt x="274" y="226"/>
                          </a:lnTo>
                          <a:lnTo>
                            <a:pt x="272" y="228"/>
                          </a:lnTo>
                          <a:lnTo>
                            <a:pt x="270" y="228"/>
                          </a:lnTo>
                          <a:lnTo>
                            <a:pt x="270" y="228"/>
                          </a:lnTo>
                          <a:lnTo>
                            <a:pt x="268" y="231"/>
                          </a:lnTo>
                          <a:lnTo>
                            <a:pt x="266" y="231"/>
                          </a:lnTo>
                          <a:lnTo>
                            <a:pt x="264" y="231"/>
                          </a:lnTo>
                          <a:lnTo>
                            <a:pt x="264" y="233"/>
                          </a:lnTo>
                          <a:lnTo>
                            <a:pt x="262" y="233"/>
                          </a:lnTo>
                          <a:lnTo>
                            <a:pt x="260" y="233"/>
                          </a:lnTo>
                          <a:lnTo>
                            <a:pt x="258" y="233"/>
                          </a:lnTo>
                          <a:lnTo>
                            <a:pt x="256" y="233"/>
                          </a:lnTo>
                          <a:lnTo>
                            <a:pt x="253" y="233"/>
                          </a:lnTo>
                          <a:lnTo>
                            <a:pt x="251" y="233"/>
                          </a:lnTo>
                          <a:lnTo>
                            <a:pt x="249" y="233"/>
                          </a:lnTo>
                          <a:lnTo>
                            <a:pt x="247" y="233"/>
                          </a:lnTo>
                          <a:lnTo>
                            <a:pt x="245" y="233"/>
                          </a:lnTo>
                          <a:lnTo>
                            <a:pt x="243" y="233"/>
                          </a:lnTo>
                          <a:lnTo>
                            <a:pt x="239" y="233"/>
                          </a:lnTo>
                          <a:lnTo>
                            <a:pt x="237" y="233"/>
                          </a:lnTo>
                          <a:lnTo>
                            <a:pt x="235" y="231"/>
                          </a:lnTo>
                          <a:lnTo>
                            <a:pt x="231" y="231"/>
                          </a:lnTo>
                          <a:lnTo>
                            <a:pt x="224" y="231"/>
                          </a:lnTo>
                          <a:lnTo>
                            <a:pt x="218" y="228"/>
                          </a:lnTo>
                          <a:lnTo>
                            <a:pt x="212" y="226"/>
                          </a:lnTo>
                          <a:lnTo>
                            <a:pt x="210" y="226"/>
                          </a:lnTo>
                          <a:lnTo>
                            <a:pt x="208" y="226"/>
                          </a:lnTo>
                          <a:lnTo>
                            <a:pt x="204" y="224"/>
                          </a:lnTo>
                          <a:lnTo>
                            <a:pt x="202" y="224"/>
                          </a:lnTo>
                          <a:lnTo>
                            <a:pt x="199" y="224"/>
                          </a:lnTo>
                          <a:lnTo>
                            <a:pt x="197" y="222"/>
                          </a:lnTo>
                          <a:lnTo>
                            <a:pt x="193" y="222"/>
                          </a:lnTo>
                          <a:lnTo>
                            <a:pt x="191" y="220"/>
                          </a:lnTo>
                          <a:lnTo>
                            <a:pt x="189" y="220"/>
                          </a:lnTo>
                          <a:lnTo>
                            <a:pt x="187" y="218"/>
                          </a:lnTo>
                          <a:lnTo>
                            <a:pt x="185" y="218"/>
                          </a:lnTo>
                          <a:lnTo>
                            <a:pt x="183" y="216"/>
                          </a:lnTo>
                          <a:lnTo>
                            <a:pt x="179" y="214"/>
                          </a:lnTo>
                          <a:lnTo>
                            <a:pt x="175" y="212"/>
                          </a:lnTo>
                          <a:lnTo>
                            <a:pt x="173" y="210"/>
                          </a:lnTo>
                          <a:lnTo>
                            <a:pt x="168" y="208"/>
                          </a:lnTo>
                          <a:lnTo>
                            <a:pt x="166" y="206"/>
                          </a:lnTo>
                          <a:lnTo>
                            <a:pt x="164" y="204"/>
                          </a:lnTo>
                          <a:lnTo>
                            <a:pt x="162" y="202"/>
                          </a:lnTo>
                          <a:lnTo>
                            <a:pt x="160" y="202"/>
                          </a:lnTo>
                          <a:lnTo>
                            <a:pt x="158" y="202"/>
                          </a:lnTo>
                          <a:lnTo>
                            <a:pt x="158" y="199"/>
                          </a:lnTo>
                          <a:lnTo>
                            <a:pt x="156" y="199"/>
                          </a:lnTo>
                          <a:lnTo>
                            <a:pt x="156" y="199"/>
                          </a:lnTo>
                          <a:lnTo>
                            <a:pt x="154" y="199"/>
                          </a:lnTo>
                          <a:lnTo>
                            <a:pt x="154" y="199"/>
                          </a:lnTo>
                          <a:lnTo>
                            <a:pt x="152" y="199"/>
                          </a:lnTo>
                          <a:lnTo>
                            <a:pt x="152" y="199"/>
                          </a:lnTo>
                          <a:lnTo>
                            <a:pt x="150" y="199"/>
                          </a:lnTo>
                          <a:lnTo>
                            <a:pt x="150" y="199"/>
                          </a:lnTo>
                          <a:lnTo>
                            <a:pt x="148" y="202"/>
                          </a:lnTo>
                          <a:lnTo>
                            <a:pt x="148" y="202"/>
                          </a:lnTo>
                          <a:lnTo>
                            <a:pt x="148" y="202"/>
                          </a:lnTo>
                          <a:lnTo>
                            <a:pt x="146" y="202"/>
                          </a:lnTo>
                          <a:lnTo>
                            <a:pt x="146" y="202"/>
                          </a:lnTo>
                          <a:lnTo>
                            <a:pt x="146" y="202"/>
                          </a:lnTo>
                          <a:lnTo>
                            <a:pt x="146" y="204"/>
                          </a:lnTo>
                          <a:lnTo>
                            <a:pt x="146" y="204"/>
                          </a:lnTo>
                          <a:lnTo>
                            <a:pt x="146" y="204"/>
                          </a:lnTo>
                          <a:lnTo>
                            <a:pt x="146" y="206"/>
                          </a:lnTo>
                          <a:lnTo>
                            <a:pt x="146" y="208"/>
                          </a:lnTo>
                          <a:lnTo>
                            <a:pt x="148" y="210"/>
                          </a:lnTo>
                          <a:lnTo>
                            <a:pt x="150" y="216"/>
                          </a:lnTo>
                          <a:lnTo>
                            <a:pt x="152" y="220"/>
                          </a:lnTo>
                          <a:lnTo>
                            <a:pt x="156" y="226"/>
                          </a:lnTo>
                          <a:lnTo>
                            <a:pt x="158" y="233"/>
                          </a:lnTo>
                          <a:lnTo>
                            <a:pt x="162" y="239"/>
                          </a:lnTo>
                          <a:lnTo>
                            <a:pt x="164" y="245"/>
                          </a:lnTo>
                          <a:lnTo>
                            <a:pt x="164" y="245"/>
                          </a:lnTo>
                          <a:lnTo>
                            <a:pt x="166" y="247"/>
                          </a:lnTo>
                          <a:lnTo>
                            <a:pt x="168" y="249"/>
                          </a:lnTo>
                          <a:lnTo>
                            <a:pt x="168" y="251"/>
                          </a:lnTo>
                          <a:lnTo>
                            <a:pt x="170" y="253"/>
                          </a:lnTo>
                          <a:lnTo>
                            <a:pt x="173" y="253"/>
                          </a:lnTo>
                          <a:lnTo>
                            <a:pt x="173" y="255"/>
                          </a:lnTo>
                          <a:lnTo>
                            <a:pt x="175" y="258"/>
                          </a:lnTo>
                          <a:lnTo>
                            <a:pt x="179" y="262"/>
                          </a:lnTo>
                          <a:lnTo>
                            <a:pt x="183" y="266"/>
                          </a:lnTo>
                          <a:lnTo>
                            <a:pt x="187" y="270"/>
                          </a:lnTo>
                          <a:lnTo>
                            <a:pt x="191" y="274"/>
                          </a:lnTo>
                          <a:lnTo>
                            <a:pt x="193" y="278"/>
                          </a:lnTo>
                          <a:lnTo>
                            <a:pt x="197" y="282"/>
                          </a:lnTo>
                          <a:lnTo>
                            <a:pt x="199" y="285"/>
                          </a:lnTo>
                          <a:lnTo>
                            <a:pt x="202" y="287"/>
                          </a:lnTo>
                          <a:lnTo>
                            <a:pt x="202" y="289"/>
                          </a:lnTo>
                          <a:lnTo>
                            <a:pt x="204" y="291"/>
                          </a:lnTo>
                          <a:lnTo>
                            <a:pt x="206" y="293"/>
                          </a:lnTo>
                          <a:lnTo>
                            <a:pt x="206" y="295"/>
                          </a:lnTo>
                          <a:lnTo>
                            <a:pt x="206" y="297"/>
                          </a:lnTo>
                          <a:lnTo>
                            <a:pt x="208" y="297"/>
                          </a:lnTo>
                          <a:lnTo>
                            <a:pt x="208" y="299"/>
                          </a:lnTo>
                          <a:lnTo>
                            <a:pt x="208" y="301"/>
                          </a:lnTo>
                          <a:lnTo>
                            <a:pt x="208" y="303"/>
                          </a:lnTo>
                          <a:lnTo>
                            <a:pt x="208" y="303"/>
                          </a:lnTo>
                          <a:lnTo>
                            <a:pt x="208" y="305"/>
                          </a:lnTo>
                          <a:lnTo>
                            <a:pt x="208" y="307"/>
                          </a:lnTo>
                          <a:lnTo>
                            <a:pt x="208" y="307"/>
                          </a:lnTo>
                          <a:lnTo>
                            <a:pt x="206" y="309"/>
                          </a:lnTo>
                          <a:lnTo>
                            <a:pt x="206" y="309"/>
                          </a:lnTo>
                          <a:lnTo>
                            <a:pt x="204" y="312"/>
                          </a:lnTo>
                          <a:lnTo>
                            <a:pt x="204" y="312"/>
                          </a:lnTo>
                          <a:lnTo>
                            <a:pt x="202" y="314"/>
                          </a:lnTo>
                          <a:lnTo>
                            <a:pt x="202" y="314"/>
                          </a:lnTo>
                          <a:lnTo>
                            <a:pt x="199" y="316"/>
                          </a:lnTo>
                          <a:lnTo>
                            <a:pt x="199" y="316"/>
                          </a:lnTo>
                          <a:lnTo>
                            <a:pt x="197" y="316"/>
                          </a:lnTo>
                          <a:lnTo>
                            <a:pt x="195" y="318"/>
                          </a:lnTo>
                          <a:lnTo>
                            <a:pt x="193" y="318"/>
                          </a:lnTo>
                          <a:lnTo>
                            <a:pt x="193" y="318"/>
                          </a:lnTo>
                          <a:lnTo>
                            <a:pt x="191" y="318"/>
                          </a:lnTo>
                          <a:lnTo>
                            <a:pt x="189" y="320"/>
                          </a:lnTo>
                          <a:lnTo>
                            <a:pt x="187" y="320"/>
                          </a:lnTo>
                          <a:lnTo>
                            <a:pt x="187" y="320"/>
                          </a:lnTo>
                          <a:lnTo>
                            <a:pt x="185" y="320"/>
                          </a:lnTo>
                          <a:lnTo>
                            <a:pt x="183" y="320"/>
                          </a:lnTo>
                          <a:lnTo>
                            <a:pt x="181" y="320"/>
                          </a:lnTo>
                          <a:lnTo>
                            <a:pt x="179" y="320"/>
                          </a:lnTo>
                          <a:lnTo>
                            <a:pt x="177" y="320"/>
                          </a:lnTo>
                          <a:lnTo>
                            <a:pt x="175" y="320"/>
                          </a:lnTo>
                          <a:lnTo>
                            <a:pt x="175" y="320"/>
                          </a:lnTo>
                          <a:lnTo>
                            <a:pt x="173" y="320"/>
                          </a:lnTo>
                          <a:lnTo>
                            <a:pt x="170" y="320"/>
                          </a:lnTo>
                          <a:lnTo>
                            <a:pt x="168" y="320"/>
                          </a:lnTo>
                          <a:lnTo>
                            <a:pt x="168" y="320"/>
                          </a:lnTo>
                          <a:lnTo>
                            <a:pt x="166" y="320"/>
                          </a:lnTo>
                          <a:lnTo>
                            <a:pt x="164" y="320"/>
                          </a:lnTo>
                          <a:lnTo>
                            <a:pt x="162" y="318"/>
                          </a:lnTo>
                          <a:lnTo>
                            <a:pt x="160" y="318"/>
                          </a:lnTo>
                          <a:lnTo>
                            <a:pt x="158" y="316"/>
                          </a:lnTo>
                          <a:lnTo>
                            <a:pt x="156" y="316"/>
                          </a:lnTo>
                          <a:lnTo>
                            <a:pt x="154" y="316"/>
                          </a:lnTo>
                          <a:lnTo>
                            <a:pt x="152" y="314"/>
                          </a:lnTo>
                          <a:lnTo>
                            <a:pt x="152" y="314"/>
                          </a:lnTo>
                          <a:lnTo>
                            <a:pt x="150" y="314"/>
                          </a:lnTo>
                          <a:lnTo>
                            <a:pt x="150" y="312"/>
                          </a:lnTo>
                          <a:lnTo>
                            <a:pt x="150" y="312"/>
                          </a:lnTo>
                          <a:lnTo>
                            <a:pt x="150" y="312"/>
                          </a:lnTo>
                          <a:lnTo>
                            <a:pt x="148" y="312"/>
                          </a:lnTo>
                          <a:lnTo>
                            <a:pt x="148" y="309"/>
                          </a:lnTo>
                          <a:lnTo>
                            <a:pt x="148" y="309"/>
                          </a:lnTo>
                          <a:lnTo>
                            <a:pt x="148" y="312"/>
                          </a:lnTo>
                          <a:lnTo>
                            <a:pt x="148" y="314"/>
                          </a:lnTo>
                          <a:lnTo>
                            <a:pt x="150" y="314"/>
                          </a:lnTo>
                          <a:lnTo>
                            <a:pt x="150" y="316"/>
                          </a:lnTo>
                          <a:lnTo>
                            <a:pt x="150" y="318"/>
                          </a:lnTo>
                          <a:lnTo>
                            <a:pt x="150" y="320"/>
                          </a:lnTo>
                          <a:lnTo>
                            <a:pt x="150" y="322"/>
                          </a:lnTo>
                          <a:lnTo>
                            <a:pt x="150" y="322"/>
                          </a:lnTo>
                          <a:lnTo>
                            <a:pt x="150" y="322"/>
                          </a:lnTo>
                          <a:lnTo>
                            <a:pt x="150" y="324"/>
                          </a:lnTo>
                          <a:lnTo>
                            <a:pt x="148" y="324"/>
                          </a:lnTo>
                          <a:lnTo>
                            <a:pt x="148" y="326"/>
                          </a:lnTo>
                          <a:lnTo>
                            <a:pt x="148" y="326"/>
                          </a:lnTo>
                          <a:lnTo>
                            <a:pt x="148" y="326"/>
                          </a:lnTo>
                          <a:lnTo>
                            <a:pt x="146" y="328"/>
                          </a:lnTo>
                          <a:lnTo>
                            <a:pt x="146" y="328"/>
                          </a:lnTo>
                          <a:lnTo>
                            <a:pt x="146" y="328"/>
                          </a:lnTo>
                          <a:lnTo>
                            <a:pt x="143" y="330"/>
                          </a:lnTo>
                          <a:lnTo>
                            <a:pt x="143" y="330"/>
                          </a:lnTo>
                          <a:lnTo>
                            <a:pt x="141" y="330"/>
                          </a:lnTo>
                          <a:lnTo>
                            <a:pt x="141" y="330"/>
                          </a:lnTo>
                          <a:lnTo>
                            <a:pt x="139" y="330"/>
                          </a:lnTo>
                          <a:lnTo>
                            <a:pt x="137" y="330"/>
                          </a:lnTo>
                          <a:lnTo>
                            <a:pt x="137" y="330"/>
                          </a:lnTo>
                          <a:lnTo>
                            <a:pt x="135" y="330"/>
                          </a:lnTo>
                          <a:lnTo>
                            <a:pt x="133" y="330"/>
                          </a:lnTo>
                          <a:lnTo>
                            <a:pt x="131" y="328"/>
                          </a:lnTo>
                          <a:lnTo>
                            <a:pt x="131" y="328"/>
                          </a:lnTo>
                          <a:lnTo>
                            <a:pt x="129" y="328"/>
                          </a:lnTo>
                          <a:lnTo>
                            <a:pt x="127" y="326"/>
                          </a:lnTo>
                          <a:lnTo>
                            <a:pt x="125" y="326"/>
                          </a:lnTo>
                          <a:lnTo>
                            <a:pt x="125" y="326"/>
                          </a:lnTo>
                          <a:lnTo>
                            <a:pt x="123" y="324"/>
                          </a:lnTo>
                          <a:lnTo>
                            <a:pt x="121" y="324"/>
                          </a:lnTo>
                          <a:lnTo>
                            <a:pt x="119" y="322"/>
                          </a:lnTo>
                          <a:lnTo>
                            <a:pt x="119" y="322"/>
                          </a:lnTo>
                          <a:lnTo>
                            <a:pt x="116" y="320"/>
                          </a:lnTo>
                          <a:lnTo>
                            <a:pt x="114" y="320"/>
                          </a:lnTo>
                          <a:lnTo>
                            <a:pt x="112" y="318"/>
                          </a:lnTo>
                          <a:lnTo>
                            <a:pt x="112" y="318"/>
                          </a:lnTo>
                          <a:lnTo>
                            <a:pt x="110" y="316"/>
                          </a:lnTo>
                          <a:lnTo>
                            <a:pt x="108" y="316"/>
                          </a:lnTo>
                          <a:lnTo>
                            <a:pt x="108" y="314"/>
                          </a:lnTo>
                          <a:lnTo>
                            <a:pt x="106" y="312"/>
                          </a:lnTo>
                          <a:lnTo>
                            <a:pt x="104" y="312"/>
                          </a:lnTo>
                          <a:lnTo>
                            <a:pt x="104" y="309"/>
                          </a:lnTo>
                          <a:lnTo>
                            <a:pt x="102" y="307"/>
                          </a:lnTo>
                          <a:lnTo>
                            <a:pt x="102" y="307"/>
                          </a:lnTo>
                          <a:lnTo>
                            <a:pt x="100" y="305"/>
                          </a:lnTo>
                          <a:lnTo>
                            <a:pt x="98" y="303"/>
                          </a:lnTo>
                          <a:lnTo>
                            <a:pt x="98" y="303"/>
                          </a:lnTo>
                          <a:lnTo>
                            <a:pt x="96" y="301"/>
                          </a:lnTo>
                          <a:lnTo>
                            <a:pt x="96" y="299"/>
                          </a:lnTo>
                          <a:lnTo>
                            <a:pt x="94" y="299"/>
                          </a:lnTo>
                          <a:lnTo>
                            <a:pt x="94" y="297"/>
                          </a:lnTo>
                          <a:lnTo>
                            <a:pt x="94" y="297"/>
                          </a:lnTo>
                          <a:lnTo>
                            <a:pt x="92" y="295"/>
                          </a:lnTo>
                          <a:lnTo>
                            <a:pt x="92" y="293"/>
                          </a:lnTo>
                          <a:lnTo>
                            <a:pt x="92" y="291"/>
                          </a:lnTo>
                          <a:lnTo>
                            <a:pt x="92" y="291"/>
                          </a:lnTo>
                          <a:lnTo>
                            <a:pt x="92" y="289"/>
                          </a:lnTo>
                          <a:lnTo>
                            <a:pt x="90" y="287"/>
                          </a:lnTo>
                          <a:lnTo>
                            <a:pt x="90" y="285"/>
                          </a:lnTo>
                          <a:lnTo>
                            <a:pt x="90" y="280"/>
                          </a:lnTo>
                          <a:lnTo>
                            <a:pt x="90" y="276"/>
                          </a:lnTo>
                          <a:lnTo>
                            <a:pt x="90" y="274"/>
                          </a:lnTo>
                          <a:lnTo>
                            <a:pt x="87" y="272"/>
                          </a:lnTo>
                          <a:lnTo>
                            <a:pt x="87" y="270"/>
                          </a:lnTo>
                          <a:lnTo>
                            <a:pt x="87" y="268"/>
                          </a:lnTo>
                          <a:lnTo>
                            <a:pt x="87" y="266"/>
                          </a:lnTo>
                          <a:lnTo>
                            <a:pt x="85" y="264"/>
                          </a:lnTo>
                          <a:lnTo>
                            <a:pt x="85" y="262"/>
                          </a:lnTo>
                          <a:lnTo>
                            <a:pt x="85" y="260"/>
                          </a:lnTo>
                          <a:lnTo>
                            <a:pt x="83" y="258"/>
                          </a:lnTo>
                          <a:lnTo>
                            <a:pt x="83" y="255"/>
                          </a:lnTo>
                          <a:lnTo>
                            <a:pt x="81" y="253"/>
                          </a:lnTo>
                          <a:lnTo>
                            <a:pt x="79" y="251"/>
                          </a:lnTo>
                          <a:lnTo>
                            <a:pt x="79" y="249"/>
                          </a:lnTo>
                          <a:lnTo>
                            <a:pt x="77" y="247"/>
                          </a:lnTo>
                          <a:lnTo>
                            <a:pt x="75" y="245"/>
                          </a:lnTo>
                          <a:lnTo>
                            <a:pt x="73" y="243"/>
                          </a:lnTo>
                          <a:lnTo>
                            <a:pt x="71" y="241"/>
                          </a:lnTo>
                          <a:lnTo>
                            <a:pt x="65" y="237"/>
                          </a:lnTo>
                          <a:lnTo>
                            <a:pt x="58" y="231"/>
                          </a:lnTo>
                          <a:lnTo>
                            <a:pt x="52" y="226"/>
                          </a:lnTo>
                          <a:lnTo>
                            <a:pt x="48" y="222"/>
                          </a:lnTo>
                          <a:lnTo>
                            <a:pt x="44" y="218"/>
                          </a:lnTo>
                          <a:lnTo>
                            <a:pt x="40" y="214"/>
                          </a:lnTo>
                          <a:lnTo>
                            <a:pt x="38" y="214"/>
                          </a:lnTo>
                          <a:lnTo>
                            <a:pt x="36" y="212"/>
                          </a:lnTo>
                          <a:lnTo>
                            <a:pt x="34" y="210"/>
                          </a:lnTo>
                          <a:lnTo>
                            <a:pt x="31" y="208"/>
                          </a:lnTo>
                          <a:lnTo>
                            <a:pt x="31" y="208"/>
                          </a:lnTo>
                          <a:lnTo>
                            <a:pt x="29" y="206"/>
                          </a:lnTo>
                          <a:lnTo>
                            <a:pt x="29" y="206"/>
                          </a:lnTo>
                          <a:lnTo>
                            <a:pt x="27" y="204"/>
                          </a:lnTo>
                          <a:lnTo>
                            <a:pt x="25" y="202"/>
                          </a:lnTo>
                          <a:lnTo>
                            <a:pt x="21" y="202"/>
                          </a:lnTo>
                          <a:lnTo>
                            <a:pt x="21" y="199"/>
                          </a:lnTo>
                          <a:lnTo>
                            <a:pt x="19" y="199"/>
                          </a:lnTo>
                          <a:lnTo>
                            <a:pt x="17" y="197"/>
                          </a:lnTo>
                          <a:lnTo>
                            <a:pt x="17" y="197"/>
                          </a:lnTo>
                          <a:lnTo>
                            <a:pt x="15" y="195"/>
                          </a:lnTo>
                          <a:lnTo>
                            <a:pt x="15" y="195"/>
                          </a:lnTo>
                          <a:lnTo>
                            <a:pt x="13" y="195"/>
                          </a:lnTo>
                          <a:lnTo>
                            <a:pt x="13" y="193"/>
                          </a:lnTo>
                          <a:lnTo>
                            <a:pt x="13" y="193"/>
                          </a:lnTo>
                          <a:lnTo>
                            <a:pt x="13" y="193"/>
                          </a:lnTo>
                          <a:lnTo>
                            <a:pt x="11" y="189"/>
                          </a:lnTo>
                          <a:lnTo>
                            <a:pt x="9" y="187"/>
                          </a:lnTo>
                          <a:lnTo>
                            <a:pt x="9" y="185"/>
                          </a:lnTo>
                          <a:lnTo>
                            <a:pt x="7" y="181"/>
                          </a:lnTo>
                          <a:lnTo>
                            <a:pt x="7" y="179"/>
                          </a:lnTo>
                          <a:lnTo>
                            <a:pt x="7" y="177"/>
                          </a:lnTo>
                          <a:lnTo>
                            <a:pt x="4" y="175"/>
                          </a:lnTo>
                          <a:lnTo>
                            <a:pt x="4" y="172"/>
                          </a:lnTo>
                          <a:lnTo>
                            <a:pt x="4" y="170"/>
                          </a:lnTo>
                          <a:lnTo>
                            <a:pt x="4" y="170"/>
                          </a:lnTo>
                          <a:lnTo>
                            <a:pt x="4" y="168"/>
                          </a:lnTo>
                          <a:lnTo>
                            <a:pt x="4" y="168"/>
                          </a:lnTo>
                          <a:lnTo>
                            <a:pt x="4" y="166"/>
                          </a:lnTo>
                          <a:lnTo>
                            <a:pt x="4" y="166"/>
                          </a:lnTo>
                          <a:lnTo>
                            <a:pt x="4" y="16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46" name="Freeform 375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7815744" y="1726054"/>
                      <a:ext cx="417612" cy="435329"/>
                    </a:xfrm>
                    <a:custGeom>
                      <a:avLst/>
                      <a:gdLst/>
                      <a:ahLst/>
                      <a:cxnLst>
                        <a:cxn ang="0">
                          <a:pos x="214" y="39"/>
                        </a:cxn>
                        <a:cxn ang="0">
                          <a:pos x="207" y="79"/>
                        </a:cxn>
                        <a:cxn ang="0">
                          <a:pos x="261" y="93"/>
                        </a:cxn>
                        <a:cxn ang="0">
                          <a:pos x="313" y="108"/>
                        </a:cxn>
                        <a:cxn ang="0">
                          <a:pos x="330" y="137"/>
                        </a:cxn>
                        <a:cxn ang="0">
                          <a:pos x="305" y="162"/>
                        </a:cxn>
                        <a:cxn ang="0">
                          <a:pos x="237" y="156"/>
                        </a:cxn>
                        <a:cxn ang="0">
                          <a:pos x="214" y="160"/>
                        </a:cxn>
                        <a:cxn ang="0">
                          <a:pos x="274" y="189"/>
                        </a:cxn>
                        <a:cxn ang="0">
                          <a:pos x="297" y="210"/>
                        </a:cxn>
                        <a:cxn ang="0">
                          <a:pos x="288" y="239"/>
                        </a:cxn>
                        <a:cxn ang="0">
                          <a:pos x="245" y="245"/>
                        </a:cxn>
                        <a:cxn ang="0">
                          <a:pos x="176" y="222"/>
                        </a:cxn>
                        <a:cxn ang="0">
                          <a:pos x="187" y="255"/>
                        </a:cxn>
                        <a:cxn ang="0">
                          <a:pos x="224" y="303"/>
                        </a:cxn>
                        <a:cxn ang="0">
                          <a:pos x="218" y="324"/>
                        </a:cxn>
                        <a:cxn ang="0">
                          <a:pos x="187" y="334"/>
                        </a:cxn>
                        <a:cxn ang="0">
                          <a:pos x="160" y="340"/>
                        </a:cxn>
                        <a:cxn ang="0">
                          <a:pos x="133" y="340"/>
                        </a:cxn>
                        <a:cxn ang="0">
                          <a:pos x="100" y="315"/>
                        </a:cxn>
                        <a:cxn ang="0">
                          <a:pos x="87" y="276"/>
                        </a:cxn>
                        <a:cxn ang="0">
                          <a:pos x="64" y="245"/>
                        </a:cxn>
                        <a:cxn ang="0">
                          <a:pos x="23" y="212"/>
                        </a:cxn>
                        <a:cxn ang="0">
                          <a:pos x="4" y="181"/>
                        </a:cxn>
                        <a:cxn ang="0">
                          <a:pos x="2" y="147"/>
                        </a:cxn>
                        <a:cxn ang="0">
                          <a:pos x="17" y="116"/>
                        </a:cxn>
                        <a:cxn ang="0">
                          <a:pos x="77" y="77"/>
                        </a:cxn>
                        <a:cxn ang="0">
                          <a:pos x="120" y="60"/>
                        </a:cxn>
                        <a:cxn ang="0">
                          <a:pos x="151" y="52"/>
                        </a:cxn>
                        <a:cxn ang="0">
                          <a:pos x="168" y="6"/>
                        </a:cxn>
                        <a:cxn ang="0">
                          <a:pos x="187" y="0"/>
                        </a:cxn>
                        <a:cxn ang="0">
                          <a:pos x="187" y="85"/>
                        </a:cxn>
                        <a:cxn ang="0">
                          <a:pos x="199" y="44"/>
                        </a:cxn>
                        <a:cxn ang="0">
                          <a:pos x="187" y="17"/>
                        </a:cxn>
                        <a:cxn ang="0">
                          <a:pos x="170" y="54"/>
                        </a:cxn>
                        <a:cxn ang="0">
                          <a:pos x="135" y="75"/>
                        </a:cxn>
                        <a:cxn ang="0">
                          <a:pos x="108" y="87"/>
                        </a:cxn>
                        <a:cxn ang="0">
                          <a:pos x="48" y="110"/>
                        </a:cxn>
                        <a:cxn ang="0">
                          <a:pos x="19" y="147"/>
                        </a:cxn>
                        <a:cxn ang="0">
                          <a:pos x="21" y="178"/>
                        </a:cxn>
                        <a:cxn ang="0">
                          <a:pos x="46" y="208"/>
                        </a:cxn>
                        <a:cxn ang="0">
                          <a:pos x="98" y="259"/>
                        </a:cxn>
                        <a:cxn ang="0">
                          <a:pos x="108" y="299"/>
                        </a:cxn>
                        <a:cxn ang="0">
                          <a:pos x="137" y="326"/>
                        </a:cxn>
                        <a:cxn ang="0">
                          <a:pos x="164" y="313"/>
                        </a:cxn>
                        <a:cxn ang="0">
                          <a:pos x="191" y="318"/>
                        </a:cxn>
                        <a:cxn ang="0">
                          <a:pos x="207" y="305"/>
                        </a:cxn>
                        <a:cxn ang="0">
                          <a:pos x="168" y="257"/>
                        </a:cxn>
                        <a:cxn ang="0">
                          <a:pos x="145" y="208"/>
                        </a:cxn>
                        <a:cxn ang="0">
                          <a:pos x="160" y="197"/>
                        </a:cxn>
                        <a:cxn ang="0">
                          <a:pos x="197" y="216"/>
                        </a:cxn>
                        <a:cxn ang="0">
                          <a:pos x="261" y="230"/>
                        </a:cxn>
                        <a:cxn ang="0">
                          <a:pos x="282" y="220"/>
                        </a:cxn>
                        <a:cxn ang="0">
                          <a:pos x="259" y="199"/>
                        </a:cxn>
                        <a:cxn ang="0">
                          <a:pos x="203" y="172"/>
                        </a:cxn>
                        <a:cxn ang="0">
                          <a:pos x="185" y="141"/>
                        </a:cxn>
                        <a:cxn ang="0">
                          <a:pos x="224" y="137"/>
                        </a:cxn>
                        <a:cxn ang="0">
                          <a:pos x="288" y="147"/>
                        </a:cxn>
                        <a:cxn ang="0">
                          <a:pos x="315" y="135"/>
                        </a:cxn>
                        <a:cxn ang="0">
                          <a:pos x="297" y="118"/>
                        </a:cxn>
                        <a:cxn ang="0">
                          <a:pos x="237" y="108"/>
                        </a:cxn>
                        <a:cxn ang="0">
                          <a:pos x="214" y="44"/>
                        </a:cxn>
                      </a:cxnLst>
                      <a:rect l="0" t="0" r="r" b="b"/>
                      <a:pathLst>
                        <a:path w="330" h="344">
                          <a:moveTo>
                            <a:pt x="203" y="8"/>
                          </a:moveTo>
                          <a:lnTo>
                            <a:pt x="205" y="8"/>
                          </a:lnTo>
                          <a:lnTo>
                            <a:pt x="205" y="10"/>
                          </a:lnTo>
                          <a:lnTo>
                            <a:pt x="207" y="12"/>
                          </a:lnTo>
                          <a:lnTo>
                            <a:pt x="207" y="12"/>
                          </a:lnTo>
                          <a:lnTo>
                            <a:pt x="210" y="15"/>
                          </a:lnTo>
                          <a:lnTo>
                            <a:pt x="210" y="17"/>
                          </a:lnTo>
                          <a:lnTo>
                            <a:pt x="212" y="19"/>
                          </a:lnTo>
                          <a:lnTo>
                            <a:pt x="212" y="21"/>
                          </a:lnTo>
                          <a:lnTo>
                            <a:pt x="212" y="23"/>
                          </a:lnTo>
                          <a:lnTo>
                            <a:pt x="214" y="25"/>
                          </a:lnTo>
                          <a:lnTo>
                            <a:pt x="214" y="27"/>
                          </a:lnTo>
                          <a:lnTo>
                            <a:pt x="214" y="29"/>
                          </a:lnTo>
                          <a:lnTo>
                            <a:pt x="214" y="29"/>
                          </a:lnTo>
                          <a:lnTo>
                            <a:pt x="214" y="31"/>
                          </a:lnTo>
                          <a:lnTo>
                            <a:pt x="214" y="33"/>
                          </a:lnTo>
                          <a:lnTo>
                            <a:pt x="214" y="33"/>
                          </a:lnTo>
                          <a:lnTo>
                            <a:pt x="214" y="35"/>
                          </a:lnTo>
                          <a:lnTo>
                            <a:pt x="214" y="37"/>
                          </a:lnTo>
                          <a:lnTo>
                            <a:pt x="214" y="39"/>
                          </a:lnTo>
                          <a:lnTo>
                            <a:pt x="214" y="39"/>
                          </a:lnTo>
                          <a:lnTo>
                            <a:pt x="214" y="41"/>
                          </a:lnTo>
                          <a:lnTo>
                            <a:pt x="214" y="44"/>
                          </a:lnTo>
                          <a:lnTo>
                            <a:pt x="214" y="46"/>
                          </a:lnTo>
                          <a:lnTo>
                            <a:pt x="214" y="48"/>
                          </a:lnTo>
                          <a:lnTo>
                            <a:pt x="214" y="50"/>
                          </a:lnTo>
                          <a:lnTo>
                            <a:pt x="214" y="52"/>
                          </a:lnTo>
                          <a:lnTo>
                            <a:pt x="214" y="52"/>
                          </a:lnTo>
                          <a:lnTo>
                            <a:pt x="214" y="54"/>
                          </a:lnTo>
                          <a:lnTo>
                            <a:pt x="214" y="56"/>
                          </a:lnTo>
                          <a:lnTo>
                            <a:pt x="214" y="58"/>
                          </a:lnTo>
                          <a:lnTo>
                            <a:pt x="214" y="60"/>
                          </a:lnTo>
                          <a:lnTo>
                            <a:pt x="214" y="64"/>
                          </a:lnTo>
                          <a:lnTo>
                            <a:pt x="214" y="66"/>
                          </a:lnTo>
                          <a:lnTo>
                            <a:pt x="212" y="68"/>
                          </a:lnTo>
                          <a:lnTo>
                            <a:pt x="212" y="71"/>
                          </a:lnTo>
                          <a:lnTo>
                            <a:pt x="210" y="73"/>
                          </a:lnTo>
                          <a:lnTo>
                            <a:pt x="210" y="75"/>
                          </a:lnTo>
                          <a:lnTo>
                            <a:pt x="210" y="77"/>
                          </a:lnTo>
                          <a:lnTo>
                            <a:pt x="207" y="79"/>
                          </a:lnTo>
                          <a:lnTo>
                            <a:pt x="207" y="81"/>
                          </a:lnTo>
                          <a:lnTo>
                            <a:pt x="205" y="83"/>
                          </a:lnTo>
                          <a:lnTo>
                            <a:pt x="205" y="85"/>
                          </a:lnTo>
                          <a:lnTo>
                            <a:pt x="203" y="87"/>
                          </a:lnTo>
                          <a:lnTo>
                            <a:pt x="203" y="89"/>
                          </a:lnTo>
                          <a:lnTo>
                            <a:pt x="201" y="91"/>
                          </a:lnTo>
                          <a:lnTo>
                            <a:pt x="201" y="91"/>
                          </a:lnTo>
                          <a:lnTo>
                            <a:pt x="203" y="91"/>
                          </a:lnTo>
                          <a:lnTo>
                            <a:pt x="207" y="91"/>
                          </a:lnTo>
                          <a:lnTo>
                            <a:pt x="212" y="91"/>
                          </a:lnTo>
                          <a:lnTo>
                            <a:pt x="218" y="91"/>
                          </a:lnTo>
                          <a:lnTo>
                            <a:pt x="222" y="91"/>
                          </a:lnTo>
                          <a:lnTo>
                            <a:pt x="226" y="93"/>
                          </a:lnTo>
                          <a:lnTo>
                            <a:pt x="230" y="93"/>
                          </a:lnTo>
                          <a:lnTo>
                            <a:pt x="237" y="93"/>
                          </a:lnTo>
                          <a:lnTo>
                            <a:pt x="241" y="93"/>
                          </a:lnTo>
                          <a:lnTo>
                            <a:pt x="247" y="93"/>
                          </a:lnTo>
                          <a:lnTo>
                            <a:pt x="251" y="93"/>
                          </a:lnTo>
                          <a:lnTo>
                            <a:pt x="255" y="93"/>
                          </a:lnTo>
                          <a:lnTo>
                            <a:pt x="261" y="93"/>
                          </a:lnTo>
                          <a:lnTo>
                            <a:pt x="266" y="95"/>
                          </a:lnTo>
                          <a:lnTo>
                            <a:pt x="270" y="95"/>
                          </a:lnTo>
                          <a:lnTo>
                            <a:pt x="276" y="95"/>
                          </a:lnTo>
                          <a:lnTo>
                            <a:pt x="278" y="95"/>
                          </a:lnTo>
                          <a:lnTo>
                            <a:pt x="280" y="98"/>
                          </a:lnTo>
                          <a:lnTo>
                            <a:pt x="282" y="98"/>
                          </a:lnTo>
                          <a:lnTo>
                            <a:pt x="284" y="98"/>
                          </a:lnTo>
                          <a:lnTo>
                            <a:pt x="288" y="98"/>
                          </a:lnTo>
                          <a:lnTo>
                            <a:pt x="290" y="100"/>
                          </a:lnTo>
                          <a:lnTo>
                            <a:pt x="293" y="100"/>
                          </a:lnTo>
                          <a:lnTo>
                            <a:pt x="295" y="100"/>
                          </a:lnTo>
                          <a:lnTo>
                            <a:pt x="297" y="102"/>
                          </a:lnTo>
                          <a:lnTo>
                            <a:pt x="299" y="102"/>
                          </a:lnTo>
                          <a:lnTo>
                            <a:pt x="301" y="104"/>
                          </a:lnTo>
                          <a:lnTo>
                            <a:pt x="303" y="104"/>
                          </a:lnTo>
                          <a:lnTo>
                            <a:pt x="305" y="104"/>
                          </a:lnTo>
                          <a:lnTo>
                            <a:pt x="307" y="106"/>
                          </a:lnTo>
                          <a:lnTo>
                            <a:pt x="309" y="106"/>
                          </a:lnTo>
                          <a:lnTo>
                            <a:pt x="311" y="108"/>
                          </a:lnTo>
                          <a:lnTo>
                            <a:pt x="313" y="108"/>
                          </a:lnTo>
                          <a:lnTo>
                            <a:pt x="313" y="110"/>
                          </a:lnTo>
                          <a:lnTo>
                            <a:pt x="315" y="112"/>
                          </a:lnTo>
                          <a:lnTo>
                            <a:pt x="317" y="112"/>
                          </a:lnTo>
                          <a:lnTo>
                            <a:pt x="320" y="114"/>
                          </a:lnTo>
                          <a:lnTo>
                            <a:pt x="320" y="114"/>
                          </a:lnTo>
                          <a:lnTo>
                            <a:pt x="322" y="116"/>
                          </a:lnTo>
                          <a:lnTo>
                            <a:pt x="322" y="118"/>
                          </a:lnTo>
                          <a:lnTo>
                            <a:pt x="324" y="118"/>
                          </a:lnTo>
                          <a:lnTo>
                            <a:pt x="326" y="120"/>
                          </a:lnTo>
                          <a:lnTo>
                            <a:pt x="326" y="120"/>
                          </a:lnTo>
                          <a:lnTo>
                            <a:pt x="326" y="122"/>
                          </a:lnTo>
                          <a:lnTo>
                            <a:pt x="328" y="125"/>
                          </a:lnTo>
                          <a:lnTo>
                            <a:pt x="328" y="127"/>
                          </a:lnTo>
                          <a:lnTo>
                            <a:pt x="328" y="127"/>
                          </a:lnTo>
                          <a:lnTo>
                            <a:pt x="330" y="129"/>
                          </a:lnTo>
                          <a:lnTo>
                            <a:pt x="330" y="131"/>
                          </a:lnTo>
                          <a:lnTo>
                            <a:pt x="330" y="133"/>
                          </a:lnTo>
                          <a:lnTo>
                            <a:pt x="330" y="133"/>
                          </a:lnTo>
                          <a:lnTo>
                            <a:pt x="330" y="135"/>
                          </a:lnTo>
                          <a:lnTo>
                            <a:pt x="330" y="137"/>
                          </a:lnTo>
                          <a:lnTo>
                            <a:pt x="330" y="139"/>
                          </a:lnTo>
                          <a:lnTo>
                            <a:pt x="330" y="139"/>
                          </a:lnTo>
                          <a:lnTo>
                            <a:pt x="330" y="141"/>
                          </a:lnTo>
                          <a:lnTo>
                            <a:pt x="330" y="143"/>
                          </a:lnTo>
                          <a:lnTo>
                            <a:pt x="330" y="145"/>
                          </a:lnTo>
                          <a:lnTo>
                            <a:pt x="328" y="145"/>
                          </a:lnTo>
                          <a:lnTo>
                            <a:pt x="328" y="147"/>
                          </a:lnTo>
                          <a:lnTo>
                            <a:pt x="326" y="149"/>
                          </a:lnTo>
                          <a:lnTo>
                            <a:pt x="326" y="149"/>
                          </a:lnTo>
                          <a:lnTo>
                            <a:pt x="324" y="151"/>
                          </a:lnTo>
                          <a:lnTo>
                            <a:pt x="324" y="154"/>
                          </a:lnTo>
                          <a:lnTo>
                            <a:pt x="322" y="154"/>
                          </a:lnTo>
                          <a:lnTo>
                            <a:pt x="322" y="154"/>
                          </a:lnTo>
                          <a:lnTo>
                            <a:pt x="320" y="156"/>
                          </a:lnTo>
                          <a:lnTo>
                            <a:pt x="317" y="156"/>
                          </a:lnTo>
                          <a:lnTo>
                            <a:pt x="315" y="158"/>
                          </a:lnTo>
                          <a:lnTo>
                            <a:pt x="311" y="158"/>
                          </a:lnTo>
                          <a:lnTo>
                            <a:pt x="309" y="160"/>
                          </a:lnTo>
                          <a:lnTo>
                            <a:pt x="307" y="160"/>
                          </a:lnTo>
                          <a:lnTo>
                            <a:pt x="305" y="162"/>
                          </a:lnTo>
                          <a:lnTo>
                            <a:pt x="301" y="162"/>
                          </a:lnTo>
                          <a:lnTo>
                            <a:pt x="299" y="162"/>
                          </a:lnTo>
                          <a:lnTo>
                            <a:pt x="297" y="162"/>
                          </a:lnTo>
                          <a:lnTo>
                            <a:pt x="293" y="162"/>
                          </a:lnTo>
                          <a:lnTo>
                            <a:pt x="290" y="162"/>
                          </a:lnTo>
                          <a:lnTo>
                            <a:pt x="288" y="164"/>
                          </a:lnTo>
                          <a:lnTo>
                            <a:pt x="284" y="164"/>
                          </a:lnTo>
                          <a:lnTo>
                            <a:pt x="282" y="164"/>
                          </a:lnTo>
                          <a:lnTo>
                            <a:pt x="280" y="164"/>
                          </a:lnTo>
                          <a:lnTo>
                            <a:pt x="276" y="162"/>
                          </a:lnTo>
                          <a:lnTo>
                            <a:pt x="274" y="162"/>
                          </a:lnTo>
                          <a:lnTo>
                            <a:pt x="272" y="162"/>
                          </a:lnTo>
                          <a:lnTo>
                            <a:pt x="268" y="162"/>
                          </a:lnTo>
                          <a:lnTo>
                            <a:pt x="264" y="162"/>
                          </a:lnTo>
                          <a:lnTo>
                            <a:pt x="257" y="160"/>
                          </a:lnTo>
                          <a:lnTo>
                            <a:pt x="251" y="160"/>
                          </a:lnTo>
                          <a:lnTo>
                            <a:pt x="247" y="158"/>
                          </a:lnTo>
                          <a:lnTo>
                            <a:pt x="241" y="158"/>
                          </a:lnTo>
                          <a:lnTo>
                            <a:pt x="237" y="156"/>
                          </a:lnTo>
                          <a:lnTo>
                            <a:pt x="237" y="156"/>
                          </a:lnTo>
                          <a:lnTo>
                            <a:pt x="237" y="156"/>
                          </a:lnTo>
                          <a:lnTo>
                            <a:pt x="234" y="156"/>
                          </a:lnTo>
                          <a:lnTo>
                            <a:pt x="234" y="156"/>
                          </a:lnTo>
                          <a:lnTo>
                            <a:pt x="234" y="156"/>
                          </a:lnTo>
                          <a:lnTo>
                            <a:pt x="232" y="156"/>
                          </a:lnTo>
                          <a:lnTo>
                            <a:pt x="232" y="156"/>
                          </a:lnTo>
                          <a:lnTo>
                            <a:pt x="232" y="156"/>
                          </a:lnTo>
                          <a:lnTo>
                            <a:pt x="226" y="154"/>
                          </a:lnTo>
                          <a:lnTo>
                            <a:pt x="222" y="154"/>
                          </a:lnTo>
                          <a:lnTo>
                            <a:pt x="218" y="154"/>
                          </a:lnTo>
                          <a:lnTo>
                            <a:pt x="214" y="154"/>
                          </a:lnTo>
                          <a:lnTo>
                            <a:pt x="210" y="151"/>
                          </a:lnTo>
                          <a:lnTo>
                            <a:pt x="207" y="151"/>
                          </a:lnTo>
                          <a:lnTo>
                            <a:pt x="205" y="151"/>
                          </a:lnTo>
                          <a:lnTo>
                            <a:pt x="203" y="151"/>
                          </a:lnTo>
                          <a:lnTo>
                            <a:pt x="203" y="154"/>
                          </a:lnTo>
                          <a:lnTo>
                            <a:pt x="205" y="156"/>
                          </a:lnTo>
                          <a:lnTo>
                            <a:pt x="207" y="158"/>
                          </a:lnTo>
                          <a:lnTo>
                            <a:pt x="210" y="158"/>
                          </a:lnTo>
                          <a:lnTo>
                            <a:pt x="214" y="160"/>
                          </a:lnTo>
                          <a:lnTo>
                            <a:pt x="216" y="162"/>
                          </a:lnTo>
                          <a:lnTo>
                            <a:pt x="218" y="164"/>
                          </a:lnTo>
                          <a:lnTo>
                            <a:pt x="222" y="166"/>
                          </a:lnTo>
                          <a:lnTo>
                            <a:pt x="224" y="168"/>
                          </a:lnTo>
                          <a:lnTo>
                            <a:pt x="228" y="170"/>
                          </a:lnTo>
                          <a:lnTo>
                            <a:pt x="230" y="172"/>
                          </a:lnTo>
                          <a:lnTo>
                            <a:pt x="234" y="172"/>
                          </a:lnTo>
                          <a:lnTo>
                            <a:pt x="239" y="174"/>
                          </a:lnTo>
                          <a:lnTo>
                            <a:pt x="243" y="176"/>
                          </a:lnTo>
                          <a:lnTo>
                            <a:pt x="243" y="176"/>
                          </a:lnTo>
                          <a:lnTo>
                            <a:pt x="245" y="178"/>
                          </a:lnTo>
                          <a:lnTo>
                            <a:pt x="247" y="178"/>
                          </a:lnTo>
                          <a:lnTo>
                            <a:pt x="249" y="178"/>
                          </a:lnTo>
                          <a:lnTo>
                            <a:pt x="255" y="181"/>
                          </a:lnTo>
                          <a:lnTo>
                            <a:pt x="259" y="183"/>
                          </a:lnTo>
                          <a:lnTo>
                            <a:pt x="264" y="185"/>
                          </a:lnTo>
                          <a:lnTo>
                            <a:pt x="268" y="185"/>
                          </a:lnTo>
                          <a:lnTo>
                            <a:pt x="270" y="187"/>
                          </a:lnTo>
                          <a:lnTo>
                            <a:pt x="272" y="187"/>
                          </a:lnTo>
                          <a:lnTo>
                            <a:pt x="274" y="189"/>
                          </a:lnTo>
                          <a:lnTo>
                            <a:pt x="276" y="189"/>
                          </a:lnTo>
                          <a:lnTo>
                            <a:pt x="278" y="191"/>
                          </a:lnTo>
                          <a:lnTo>
                            <a:pt x="278" y="191"/>
                          </a:lnTo>
                          <a:lnTo>
                            <a:pt x="280" y="193"/>
                          </a:lnTo>
                          <a:lnTo>
                            <a:pt x="282" y="193"/>
                          </a:lnTo>
                          <a:lnTo>
                            <a:pt x="284" y="195"/>
                          </a:lnTo>
                          <a:lnTo>
                            <a:pt x="284" y="195"/>
                          </a:lnTo>
                          <a:lnTo>
                            <a:pt x="286" y="197"/>
                          </a:lnTo>
                          <a:lnTo>
                            <a:pt x="286" y="197"/>
                          </a:lnTo>
                          <a:lnTo>
                            <a:pt x="288" y="199"/>
                          </a:lnTo>
                          <a:lnTo>
                            <a:pt x="290" y="199"/>
                          </a:lnTo>
                          <a:lnTo>
                            <a:pt x="290" y="201"/>
                          </a:lnTo>
                          <a:lnTo>
                            <a:pt x="290" y="201"/>
                          </a:lnTo>
                          <a:lnTo>
                            <a:pt x="293" y="203"/>
                          </a:lnTo>
                          <a:lnTo>
                            <a:pt x="293" y="203"/>
                          </a:lnTo>
                          <a:lnTo>
                            <a:pt x="295" y="205"/>
                          </a:lnTo>
                          <a:lnTo>
                            <a:pt x="295" y="208"/>
                          </a:lnTo>
                          <a:lnTo>
                            <a:pt x="295" y="208"/>
                          </a:lnTo>
                          <a:lnTo>
                            <a:pt x="297" y="210"/>
                          </a:lnTo>
                          <a:lnTo>
                            <a:pt x="297" y="210"/>
                          </a:lnTo>
                          <a:lnTo>
                            <a:pt x="297" y="212"/>
                          </a:lnTo>
                          <a:lnTo>
                            <a:pt x="297" y="212"/>
                          </a:lnTo>
                          <a:lnTo>
                            <a:pt x="297" y="214"/>
                          </a:lnTo>
                          <a:lnTo>
                            <a:pt x="297" y="216"/>
                          </a:lnTo>
                          <a:lnTo>
                            <a:pt x="299" y="216"/>
                          </a:lnTo>
                          <a:lnTo>
                            <a:pt x="299" y="218"/>
                          </a:lnTo>
                          <a:lnTo>
                            <a:pt x="299" y="218"/>
                          </a:lnTo>
                          <a:lnTo>
                            <a:pt x="299" y="220"/>
                          </a:lnTo>
                          <a:lnTo>
                            <a:pt x="299" y="222"/>
                          </a:lnTo>
                          <a:lnTo>
                            <a:pt x="297" y="222"/>
                          </a:lnTo>
                          <a:lnTo>
                            <a:pt x="297" y="224"/>
                          </a:lnTo>
                          <a:lnTo>
                            <a:pt x="297" y="226"/>
                          </a:lnTo>
                          <a:lnTo>
                            <a:pt x="297" y="228"/>
                          </a:lnTo>
                          <a:lnTo>
                            <a:pt x="295" y="228"/>
                          </a:lnTo>
                          <a:lnTo>
                            <a:pt x="295" y="230"/>
                          </a:lnTo>
                          <a:lnTo>
                            <a:pt x="295" y="232"/>
                          </a:lnTo>
                          <a:lnTo>
                            <a:pt x="293" y="234"/>
                          </a:lnTo>
                          <a:lnTo>
                            <a:pt x="290" y="234"/>
                          </a:lnTo>
                          <a:lnTo>
                            <a:pt x="290" y="237"/>
                          </a:lnTo>
                          <a:lnTo>
                            <a:pt x="288" y="239"/>
                          </a:lnTo>
                          <a:lnTo>
                            <a:pt x="286" y="239"/>
                          </a:lnTo>
                          <a:lnTo>
                            <a:pt x="284" y="241"/>
                          </a:lnTo>
                          <a:lnTo>
                            <a:pt x="282" y="241"/>
                          </a:lnTo>
                          <a:lnTo>
                            <a:pt x="282" y="243"/>
                          </a:lnTo>
                          <a:lnTo>
                            <a:pt x="280" y="243"/>
                          </a:lnTo>
                          <a:lnTo>
                            <a:pt x="278" y="245"/>
                          </a:lnTo>
                          <a:lnTo>
                            <a:pt x="276" y="245"/>
                          </a:lnTo>
                          <a:lnTo>
                            <a:pt x="274" y="245"/>
                          </a:lnTo>
                          <a:lnTo>
                            <a:pt x="272" y="245"/>
                          </a:lnTo>
                          <a:lnTo>
                            <a:pt x="268" y="247"/>
                          </a:lnTo>
                          <a:lnTo>
                            <a:pt x="266" y="247"/>
                          </a:lnTo>
                          <a:lnTo>
                            <a:pt x="264" y="247"/>
                          </a:lnTo>
                          <a:lnTo>
                            <a:pt x="261" y="247"/>
                          </a:lnTo>
                          <a:lnTo>
                            <a:pt x="259" y="247"/>
                          </a:lnTo>
                          <a:lnTo>
                            <a:pt x="257" y="247"/>
                          </a:lnTo>
                          <a:lnTo>
                            <a:pt x="255" y="247"/>
                          </a:lnTo>
                          <a:lnTo>
                            <a:pt x="251" y="247"/>
                          </a:lnTo>
                          <a:lnTo>
                            <a:pt x="249" y="247"/>
                          </a:lnTo>
                          <a:lnTo>
                            <a:pt x="247" y="247"/>
                          </a:lnTo>
                          <a:lnTo>
                            <a:pt x="245" y="245"/>
                          </a:lnTo>
                          <a:lnTo>
                            <a:pt x="241" y="245"/>
                          </a:lnTo>
                          <a:lnTo>
                            <a:pt x="237" y="245"/>
                          </a:lnTo>
                          <a:lnTo>
                            <a:pt x="230" y="243"/>
                          </a:lnTo>
                          <a:lnTo>
                            <a:pt x="224" y="243"/>
                          </a:lnTo>
                          <a:lnTo>
                            <a:pt x="220" y="241"/>
                          </a:lnTo>
                          <a:lnTo>
                            <a:pt x="218" y="241"/>
                          </a:lnTo>
                          <a:lnTo>
                            <a:pt x="216" y="241"/>
                          </a:lnTo>
                          <a:lnTo>
                            <a:pt x="214" y="241"/>
                          </a:lnTo>
                          <a:lnTo>
                            <a:pt x="212" y="239"/>
                          </a:lnTo>
                          <a:lnTo>
                            <a:pt x="207" y="239"/>
                          </a:lnTo>
                          <a:lnTo>
                            <a:pt x="203" y="237"/>
                          </a:lnTo>
                          <a:lnTo>
                            <a:pt x="201" y="234"/>
                          </a:lnTo>
                          <a:lnTo>
                            <a:pt x="197" y="234"/>
                          </a:lnTo>
                          <a:lnTo>
                            <a:pt x="195" y="232"/>
                          </a:lnTo>
                          <a:lnTo>
                            <a:pt x="191" y="230"/>
                          </a:lnTo>
                          <a:lnTo>
                            <a:pt x="189" y="230"/>
                          </a:lnTo>
                          <a:lnTo>
                            <a:pt x="185" y="228"/>
                          </a:lnTo>
                          <a:lnTo>
                            <a:pt x="183" y="226"/>
                          </a:lnTo>
                          <a:lnTo>
                            <a:pt x="181" y="224"/>
                          </a:lnTo>
                          <a:lnTo>
                            <a:pt x="176" y="222"/>
                          </a:lnTo>
                          <a:lnTo>
                            <a:pt x="172" y="220"/>
                          </a:lnTo>
                          <a:lnTo>
                            <a:pt x="170" y="218"/>
                          </a:lnTo>
                          <a:lnTo>
                            <a:pt x="168" y="216"/>
                          </a:lnTo>
                          <a:lnTo>
                            <a:pt x="166" y="216"/>
                          </a:lnTo>
                          <a:lnTo>
                            <a:pt x="164" y="214"/>
                          </a:lnTo>
                          <a:lnTo>
                            <a:pt x="166" y="218"/>
                          </a:lnTo>
                          <a:lnTo>
                            <a:pt x="166" y="220"/>
                          </a:lnTo>
                          <a:lnTo>
                            <a:pt x="168" y="224"/>
                          </a:lnTo>
                          <a:lnTo>
                            <a:pt x="170" y="228"/>
                          </a:lnTo>
                          <a:lnTo>
                            <a:pt x="172" y="230"/>
                          </a:lnTo>
                          <a:lnTo>
                            <a:pt x="174" y="234"/>
                          </a:lnTo>
                          <a:lnTo>
                            <a:pt x="176" y="239"/>
                          </a:lnTo>
                          <a:lnTo>
                            <a:pt x="176" y="241"/>
                          </a:lnTo>
                          <a:lnTo>
                            <a:pt x="181" y="247"/>
                          </a:lnTo>
                          <a:lnTo>
                            <a:pt x="181" y="247"/>
                          </a:lnTo>
                          <a:lnTo>
                            <a:pt x="181" y="249"/>
                          </a:lnTo>
                          <a:lnTo>
                            <a:pt x="181" y="249"/>
                          </a:lnTo>
                          <a:lnTo>
                            <a:pt x="183" y="251"/>
                          </a:lnTo>
                          <a:lnTo>
                            <a:pt x="185" y="253"/>
                          </a:lnTo>
                          <a:lnTo>
                            <a:pt x="187" y="255"/>
                          </a:lnTo>
                          <a:lnTo>
                            <a:pt x="189" y="259"/>
                          </a:lnTo>
                          <a:lnTo>
                            <a:pt x="191" y="261"/>
                          </a:lnTo>
                          <a:lnTo>
                            <a:pt x="195" y="266"/>
                          </a:lnTo>
                          <a:lnTo>
                            <a:pt x="197" y="268"/>
                          </a:lnTo>
                          <a:lnTo>
                            <a:pt x="203" y="274"/>
                          </a:lnTo>
                          <a:lnTo>
                            <a:pt x="207" y="280"/>
                          </a:lnTo>
                          <a:lnTo>
                            <a:pt x="210" y="282"/>
                          </a:lnTo>
                          <a:lnTo>
                            <a:pt x="212" y="284"/>
                          </a:lnTo>
                          <a:lnTo>
                            <a:pt x="216" y="288"/>
                          </a:lnTo>
                          <a:lnTo>
                            <a:pt x="218" y="291"/>
                          </a:lnTo>
                          <a:lnTo>
                            <a:pt x="218" y="291"/>
                          </a:lnTo>
                          <a:lnTo>
                            <a:pt x="218" y="293"/>
                          </a:lnTo>
                          <a:lnTo>
                            <a:pt x="220" y="295"/>
                          </a:lnTo>
                          <a:lnTo>
                            <a:pt x="220" y="295"/>
                          </a:lnTo>
                          <a:lnTo>
                            <a:pt x="222" y="297"/>
                          </a:lnTo>
                          <a:lnTo>
                            <a:pt x="222" y="299"/>
                          </a:lnTo>
                          <a:lnTo>
                            <a:pt x="222" y="299"/>
                          </a:lnTo>
                          <a:lnTo>
                            <a:pt x="222" y="301"/>
                          </a:lnTo>
                          <a:lnTo>
                            <a:pt x="224" y="303"/>
                          </a:lnTo>
                          <a:lnTo>
                            <a:pt x="224" y="303"/>
                          </a:lnTo>
                          <a:lnTo>
                            <a:pt x="224" y="305"/>
                          </a:lnTo>
                          <a:lnTo>
                            <a:pt x="224" y="305"/>
                          </a:lnTo>
                          <a:lnTo>
                            <a:pt x="224" y="307"/>
                          </a:lnTo>
                          <a:lnTo>
                            <a:pt x="224" y="309"/>
                          </a:lnTo>
                          <a:lnTo>
                            <a:pt x="224" y="309"/>
                          </a:lnTo>
                          <a:lnTo>
                            <a:pt x="224" y="311"/>
                          </a:lnTo>
                          <a:lnTo>
                            <a:pt x="224" y="311"/>
                          </a:lnTo>
                          <a:lnTo>
                            <a:pt x="224" y="311"/>
                          </a:lnTo>
                          <a:lnTo>
                            <a:pt x="224" y="313"/>
                          </a:lnTo>
                          <a:lnTo>
                            <a:pt x="224" y="313"/>
                          </a:lnTo>
                          <a:lnTo>
                            <a:pt x="224" y="315"/>
                          </a:lnTo>
                          <a:lnTo>
                            <a:pt x="222" y="315"/>
                          </a:lnTo>
                          <a:lnTo>
                            <a:pt x="222" y="318"/>
                          </a:lnTo>
                          <a:lnTo>
                            <a:pt x="222" y="318"/>
                          </a:lnTo>
                          <a:lnTo>
                            <a:pt x="222" y="320"/>
                          </a:lnTo>
                          <a:lnTo>
                            <a:pt x="220" y="320"/>
                          </a:lnTo>
                          <a:lnTo>
                            <a:pt x="220" y="322"/>
                          </a:lnTo>
                          <a:lnTo>
                            <a:pt x="220" y="322"/>
                          </a:lnTo>
                          <a:lnTo>
                            <a:pt x="218" y="324"/>
                          </a:lnTo>
                          <a:lnTo>
                            <a:pt x="218" y="324"/>
                          </a:lnTo>
                          <a:lnTo>
                            <a:pt x="216" y="326"/>
                          </a:lnTo>
                          <a:lnTo>
                            <a:pt x="216" y="326"/>
                          </a:lnTo>
                          <a:lnTo>
                            <a:pt x="214" y="326"/>
                          </a:lnTo>
                          <a:lnTo>
                            <a:pt x="214" y="328"/>
                          </a:lnTo>
                          <a:lnTo>
                            <a:pt x="212" y="328"/>
                          </a:lnTo>
                          <a:lnTo>
                            <a:pt x="212" y="328"/>
                          </a:lnTo>
                          <a:lnTo>
                            <a:pt x="210" y="330"/>
                          </a:lnTo>
                          <a:lnTo>
                            <a:pt x="207" y="330"/>
                          </a:lnTo>
                          <a:lnTo>
                            <a:pt x="207" y="330"/>
                          </a:lnTo>
                          <a:lnTo>
                            <a:pt x="205" y="330"/>
                          </a:lnTo>
                          <a:lnTo>
                            <a:pt x="203" y="332"/>
                          </a:lnTo>
                          <a:lnTo>
                            <a:pt x="203" y="332"/>
                          </a:lnTo>
                          <a:lnTo>
                            <a:pt x="201" y="332"/>
                          </a:lnTo>
                          <a:lnTo>
                            <a:pt x="199" y="332"/>
                          </a:lnTo>
                          <a:lnTo>
                            <a:pt x="199" y="332"/>
                          </a:lnTo>
                          <a:lnTo>
                            <a:pt x="197" y="334"/>
                          </a:lnTo>
                          <a:lnTo>
                            <a:pt x="195" y="334"/>
                          </a:lnTo>
                          <a:lnTo>
                            <a:pt x="191" y="334"/>
                          </a:lnTo>
                          <a:lnTo>
                            <a:pt x="189" y="334"/>
                          </a:lnTo>
                          <a:lnTo>
                            <a:pt x="187" y="334"/>
                          </a:lnTo>
                          <a:lnTo>
                            <a:pt x="183" y="334"/>
                          </a:lnTo>
                          <a:lnTo>
                            <a:pt x="181" y="334"/>
                          </a:lnTo>
                          <a:lnTo>
                            <a:pt x="178" y="334"/>
                          </a:lnTo>
                          <a:lnTo>
                            <a:pt x="174" y="334"/>
                          </a:lnTo>
                          <a:lnTo>
                            <a:pt x="172" y="334"/>
                          </a:lnTo>
                          <a:lnTo>
                            <a:pt x="170" y="332"/>
                          </a:lnTo>
                          <a:lnTo>
                            <a:pt x="168" y="332"/>
                          </a:lnTo>
                          <a:lnTo>
                            <a:pt x="168" y="332"/>
                          </a:lnTo>
                          <a:lnTo>
                            <a:pt x="166" y="330"/>
                          </a:lnTo>
                          <a:lnTo>
                            <a:pt x="164" y="330"/>
                          </a:lnTo>
                          <a:lnTo>
                            <a:pt x="164" y="332"/>
                          </a:lnTo>
                          <a:lnTo>
                            <a:pt x="164" y="334"/>
                          </a:lnTo>
                          <a:lnTo>
                            <a:pt x="164" y="334"/>
                          </a:lnTo>
                          <a:lnTo>
                            <a:pt x="162" y="336"/>
                          </a:lnTo>
                          <a:lnTo>
                            <a:pt x="162" y="336"/>
                          </a:lnTo>
                          <a:lnTo>
                            <a:pt x="162" y="338"/>
                          </a:lnTo>
                          <a:lnTo>
                            <a:pt x="162" y="338"/>
                          </a:lnTo>
                          <a:lnTo>
                            <a:pt x="160" y="338"/>
                          </a:lnTo>
                          <a:lnTo>
                            <a:pt x="160" y="338"/>
                          </a:lnTo>
                          <a:lnTo>
                            <a:pt x="160" y="340"/>
                          </a:lnTo>
                          <a:lnTo>
                            <a:pt x="160" y="340"/>
                          </a:lnTo>
                          <a:lnTo>
                            <a:pt x="158" y="340"/>
                          </a:lnTo>
                          <a:lnTo>
                            <a:pt x="158" y="342"/>
                          </a:lnTo>
                          <a:lnTo>
                            <a:pt x="156" y="342"/>
                          </a:lnTo>
                          <a:lnTo>
                            <a:pt x="156" y="342"/>
                          </a:lnTo>
                          <a:lnTo>
                            <a:pt x="156" y="342"/>
                          </a:lnTo>
                          <a:lnTo>
                            <a:pt x="154" y="342"/>
                          </a:lnTo>
                          <a:lnTo>
                            <a:pt x="154" y="342"/>
                          </a:lnTo>
                          <a:lnTo>
                            <a:pt x="151" y="344"/>
                          </a:lnTo>
                          <a:lnTo>
                            <a:pt x="149" y="344"/>
                          </a:lnTo>
                          <a:lnTo>
                            <a:pt x="149" y="344"/>
                          </a:lnTo>
                          <a:lnTo>
                            <a:pt x="147" y="344"/>
                          </a:lnTo>
                          <a:lnTo>
                            <a:pt x="145" y="344"/>
                          </a:lnTo>
                          <a:lnTo>
                            <a:pt x="143" y="344"/>
                          </a:lnTo>
                          <a:lnTo>
                            <a:pt x="141" y="344"/>
                          </a:lnTo>
                          <a:lnTo>
                            <a:pt x="139" y="342"/>
                          </a:lnTo>
                          <a:lnTo>
                            <a:pt x="139" y="342"/>
                          </a:lnTo>
                          <a:lnTo>
                            <a:pt x="137" y="342"/>
                          </a:lnTo>
                          <a:lnTo>
                            <a:pt x="135" y="340"/>
                          </a:lnTo>
                          <a:lnTo>
                            <a:pt x="133" y="340"/>
                          </a:lnTo>
                          <a:lnTo>
                            <a:pt x="131" y="340"/>
                          </a:lnTo>
                          <a:lnTo>
                            <a:pt x="129" y="338"/>
                          </a:lnTo>
                          <a:lnTo>
                            <a:pt x="127" y="338"/>
                          </a:lnTo>
                          <a:lnTo>
                            <a:pt x="124" y="336"/>
                          </a:lnTo>
                          <a:lnTo>
                            <a:pt x="122" y="336"/>
                          </a:lnTo>
                          <a:lnTo>
                            <a:pt x="122" y="334"/>
                          </a:lnTo>
                          <a:lnTo>
                            <a:pt x="120" y="334"/>
                          </a:lnTo>
                          <a:lnTo>
                            <a:pt x="118" y="332"/>
                          </a:lnTo>
                          <a:lnTo>
                            <a:pt x="116" y="330"/>
                          </a:lnTo>
                          <a:lnTo>
                            <a:pt x="114" y="330"/>
                          </a:lnTo>
                          <a:lnTo>
                            <a:pt x="112" y="328"/>
                          </a:lnTo>
                          <a:lnTo>
                            <a:pt x="112" y="326"/>
                          </a:lnTo>
                          <a:lnTo>
                            <a:pt x="110" y="326"/>
                          </a:lnTo>
                          <a:lnTo>
                            <a:pt x="108" y="324"/>
                          </a:lnTo>
                          <a:lnTo>
                            <a:pt x="106" y="322"/>
                          </a:lnTo>
                          <a:lnTo>
                            <a:pt x="106" y="322"/>
                          </a:lnTo>
                          <a:lnTo>
                            <a:pt x="104" y="320"/>
                          </a:lnTo>
                          <a:lnTo>
                            <a:pt x="102" y="318"/>
                          </a:lnTo>
                          <a:lnTo>
                            <a:pt x="102" y="315"/>
                          </a:lnTo>
                          <a:lnTo>
                            <a:pt x="100" y="315"/>
                          </a:lnTo>
                          <a:lnTo>
                            <a:pt x="100" y="313"/>
                          </a:lnTo>
                          <a:lnTo>
                            <a:pt x="98" y="311"/>
                          </a:lnTo>
                          <a:lnTo>
                            <a:pt x="98" y="311"/>
                          </a:lnTo>
                          <a:lnTo>
                            <a:pt x="95" y="309"/>
                          </a:lnTo>
                          <a:lnTo>
                            <a:pt x="95" y="307"/>
                          </a:lnTo>
                          <a:lnTo>
                            <a:pt x="95" y="307"/>
                          </a:lnTo>
                          <a:lnTo>
                            <a:pt x="93" y="305"/>
                          </a:lnTo>
                          <a:lnTo>
                            <a:pt x="93" y="305"/>
                          </a:lnTo>
                          <a:lnTo>
                            <a:pt x="93" y="303"/>
                          </a:lnTo>
                          <a:lnTo>
                            <a:pt x="91" y="301"/>
                          </a:lnTo>
                          <a:lnTo>
                            <a:pt x="91" y="301"/>
                          </a:lnTo>
                          <a:lnTo>
                            <a:pt x="91" y="299"/>
                          </a:lnTo>
                          <a:lnTo>
                            <a:pt x="91" y="297"/>
                          </a:lnTo>
                          <a:lnTo>
                            <a:pt x="91" y="293"/>
                          </a:lnTo>
                          <a:lnTo>
                            <a:pt x="89" y="291"/>
                          </a:lnTo>
                          <a:lnTo>
                            <a:pt x="89" y="288"/>
                          </a:lnTo>
                          <a:lnTo>
                            <a:pt x="89" y="284"/>
                          </a:lnTo>
                          <a:lnTo>
                            <a:pt x="89" y="280"/>
                          </a:lnTo>
                          <a:lnTo>
                            <a:pt x="87" y="278"/>
                          </a:lnTo>
                          <a:lnTo>
                            <a:pt x="87" y="276"/>
                          </a:lnTo>
                          <a:lnTo>
                            <a:pt x="87" y="274"/>
                          </a:lnTo>
                          <a:lnTo>
                            <a:pt x="85" y="272"/>
                          </a:lnTo>
                          <a:lnTo>
                            <a:pt x="85" y="270"/>
                          </a:lnTo>
                          <a:lnTo>
                            <a:pt x="83" y="268"/>
                          </a:lnTo>
                          <a:lnTo>
                            <a:pt x="83" y="266"/>
                          </a:lnTo>
                          <a:lnTo>
                            <a:pt x="83" y="266"/>
                          </a:lnTo>
                          <a:lnTo>
                            <a:pt x="83" y="264"/>
                          </a:lnTo>
                          <a:lnTo>
                            <a:pt x="81" y="264"/>
                          </a:lnTo>
                          <a:lnTo>
                            <a:pt x="81" y="261"/>
                          </a:lnTo>
                          <a:lnTo>
                            <a:pt x="79" y="261"/>
                          </a:lnTo>
                          <a:lnTo>
                            <a:pt x="79" y="259"/>
                          </a:lnTo>
                          <a:lnTo>
                            <a:pt x="77" y="257"/>
                          </a:lnTo>
                          <a:lnTo>
                            <a:pt x="77" y="257"/>
                          </a:lnTo>
                          <a:lnTo>
                            <a:pt x="75" y="255"/>
                          </a:lnTo>
                          <a:lnTo>
                            <a:pt x="75" y="255"/>
                          </a:lnTo>
                          <a:lnTo>
                            <a:pt x="73" y="253"/>
                          </a:lnTo>
                          <a:lnTo>
                            <a:pt x="73" y="253"/>
                          </a:lnTo>
                          <a:lnTo>
                            <a:pt x="71" y="251"/>
                          </a:lnTo>
                          <a:lnTo>
                            <a:pt x="66" y="249"/>
                          </a:lnTo>
                          <a:lnTo>
                            <a:pt x="64" y="245"/>
                          </a:lnTo>
                          <a:lnTo>
                            <a:pt x="60" y="243"/>
                          </a:lnTo>
                          <a:lnTo>
                            <a:pt x="58" y="241"/>
                          </a:lnTo>
                          <a:lnTo>
                            <a:pt x="56" y="239"/>
                          </a:lnTo>
                          <a:lnTo>
                            <a:pt x="54" y="237"/>
                          </a:lnTo>
                          <a:lnTo>
                            <a:pt x="52" y="234"/>
                          </a:lnTo>
                          <a:lnTo>
                            <a:pt x="48" y="232"/>
                          </a:lnTo>
                          <a:lnTo>
                            <a:pt x="46" y="230"/>
                          </a:lnTo>
                          <a:lnTo>
                            <a:pt x="44" y="228"/>
                          </a:lnTo>
                          <a:lnTo>
                            <a:pt x="42" y="226"/>
                          </a:lnTo>
                          <a:lnTo>
                            <a:pt x="39" y="224"/>
                          </a:lnTo>
                          <a:lnTo>
                            <a:pt x="37" y="222"/>
                          </a:lnTo>
                          <a:lnTo>
                            <a:pt x="33" y="220"/>
                          </a:lnTo>
                          <a:lnTo>
                            <a:pt x="33" y="218"/>
                          </a:lnTo>
                          <a:lnTo>
                            <a:pt x="33" y="218"/>
                          </a:lnTo>
                          <a:lnTo>
                            <a:pt x="33" y="218"/>
                          </a:lnTo>
                          <a:lnTo>
                            <a:pt x="31" y="218"/>
                          </a:lnTo>
                          <a:lnTo>
                            <a:pt x="29" y="216"/>
                          </a:lnTo>
                          <a:lnTo>
                            <a:pt x="27" y="214"/>
                          </a:lnTo>
                          <a:lnTo>
                            <a:pt x="25" y="214"/>
                          </a:lnTo>
                          <a:lnTo>
                            <a:pt x="23" y="212"/>
                          </a:lnTo>
                          <a:lnTo>
                            <a:pt x="21" y="212"/>
                          </a:lnTo>
                          <a:lnTo>
                            <a:pt x="19" y="210"/>
                          </a:lnTo>
                          <a:lnTo>
                            <a:pt x="19" y="210"/>
                          </a:lnTo>
                          <a:lnTo>
                            <a:pt x="17" y="208"/>
                          </a:lnTo>
                          <a:lnTo>
                            <a:pt x="17" y="208"/>
                          </a:lnTo>
                          <a:lnTo>
                            <a:pt x="17" y="205"/>
                          </a:lnTo>
                          <a:lnTo>
                            <a:pt x="15" y="205"/>
                          </a:lnTo>
                          <a:lnTo>
                            <a:pt x="15" y="205"/>
                          </a:lnTo>
                          <a:lnTo>
                            <a:pt x="15" y="203"/>
                          </a:lnTo>
                          <a:lnTo>
                            <a:pt x="12" y="203"/>
                          </a:lnTo>
                          <a:lnTo>
                            <a:pt x="12" y="199"/>
                          </a:lnTo>
                          <a:lnTo>
                            <a:pt x="10" y="197"/>
                          </a:lnTo>
                          <a:lnTo>
                            <a:pt x="10" y="195"/>
                          </a:lnTo>
                          <a:lnTo>
                            <a:pt x="8" y="193"/>
                          </a:lnTo>
                          <a:lnTo>
                            <a:pt x="8" y="189"/>
                          </a:lnTo>
                          <a:lnTo>
                            <a:pt x="6" y="187"/>
                          </a:lnTo>
                          <a:lnTo>
                            <a:pt x="6" y="185"/>
                          </a:lnTo>
                          <a:lnTo>
                            <a:pt x="6" y="183"/>
                          </a:lnTo>
                          <a:lnTo>
                            <a:pt x="6" y="183"/>
                          </a:lnTo>
                          <a:lnTo>
                            <a:pt x="4" y="181"/>
                          </a:lnTo>
                          <a:lnTo>
                            <a:pt x="4" y="178"/>
                          </a:lnTo>
                          <a:lnTo>
                            <a:pt x="4" y="176"/>
                          </a:lnTo>
                          <a:lnTo>
                            <a:pt x="4" y="174"/>
                          </a:lnTo>
                          <a:lnTo>
                            <a:pt x="4" y="172"/>
                          </a:lnTo>
                          <a:lnTo>
                            <a:pt x="4" y="172"/>
                          </a:lnTo>
                          <a:lnTo>
                            <a:pt x="4" y="170"/>
                          </a:lnTo>
                          <a:lnTo>
                            <a:pt x="2" y="170"/>
                          </a:lnTo>
                          <a:lnTo>
                            <a:pt x="2" y="168"/>
                          </a:lnTo>
                          <a:lnTo>
                            <a:pt x="2" y="166"/>
                          </a:lnTo>
                          <a:lnTo>
                            <a:pt x="2" y="166"/>
                          </a:lnTo>
                          <a:lnTo>
                            <a:pt x="2" y="164"/>
                          </a:lnTo>
                          <a:lnTo>
                            <a:pt x="2" y="162"/>
                          </a:lnTo>
                          <a:lnTo>
                            <a:pt x="2" y="160"/>
                          </a:lnTo>
                          <a:lnTo>
                            <a:pt x="2" y="160"/>
                          </a:lnTo>
                          <a:lnTo>
                            <a:pt x="2" y="158"/>
                          </a:lnTo>
                          <a:lnTo>
                            <a:pt x="0" y="156"/>
                          </a:lnTo>
                          <a:lnTo>
                            <a:pt x="0" y="154"/>
                          </a:lnTo>
                          <a:lnTo>
                            <a:pt x="2" y="151"/>
                          </a:lnTo>
                          <a:lnTo>
                            <a:pt x="2" y="149"/>
                          </a:lnTo>
                          <a:lnTo>
                            <a:pt x="2" y="147"/>
                          </a:lnTo>
                          <a:lnTo>
                            <a:pt x="2" y="147"/>
                          </a:lnTo>
                          <a:lnTo>
                            <a:pt x="2" y="145"/>
                          </a:lnTo>
                          <a:lnTo>
                            <a:pt x="2" y="143"/>
                          </a:lnTo>
                          <a:lnTo>
                            <a:pt x="2" y="143"/>
                          </a:lnTo>
                          <a:lnTo>
                            <a:pt x="2" y="141"/>
                          </a:lnTo>
                          <a:lnTo>
                            <a:pt x="2" y="139"/>
                          </a:lnTo>
                          <a:lnTo>
                            <a:pt x="4" y="139"/>
                          </a:lnTo>
                          <a:lnTo>
                            <a:pt x="4" y="137"/>
                          </a:lnTo>
                          <a:lnTo>
                            <a:pt x="4" y="135"/>
                          </a:lnTo>
                          <a:lnTo>
                            <a:pt x="4" y="135"/>
                          </a:lnTo>
                          <a:lnTo>
                            <a:pt x="6" y="133"/>
                          </a:lnTo>
                          <a:lnTo>
                            <a:pt x="6" y="131"/>
                          </a:lnTo>
                          <a:lnTo>
                            <a:pt x="6" y="131"/>
                          </a:lnTo>
                          <a:lnTo>
                            <a:pt x="8" y="129"/>
                          </a:lnTo>
                          <a:lnTo>
                            <a:pt x="8" y="127"/>
                          </a:lnTo>
                          <a:lnTo>
                            <a:pt x="10" y="127"/>
                          </a:lnTo>
                          <a:lnTo>
                            <a:pt x="10" y="125"/>
                          </a:lnTo>
                          <a:lnTo>
                            <a:pt x="12" y="120"/>
                          </a:lnTo>
                          <a:lnTo>
                            <a:pt x="15" y="118"/>
                          </a:lnTo>
                          <a:lnTo>
                            <a:pt x="17" y="116"/>
                          </a:lnTo>
                          <a:lnTo>
                            <a:pt x="21" y="114"/>
                          </a:lnTo>
                          <a:lnTo>
                            <a:pt x="23" y="112"/>
                          </a:lnTo>
                          <a:lnTo>
                            <a:pt x="25" y="110"/>
                          </a:lnTo>
                          <a:lnTo>
                            <a:pt x="27" y="108"/>
                          </a:lnTo>
                          <a:lnTo>
                            <a:pt x="29" y="104"/>
                          </a:lnTo>
                          <a:lnTo>
                            <a:pt x="33" y="102"/>
                          </a:lnTo>
                          <a:lnTo>
                            <a:pt x="35" y="100"/>
                          </a:lnTo>
                          <a:lnTo>
                            <a:pt x="39" y="98"/>
                          </a:lnTo>
                          <a:lnTo>
                            <a:pt x="42" y="95"/>
                          </a:lnTo>
                          <a:lnTo>
                            <a:pt x="44" y="93"/>
                          </a:lnTo>
                          <a:lnTo>
                            <a:pt x="48" y="91"/>
                          </a:lnTo>
                          <a:lnTo>
                            <a:pt x="50" y="89"/>
                          </a:lnTo>
                          <a:lnTo>
                            <a:pt x="54" y="87"/>
                          </a:lnTo>
                          <a:lnTo>
                            <a:pt x="58" y="85"/>
                          </a:lnTo>
                          <a:lnTo>
                            <a:pt x="60" y="85"/>
                          </a:lnTo>
                          <a:lnTo>
                            <a:pt x="64" y="83"/>
                          </a:lnTo>
                          <a:lnTo>
                            <a:pt x="66" y="81"/>
                          </a:lnTo>
                          <a:lnTo>
                            <a:pt x="71" y="79"/>
                          </a:lnTo>
                          <a:lnTo>
                            <a:pt x="75" y="79"/>
                          </a:lnTo>
                          <a:lnTo>
                            <a:pt x="77" y="77"/>
                          </a:lnTo>
                          <a:lnTo>
                            <a:pt x="81" y="75"/>
                          </a:lnTo>
                          <a:lnTo>
                            <a:pt x="85" y="75"/>
                          </a:lnTo>
                          <a:lnTo>
                            <a:pt x="87" y="73"/>
                          </a:lnTo>
                          <a:lnTo>
                            <a:pt x="91" y="73"/>
                          </a:lnTo>
                          <a:lnTo>
                            <a:pt x="95" y="73"/>
                          </a:lnTo>
                          <a:lnTo>
                            <a:pt x="100" y="71"/>
                          </a:lnTo>
                          <a:lnTo>
                            <a:pt x="102" y="71"/>
                          </a:lnTo>
                          <a:lnTo>
                            <a:pt x="106" y="71"/>
                          </a:lnTo>
                          <a:lnTo>
                            <a:pt x="106" y="71"/>
                          </a:lnTo>
                          <a:lnTo>
                            <a:pt x="108" y="68"/>
                          </a:lnTo>
                          <a:lnTo>
                            <a:pt x="108" y="68"/>
                          </a:lnTo>
                          <a:lnTo>
                            <a:pt x="110" y="66"/>
                          </a:lnTo>
                          <a:lnTo>
                            <a:pt x="110" y="66"/>
                          </a:lnTo>
                          <a:lnTo>
                            <a:pt x="112" y="64"/>
                          </a:lnTo>
                          <a:lnTo>
                            <a:pt x="114" y="62"/>
                          </a:lnTo>
                          <a:lnTo>
                            <a:pt x="114" y="62"/>
                          </a:lnTo>
                          <a:lnTo>
                            <a:pt x="116" y="62"/>
                          </a:lnTo>
                          <a:lnTo>
                            <a:pt x="116" y="60"/>
                          </a:lnTo>
                          <a:lnTo>
                            <a:pt x="118" y="60"/>
                          </a:lnTo>
                          <a:lnTo>
                            <a:pt x="120" y="60"/>
                          </a:lnTo>
                          <a:lnTo>
                            <a:pt x="120" y="58"/>
                          </a:lnTo>
                          <a:lnTo>
                            <a:pt x="122" y="58"/>
                          </a:lnTo>
                          <a:lnTo>
                            <a:pt x="124" y="58"/>
                          </a:lnTo>
                          <a:lnTo>
                            <a:pt x="127" y="58"/>
                          </a:lnTo>
                          <a:lnTo>
                            <a:pt x="129" y="58"/>
                          </a:lnTo>
                          <a:lnTo>
                            <a:pt x="131" y="58"/>
                          </a:lnTo>
                          <a:lnTo>
                            <a:pt x="133" y="58"/>
                          </a:lnTo>
                          <a:lnTo>
                            <a:pt x="135" y="58"/>
                          </a:lnTo>
                          <a:lnTo>
                            <a:pt x="137" y="58"/>
                          </a:lnTo>
                          <a:lnTo>
                            <a:pt x="137" y="58"/>
                          </a:lnTo>
                          <a:lnTo>
                            <a:pt x="139" y="58"/>
                          </a:lnTo>
                          <a:lnTo>
                            <a:pt x="141" y="58"/>
                          </a:lnTo>
                          <a:lnTo>
                            <a:pt x="143" y="58"/>
                          </a:lnTo>
                          <a:lnTo>
                            <a:pt x="145" y="56"/>
                          </a:lnTo>
                          <a:lnTo>
                            <a:pt x="145" y="56"/>
                          </a:lnTo>
                          <a:lnTo>
                            <a:pt x="147" y="56"/>
                          </a:lnTo>
                          <a:lnTo>
                            <a:pt x="147" y="56"/>
                          </a:lnTo>
                          <a:lnTo>
                            <a:pt x="149" y="54"/>
                          </a:lnTo>
                          <a:lnTo>
                            <a:pt x="151" y="54"/>
                          </a:lnTo>
                          <a:lnTo>
                            <a:pt x="151" y="52"/>
                          </a:lnTo>
                          <a:lnTo>
                            <a:pt x="154" y="52"/>
                          </a:lnTo>
                          <a:lnTo>
                            <a:pt x="154" y="50"/>
                          </a:lnTo>
                          <a:lnTo>
                            <a:pt x="154" y="50"/>
                          </a:lnTo>
                          <a:lnTo>
                            <a:pt x="156" y="50"/>
                          </a:lnTo>
                          <a:lnTo>
                            <a:pt x="156" y="48"/>
                          </a:lnTo>
                          <a:lnTo>
                            <a:pt x="156" y="48"/>
                          </a:lnTo>
                          <a:lnTo>
                            <a:pt x="156" y="46"/>
                          </a:lnTo>
                          <a:lnTo>
                            <a:pt x="158" y="41"/>
                          </a:lnTo>
                          <a:lnTo>
                            <a:pt x="158" y="39"/>
                          </a:lnTo>
                          <a:lnTo>
                            <a:pt x="160" y="35"/>
                          </a:lnTo>
                          <a:lnTo>
                            <a:pt x="160" y="33"/>
                          </a:lnTo>
                          <a:lnTo>
                            <a:pt x="160" y="31"/>
                          </a:lnTo>
                          <a:lnTo>
                            <a:pt x="162" y="25"/>
                          </a:lnTo>
                          <a:lnTo>
                            <a:pt x="164" y="19"/>
                          </a:lnTo>
                          <a:lnTo>
                            <a:pt x="166" y="17"/>
                          </a:lnTo>
                          <a:lnTo>
                            <a:pt x="166" y="15"/>
                          </a:lnTo>
                          <a:lnTo>
                            <a:pt x="166" y="10"/>
                          </a:lnTo>
                          <a:lnTo>
                            <a:pt x="168" y="8"/>
                          </a:lnTo>
                          <a:lnTo>
                            <a:pt x="168" y="8"/>
                          </a:lnTo>
                          <a:lnTo>
                            <a:pt x="168" y="6"/>
                          </a:lnTo>
                          <a:lnTo>
                            <a:pt x="170" y="6"/>
                          </a:lnTo>
                          <a:lnTo>
                            <a:pt x="170" y="6"/>
                          </a:lnTo>
                          <a:lnTo>
                            <a:pt x="170" y="4"/>
                          </a:lnTo>
                          <a:lnTo>
                            <a:pt x="172" y="4"/>
                          </a:lnTo>
                          <a:lnTo>
                            <a:pt x="172" y="2"/>
                          </a:lnTo>
                          <a:lnTo>
                            <a:pt x="172" y="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74" y="0"/>
                          </a:lnTo>
                          <a:lnTo>
                            <a:pt x="176" y="0"/>
                          </a:lnTo>
                          <a:lnTo>
                            <a:pt x="176" y="0"/>
                          </a:lnTo>
                          <a:lnTo>
                            <a:pt x="176" y="0"/>
                          </a:lnTo>
                          <a:lnTo>
                            <a:pt x="178" y="0"/>
                          </a:lnTo>
                          <a:lnTo>
                            <a:pt x="178" y="0"/>
                          </a:lnTo>
                          <a:lnTo>
                            <a:pt x="181" y="0"/>
                          </a:lnTo>
                          <a:lnTo>
                            <a:pt x="183" y="0"/>
                          </a:lnTo>
                          <a:lnTo>
                            <a:pt x="183" y="0"/>
                          </a:lnTo>
                          <a:lnTo>
                            <a:pt x="185" y="0"/>
                          </a:lnTo>
                          <a:lnTo>
                            <a:pt x="187" y="0"/>
                          </a:lnTo>
                          <a:lnTo>
                            <a:pt x="187" y="0"/>
                          </a:lnTo>
                          <a:lnTo>
                            <a:pt x="189" y="0"/>
                          </a:lnTo>
                          <a:lnTo>
                            <a:pt x="191" y="0"/>
                          </a:lnTo>
                          <a:lnTo>
                            <a:pt x="193" y="2"/>
                          </a:lnTo>
                          <a:lnTo>
                            <a:pt x="193" y="2"/>
                          </a:lnTo>
                          <a:lnTo>
                            <a:pt x="195" y="2"/>
                          </a:lnTo>
                          <a:lnTo>
                            <a:pt x="197" y="4"/>
                          </a:lnTo>
                          <a:lnTo>
                            <a:pt x="199" y="4"/>
                          </a:lnTo>
                          <a:lnTo>
                            <a:pt x="201" y="6"/>
                          </a:lnTo>
                          <a:lnTo>
                            <a:pt x="201" y="6"/>
                          </a:lnTo>
                          <a:lnTo>
                            <a:pt x="203" y="8"/>
                          </a:lnTo>
                          <a:lnTo>
                            <a:pt x="203" y="8"/>
                          </a:lnTo>
                          <a:close/>
                          <a:moveTo>
                            <a:pt x="176" y="93"/>
                          </a:moveTo>
                          <a:lnTo>
                            <a:pt x="176" y="93"/>
                          </a:lnTo>
                          <a:lnTo>
                            <a:pt x="178" y="93"/>
                          </a:lnTo>
                          <a:lnTo>
                            <a:pt x="178" y="91"/>
                          </a:lnTo>
                          <a:lnTo>
                            <a:pt x="181" y="91"/>
                          </a:lnTo>
                          <a:lnTo>
                            <a:pt x="183" y="89"/>
                          </a:lnTo>
                          <a:lnTo>
                            <a:pt x="185" y="87"/>
                          </a:lnTo>
                          <a:lnTo>
                            <a:pt x="185" y="85"/>
                          </a:lnTo>
                          <a:lnTo>
                            <a:pt x="187" y="85"/>
                          </a:lnTo>
                          <a:lnTo>
                            <a:pt x="187" y="83"/>
                          </a:lnTo>
                          <a:lnTo>
                            <a:pt x="189" y="81"/>
                          </a:lnTo>
                          <a:lnTo>
                            <a:pt x="189" y="79"/>
                          </a:lnTo>
                          <a:lnTo>
                            <a:pt x="191" y="77"/>
                          </a:lnTo>
                          <a:lnTo>
                            <a:pt x="191" y="77"/>
                          </a:lnTo>
                          <a:lnTo>
                            <a:pt x="193" y="75"/>
                          </a:lnTo>
                          <a:lnTo>
                            <a:pt x="193" y="73"/>
                          </a:lnTo>
                          <a:lnTo>
                            <a:pt x="195" y="71"/>
                          </a:lnTo>
                          <a:lnTo>
                            <a:pt x="195" y="68"/>
                          </a:lnTo>
                          <a:lnTo>
                            <a:pt x="197" y="66"/>
                          </a:lnTo>
                          <a:lnTo>
                            <a:pt x="197" y="62"/>
                          </a:lnTo>
                          <a:lnTo>
                            <a:pt x="197" y="60"/>
                          </a:lnTo>
                          <a:lnTo>
                            <a:pt x="197" y="58"/>
                          </a:lnTo>
                          <a:lnTo>
                            <a:pt x="199" y="56"/>
                          </a:lnTo>
                          <a:lnTo>
                            <a:pt x="199" y="54"/>
                          </a:lnTo>
                          <a:lnTo>
                            <a:pt x="199" y="50"/>
                          </a:lnTo>
                          <a:lnTo>
                            <a:pt x="199" y="48"/>
                          </a:lnTo>
                          <a:lnTo>
                            <a:pt x="199" y="44"/>
                          </a:lnTo>
                          <a:lnTo>
                            <a:pt x="199" y="44"/>
                          </a:lnTo>
                          <a:lnTo>
                            <a:pt x="199" y="44"/>
                          </a:lnTo>
                          <a:lnTo>
                            <a:pt x="199" y="41"/>
                          </a:lnTo>
                          <a:lnTo>
                            <a:pt x="199" y="39"/>
                          </a:lnTo>
                          <a:lnTo>
                            <a:pt x="199" y="37"/>
                          </a:lnTo>
                          <a:lnTo>
                            <a:pt x="199" y="35"/>
                          </a:lnTo>
                          <a:lnTo>
                            <a:pt x="199" y="33"/>
                          </a:lnTo>
                          <a:lnTo>
                            <a:pt x="199" y="33"/>
                          </a:lnTo>
                          <a:lnTo>
                            <a:pt x="197" y="31"/>
                          </a:lnTo>
                          <a:lnTo>
                            <a:pt x="197" y="29"/>
                          </a:lnTo>
                          <a:lnTo>
                            <a:pt x="197" y="27"/>
                          </a:lnTo>
                          <a:lnTo>
                            <a:pt x="197" y="27"/>
                          </a:lnTo>
                          <a:lnTo>
                            <a:pt x="197" y="25"/>
                          </a:lnTo>
                          <a:lnTo>
                            <a:pt x="195" y="25"/>
                          </a:lnTo>
                          <a:lnTo>
                            <a:pt x="195" y="23"/>
                          </a:lnTo>
                          <a:lnTo>
                            <a:pt x="195" y="21"/>
                          </a:lnTo>
                          <a:lnTo>
                            <a:pt x="193" y="21"/>
                          </a:lnTo>
                          <a:lnTo>
                            <a:pt x="193" y="19"/>
                          </a:lnTo>
                          <a:lnTo>
                            <a:pt x="191" y="19"/>
                          </a:lnTo>
                          <a:lnTo>
                            <a:pt x="191" y="19"/>
                          </a:lnTo>
                          <a:lnTo>
                            <a:pt x="189" y="17"/>
                          </a:lnTo>
                          <a:lnTo>
                            <a:pt x="187" y="17"/>
                          </a:lnTo>
                          <a:lnTo>
                            <a:pt x="187" y="17"/>
                          </a:lnTo>
                          <a:lnTo>
                            <a:pt x="185" y="17"/>
                          </a:lnTo>
                          <a:lnTo>
                            <a:pt x="185" y="15"/>
                          </a:lnTo>
                          <a:lnTo>
                            <a:pt x="183" y="15"/>
                          </a:lnTo>
                          <a:lnTo>
                            <a:pt x="183" y="17"/>
                          </a:lnTo>
                          <a:lnTo>
                            <a:pt x="183" y="17"/>
                          </a:lnTo>
                          <a:lnTo>
                            <a:pt x="183" y="19"/>
                          </a:lnTo>
                          <a:lnTo>
                            <a:pt x="181" y="19"/>
                          </a:lnTo>
                          <a:lnTo>
                            <a:pt x="181" y="21"/>
                          </a:lnTo>
                          <a:lnTo>
                            <a:pt x="178" y="25"/>
                          </a:lnTo>
                          <a:lnTo>
                            <a:pt x="178" y="27"/>
                          </a:lnTo>
                          <a:lnTo>
                            <a:pt x="178" y="29"/>
                          </a:lnTo>
                          <a:lnTo>
                            <a:pt x="176" y="33"/>
                          </a:lnTo>
                          <a:lnTo>
                            <a:pt x="176" y="35"/>
                          </a:lnTo>
                          <a:lnTo>
                            <a:pt x="174" y="39"/>
                          </a:lnTo>
                          <a:lnTo>
                            <a:pt x="174" y="44"/>
                          </a:lnTo>
                          <a:lnTo>
                            <a:pt x="172" y="48"/>
                          </a:lnTo>
                          <a:lnTo>
                            <a:pt x="172" y="50"/>
                          </a:lnTo>
                          <a:lnTo>
                            <a:pt x="170" y="52"/>
                          </a:lnTo>
                          <a:lnTo>
                            <a:pt x="170" y="54"/>
                          </a:lnTo>
                          <a:lnTo>
                            <a:pt x="170" y="56"/>
                          </a:lnTo>
                          <a:lnTo>
                            <a:pt x="168" y="56"/>
                          </a:lnTo>
                          <a:lnTo>
                            <a:pt x="168" y="58"/>
                          </a:lnTo>
                          <a:lnTo>
                            <a:pt x="168" y="60"/>
                          </a:lnTo>
                          <a:lnTo>
                            <a:pt x="166" y="60"/>
                          </a:lnTo>
                          <a:lnTo>
                            <a:pt x="166" y="62"/>
                          </a:lnTo>
                          <a:lnTo>
                            <a:pt x="164" y="62"/>
                          </a:lnTo>
                          <a:lnTo>
                            <a:pt x="162" y="64"/>
                          </a:lnTo>
                          <a:lnTo>
                            <a:pt x="160" y="66"/>
                          </a:lnTo>
                          <a:lnTo>
                            <a:pt x="158" y="68"/>
                          </a:lnTo>
                          <a:lnTo>
                            <a:pt x="156" y="68"/>
                          </a:lnTo>
                          <a:lnTo>
                            <a:pt x="154" y="71"/>
                          </a:lnTo>
                          <a:lnTo>
                            <a:pt x="151" y="71"/>
                          </a:lnTo>
                          <a:lnTo>
                            <a:pt x="149" y="73"/>
                          </a:lnTo>
                          <a:lnTo>
                            <a:pt x="147" y="73"/>
                          </a:lnTo>
                          <a:lnTo>
                            <a:pt x="145" y="73"/>
                          </a:lnTo>
                          <a:lnTo>
                            <a:pt x="143" y="73"/>
                          </a:lnTo>
                          <a:lnTo>
                            <a:pt x="141" y="75"/>
                          </a:lnTo>
                          <a:lnTo>
                            <a:pt x="137" y="75"/>
                          </a:lnTo>
                          <a:lnTo>
                            <a:pt x="135" y="75"/>
                          </a:lnTo>
                          <a:lnTo>
                            <a:pt x="133" y="75"/>
                          </a:lnTo>
                          <a:lnTo>
                            <a:pt x="129" y="75"/>
                          </a:lnTo>
                          <a:lnTo>
                            <a:pt x="129" y="75"/>
                          </a:lnTo>
                          <a:lnTo>
                            <a:pt x="127" y="75"/>
                          </a:lnTo>
                          <a:lnTo>
                            <a:pt x="127" y="75"/>
                          </a:lnTo>
                          <a:lnTo>
                            <a:pt x="127" y="75"/>
                          </a:lnTo>
                          <a:lnTo>
                            <a:pt x="124" y="75"/>
                          </a:lnTo>
                          <a:lnTo>
                            <a:pt x="124" y="75"/>
                          </a:lnTo>
                          <a:lnTo>
                            <a:pt x="124" y="75"/>
                          </a:lnTo>
                          <a:lnTo>
                            <a:pt x="122" y="77"/>
                          </a:lnTo>
                          <a:lnTo>
                            <a:pt x="122" y="77"/>
                          </a:lnTo>
                          <a:lnTo>
                            <a:pt x="120" y="79"/>
                          </a:lnTo>
                          <a:lnTo>
                            <a:pt x="120" y="79"/>
                          </a:lnTo>
                          <a:lnTo>
                            <a:pt x="118" y="81"/>
                          </a:lnTo>
                          <a:lnTo>
                            <a:pt x="116" y="83"/>
                          </a:lnTo>
                          <a:lnTo>
                            <a:pt x="114" y="83"/>
                          </a:lnTo>
                          <a:lnTo>
                            <a:pt x="114" y="85"/>
                          </a:lnTo>
                          <a:lnTo>
                            <a:pt x="112" y="85"/>
                          </a:lnTo>
                          <a:lnTo>
                            <a:pt x="110" y="87"/>
                          </a:lnTo>
                          <a:lnTo>
                            <a:pt x="108" y="87"/>
                          </a:lnTo>
                          <a:lnTo>
                            <a:pt x="106" y="87"/>
                          </a:lnTo>
                          <a:lnTo>
                            <a:pt x="104" y="87"/>
                          </a:lnTo>
                          <a:lnTo>
                            <a:pt x="100" y="87"/>
                          </a:lnTo>
                          <a:lnTo>
                            <a:pt x="98" y="87"/>
                          </a:lnTo>
                          <a:lnTo>
                            <a:pt x="93" y="89"/>
                          </a:lnTo>
                          <a:lnTo>
                            <a:pt x="91" y="89"/>
                          </a:lnTo>
                          <a:lnTo>
                            <a:pt x="87" y="89"/>
                          </a:lnTo>
                          <a:lnTo>
                            <a:pt x="85" y="91"/>
                          </a:lnTo>
                          <a:lnTo>
                            <a:pt x="81" y="91"/>
                          </a:lnTo>
                          <a:lnTo>
                            <a:pt x="79" y="93"/>
                          </a:lnTo>
                          <a:lnTo>
                            <a:pt x="75" y="95"/>
                          </a:lnTo>
                          <a:lnTo>
                            <a:pt x="73" y="95"/>
                          </a:lnTo>
                          <a:lnTo>
                            <a:pt x="68" y="98"/>
                          </a:lnTo>
                          <a:lnTo>
                            <a:pt x="66" y="100"/>
                          </a:lnTo>
                          <a:lnTo>
                            <a:pt x="62" y="102"/>
                          </a:lnTo>
                          <a:lnTo>
                            <a:pt x="60" y="104"/>
                          </a:lnTo>
                          <a:lnTo>
                            <a:pt x="56" y="104"/>
                          </a:lnTo>
                          <a:lnTo>
                            <a:pt x="54" y="106"/>
                          </a:lnTo>
                          <a:lnTo>
                            <a:pt x="52" y="108"/>
                          </a:lnTo>
                          <a:lnTo>
                            <a:pt x="48" y="110"/>
                          </a:lnTo>
                          <a:lnTo>
                            <a:pt x="46" y="112"/>
                          </a:lnTo>
                          <a:lnTo>
                            <a:pt x="44" y="114"/>
                          </a:lnTo>
                          <a:lnTo>
                            <a:pt x="42" y="116"/>
                          </a:lnTo>
                          <a:lnTo>
                            <a:pt x="39" y="118"/>
                          </a:lnTo>
                          <a:lnTo>
                            <a:pt x="35" y="120"/>
                          </a:lnTo>
                          <a:lnTo>
                            <a:pt x="33" y="122"/>
                          </a:lnTo>
                          <a:lnTo>
                            <a:pt x="31" y="125"/>
                          </a:lnTo>
                          <a:lnTo>
                            <a:pt x="29" y="127"/>
                          </a:lnTo>
                          <a:lnTo>
                            <a:pt x="27" y="129"/>
                          </a:lnTo>
                          <a:lnTo>
                            <a:pt x="27" y="131"/>
                          </a:lnTo>
                          <a:lnTo>
                            <a:pt x="25" y="133"/>
                          </a:lnTo>
                          <a:lnTo>
                            <a:pt x="23" y="135"/>
                          </a:lnTo>
                          <a:lnTo>
                            <a:pt x="23" y="137"/>
                          </a:lnTo>
                          <a:lnTo>
                            <a:pt x="21" y="137"/>
                          </a:lnTo>
                          <a:lnTo>
                            <a:pt x="21" y="139"/>
                          </a:lnTo>
                          <a:lnTo>
                            <a:pt x="21" y="139"/>
                          </a:lnTo>
                          <a:lnTo>
                            <a:pt x="21" y="141"/>
                          </a:lnTo>
                          <a:lnTo>
                            <a:pt x="19" y="143"/>
                          </a:lnTo>
                          <a:lnTo>
                            <a:pt x="19" y="145"/>
                          </a:lnTo>
                          <a:lnTo>
                            <a:pt x="19" y="147"/>
                          </a:lnTo>
                          <a:lnTo>
                            <a:pt x="17" y="147"/>
                          </a:lnTo>
                          <a:lnTo>
                            <a:pt x="17" y="149"/>
                          </a:lnTo>
                          <a:lnTo>
                            <a:pt x="17" y="151"/>
                          </a:lnTo>
                          <a:lnTo>
                            <a:pt x="17" y="154"/>
                          </a:lnTo>
                          <a:lnTo>
                            <a:pt x="17" y="154"/>
                          </a:lnTo>
                          <a:lnTo>
                            <a:pt x="17" y="156"/>
                          </a:lnTo>
                          <a:lnTo>
                            <a:pt x="17" y="158"/>
                          </a:lnTo>
                          <a:lnTo>
                            <a:pt x="17" y="158"/>
                          </a:lnTo>
                          <a:lnTo>
                            <a:pt x="17" y="160"/>
                          </a:lnTo>
                          <a:lnTo>
                            <a:pt x="17" y="162"/>
                          </a:lnTo>
                          <a:lnTo>
                            <a:pt x="19" y="164"/>
                          </a:lnTo>
                          <a:lnTo>
                            <a:pt x="19" y="166"/>
                          </a:lnTo>
                          <a:lnTo>
                            <a:pt x="19" y="166"/>
                          </a:lnTo>
                          <a:lnTo>
                            <a:pt x="19" y="168"/>
                          </a:lnTo>
                          <a:lnTo>
                            <a:pt x="21" y="170"/>
                          </a:lnTo>
                          <a:lnTo>
                            <a:pt x="21" y="172"/>
                          </a:lnTo>
                          <a:lnTo>
                            <a:pt x="21" y="172"/>
                          </a:lnTo>
                          <a:lnTo>
                            <a:pt x="21" y="174"/>
                          </a:lnTo>
                          <a:lnTo>
                            <a:pt x="21" y="176"/>
                          </a:lnTo>
                          <a:lnTo>
                            <a:pt x="21" y="178"/>
                          </a:lnTo>
                          <a:lnTo>
                            <a:pt x="21" y="181"/>
                          </a:lnTo>
                          <a:lnTo>
                            <a:pt x="21" y="181"/>
                          </a:lnTo>
                          <a:lnTo>
                            <a:pt x="23" y="183"/>
                          </a:lnTo>
                          <a:lnTo>
                            <a:pt x="23" y="185"/>
                          </a:lnTo>
                          <a:lnTo>
                            <a:pt x="25" y="187"/>
                          </a:lnTo>
                          <a:lnTo>
                            <a:pt x="25" y="191"/>
                          </a:lnTo>
                          <a:lnTo>
                            <a:pt x="27" y="193"/>
                          </a:lnTo>
                          <a:lnTo>
                            <a:pt x="27" y="195"/>
                          </a:lnTo>
                          <a:lnTo>
                            <a:pt x="29" y="195"/>
                          </a:lnTo>
                          <a:lnTo>
                            <a:pt x="29" y="197"/>
                          </a:lnTo>
                          <a:lnTo>
                            <a:pt x="29" y="197"/>
                          </a:lnTo>
                          <a:lnTo>
                            <a:pt x="31" y="197"/>
                          </a:lnTo>
                          <a:lnTo>
                            <a:pt x="33" y="199"/>
                          </a:lnTo>
                          <a:lnTo>
                            <a:pt x="35" y="201"/>
                          </a:lnTo>
                          <a:lnTo>
                            <a:pt x="39" y="203"/>
                          </a:lnTo>
                          <a:lnTo>
                            <a:pt x="42" y="205"/>
                          </a:lnTo>
                          <a:lnTo>
                            <a:pt x="44" y="205"/>
                          </a:lnTo>
                          <a:lnTo>
                            <a:pt x="44" y="205"/>
                          </a:lnTo>
                          <a:lnTo>
                            <a:pt x="46" y="208"/>
                          </a:lnTo>
                          <a:lnTo>
                            <a:pt x="46" y="208"/>
                          </a:lnTo>
                          <a:lnTo>
                            <a:pt x="48" y="210"/>
                          </a:lnTo>
                          <a:lnTo>
                            <a:pt x="50" y="212"/>
                          </a:lnTo>
                          <a:lnTo>
                            <a:pt x="52" y="214"/>
                          </a:lnTo>
                          <a:lnTo>
                            <a:pt x="54" y="216"/>
                          </a:lnTo>
                          <a:lnTo>
                            <a:pt x="56" y="218"/>
                          </a:lnTo>
                          <a:lnTo>
                            <a:pt x="60" y="220"/>
                          </a:lnTo>
                          <a:lnTo>
                            <a:pt x="62" y="222"/>
                          </a:lnTo>
                          <a:lnTo>
                            <a:pt x="64" y="226"/>
                          </a:lnTo>
                          <a:lnTo>
                            <a:pt x="83" y="241"/>
                          </a:lnTo>
                          <a:lnTo>
                            <a:pt x="85" y="243"/>
                          </a:lnTo>
                          <a:lnTo>
                            <a:pt x="87" y="245"/>
                          </a:lnTo>
                          <a:lnTo>
                            <a:pt x="89" y="247"/>
                          </a:lnTo>
                          <a:lnTo>
                            <a:pt x="89" y="247"/>
                          </a:lnTo>
                          <a:lnTo>
                            <a:pt x="91" y="249"/>
                          </a:lnTo>
                          <a:lnTo>
                            <a:pt x="93" y="251"/>
                          </a:lnTo>
                          <a:lnTo>
                            <a:pt x="93" y="253"/>
                          </a:lnTo>
                          <a:lnTo>
                            <a:pt x="95" y="253"/>
                          </a:lnTo>
                          <a:lnTo>
                            <a:pt x="95" y="255"/>
                          </a:lnTo>
                          <a:lnTo>
                            <a:pt x="98" y="257"/>
                          </a:lnTo>
                          <a:lnTo>
                            <a:pt x="98" y="259"/>
                          </a:lnTo>
                          <a:lnTo>
                            <a:pt x="98" y="259"/>
                          </a:lnTo>
                          <a:lnTo>
                            <a:pt x="100" y="261"/>
                          </a:lnTo>
                          <a:lnTo>
                            <a:pt x="100" y="264"/>
                          </a:lnTo>
                          <a:lnTo>
                            <a:pt x="100" y="264"/>
                          </a:lnTo>
                          <a:lnTo>
                            <a:pt x="102" y="266"/>
                          </a:lnTo>
                          <a:lnTo>
                            <a:pt x="102" y="268"/>
                          </a:lnTo>
                          <a:lnTo>
                            <a:pt x="104" y="272"/>
                          </a:lnTo>
                          <a:lnTo>
                            <a:pt x="104" y="274"/>
                          </a:lnTo>
                          <a:lnTo>
                            <a:pt x="104" y="276"/>
                          </a:lnTo>
                          <a:lnTo>
                            <a:pt x="104" y="278"/>
                          </a:lnTo>
                          <a:lnTo>
                            <a:pt x="106" y="282"/>
                          </a:lnTo>
                          <a:lnTo>
                            <a:pt x="106" y="284"/>
                          </a:lnTo>
                          <a:lnTo>
                            <a:pt x="106" y="286"/>
                          </a:lnTo>
                          <a:lnTo>
                            <a:pt x="106" y="288"/>
                          </a:lnTo>
                          <a:lnTo>
                            <a:pt x="106" y="291"/>
                          </a:lnTo>
                          <a:lnTo>
                            <a:pt x="106" y="293"/>
                          </a:lnTo>
                          <a:lnTo>
                            <a:pt x="106" y="295"/>
                          </a:lnTo>
                          <a:lnTo>
                            <a:pt x="108" y="295"/>
                          </a:lnTo>
                          <a:lnTo>
                            <a:pt x="108" y="297"/>
                          </a:lnTo>
                          <a:lnTo>
                            <a:pt x="108" y="299"/>
                          </a:lnTo>
                          <a:lnTo>
                            <a:pt x="108" y="299"/>
                          </a:lnTo>
                          <a:lnTo>
                            <a:pt x="108" y="299"/>
                          </a:lnTo>
                          <a:lnTo>
                            <a:pt x="110" y="301"/>
                          </a:lnTo>
                          <a:lnTo>
                            <a:pt x="110" y="301"/>
                          </a:lnTo>
                          <a:lnTo>
                            <a:pt x="110" y="303"/>
                          </a:lnTo>
                          <a:lnTo>
                            <a:pt x="112" y="303"/>
                          </a:lnTo>
                          <a:lnTo>
                            <a:pt x="112" y="305"/>
                          </a:lnTo>
                          <a:lnTo>
                            <a:pt x="114" y="307"/>
                          </a:lnTo>
                          <a:lnTo>
                            <a:pt x="118" y="309"/>
                          </a:lnTo>
                          <a:lnTo>
                            <a:pt x="120" y="313"/>
                          </a:lnTo>
                          <a:lnTo>
                            <a:pt x="122" y="315"/>
                          </a:lnTo>
                          <a:lnTo>
                            <a:pt x="124" y="318"/>
                          </a:lnTo>
                          <a:lnTo>
                            <a:pt x="127" y="320"/>
                          </a:lnTo>
                          <a:lnTo>
                            <a:pt x="129" y="320"/>
                          </a:lnTo>
                          <a:lnTo>
                            <a:pt x="131" y="322"/>
                          </a:lnTo>
                          <a:lnTo>
                            <a:pt x="131" y="322"/>
                          </a:lnTo>
                          <a:lnTo>
                            <a:pt x="133" y="322"/>
                          </a:lnTo>
                          <a:lnTo>
                            <a:pt x="135" y="324"/>
                          </a:lnTo>
                          <a:lnTo>
                            <a:pt x="135" y="324"/>
                          </a:lnTo>
                          <a:lnTo>
                            <a:pt x="137" y="326"/>
                          </a:lnTo>
                          <a:lnTo>
                            <a:pt x="137" y="326"/>
                          </a:lnTo>
                          <a:lnTo>
                            <a:pt x="139" y="326"/>
                          </a:lnTo>
                          <a:lnTo>
                            <a:pt x="141" y="326"/>
                          </a:lnTo>
                          <a:lnTo>
                            <a:pt x="141" y="328"/>
                          </a:lnTo>
                          <a:lnTo>
                            <a:pt x="143" y="328"/>
                          </a:lnTo>
                          <a:lnTo>
                            <a:pt x="143" y="328"/>
                          </a:lnTo>
                          <a:lnTo>
                            <a:pt x="145" y="328"/>
                          </a:lnTo>
                          <a:lnTo>
                            <a:pt x="147" y="328"/>
                          </a:lnTo>
                          <a:lnTo>
                            <a:pt x="147" y="328"/>
                          </a:lnTo>
                          <a:lnTo>
                            <a:pt x="147" y="328"/>
                          </a:lnTo>
                          <a:lnTo>
                            <a:pt x="149" y="328"/>
                          </a:lnTo>
                          <a:lnTo>
                            <a:pt x="149" y="328"/>
                          </a:lnTo>
                          <a:lnTo>
                            <a:pt x="149" y="326"/>
                          </a:lnTo>
                          <a:lnTo>
                            <a:pt x="149" y="326"/>
                          </a:lnTo>
                          <a:lnTo>
                            <a:pt x="149" y="324"/>
                          </a:lnTo>
                          <a:lnTo>
                            <a:pt x="149" y="324"/>
                          </a:lnTo>
                          <a:lnTo>
                            <a:pt x="149" y="322"/>
                          </a:lnTo>
                          <a:lnTo>
                            <a:pt x="149" y="320"/>
                          </a:lnTo>
                          <a:lnTo>
                            <a:pt x="147" y="318"/>
                          </a:lnTo>
                          <a:lnTo>
                            <a:pt x="164" y="313"/>
                          </a:lnTo>
                          <a:lnTo>
                            <a:pt x="162" y="311"/>
                          </a:lnTo>
                          <a:lnTo>
                            <a:pt x="162" y="311"/>
                          </a:lnTo>
                          <a:lnTo>
                            <a:pt x="164" y="311"/>
                          </a:lnTo>
                          <a:lnTo>
                            <a:pt x="164" y="313"/>
                          </a:lnTo>
                          <a:lnTo>
                            <a:pt x="166" y="313"/>
                          </a:lnTo>
                          <a:lnTo>
                            <a:pt x="166" y="313"/>
                          </a:lnTo>
                          <a:lnTo>
                            <a:pt x="168" y="315"/>
                          </a:lnTo>
                          <a:lnTo>
                            <a:pt x="170" y="315"/>
                          </a:lnTo>
                          <a:lnTo>
                            <a:pt x="172" y="315"/>
                          </a:lnTo>
                          <a:lnTo>
                            <a:pt x="172" y="318"/>
                          </a:lnTo>
                          <a:lnTo>
                            <a:pt x="174" y="318"/>
                          </a:lnTo>
                          <a:lnTo>
                            <a:pt x="176" y="318"/>
                          </a:lnTo>
                          <a:lnTo>
                            <a:pt x="178" y="318"/>
                          </a:lnTo>
                          <a:lnTo>
                            <a:pt x="181" y="318"/>
                          </a:lnTo>
                          <a:lnTo>
                            <a:pt x="183" y="318"/>
                          </a:lnTo>
                          <a:lnTo>
                            <a:pt x="185" y="318"/>
                          </a:lnTo>
                          <a:lnTo>
                            <a:pt x="187" y="318"/>
                          </a:lnTo>
                          <a:lnTo>
                            <a:pt x="189" y="318"/>
                          </a:lnTo>
                          <a:lnTo>
                            <a:pt x="189" y="318"/>
                          </a:lnTo>
                          <a:lnTo>
                            <a:pt x="191" y="318"/>
                          </a:lnTo>
                          <a:lnTo>
                            <a:pt x="193" y="318"/>
                          </a:lnTo>
                          <a:lnTo>
                            <a:pt x="195" y="318"/>
                          </a:lnTo>
                          <a:lnTo>
                            <a:pt x="197" y="318"/>
                          </a:lnTo>
                          <a:lnTo>
                            <a:pt x="199" y="315"/>
                          </a:lnTo>
                          <a:lnTo>
                            <a:pt x="201" y="315"/>
                          </a:lnTo>
                          <a:lnTo>
                            <a:pt x="203" y="315"/>
                          </a:lnTo>
                          <a:lnTo>
                            <a:pt x="203" y="313"/>
                          </a:lnTo>
                          <a:lnTo>
                            <a:pt x="205" y="313"/>
                          </a:lnTo>
                          <a:lnTo>
                            <a:pt x="207" y="311"/>
                          </a:lnTo>
                          <a:lnTo>
                            <a:pt x="207" y="311"/>
                          </a:lnTo>
                          <a:lnTo>
                            <a:pt x="207" y="311"/>
                          </a:lnTo>
                          <a:lnTo>
                            <a:pt x="207" y="309"/>
                          </a:lnTo>
                          <a:lnTo>
                            <a:pt x="207" y="309"/>
                          </a:lnTo>
                          <a:lnTo>
                            <a:pt x="207" y="309"/>
                          </a:lnTo>
                          <a:lnTo>
                            <a:pt x="207" y="309"/>
                          </a:lnTo>
                          <a:lnTo>
                            <a:pt x="207" y="309"/>
                          </a:lnTo>
                          <a:lnTo>
                            <a:pt x="207" y="307"/>
                          </a:lnTo>
                          <a:lnTo>
                            <a:pt x="207" y="307"/>
                          </a:lnTo>
                          <a:lnTo>
                            <a:pt x="207" y="307"/>
                          </a:lnTo>
                          <a:lnTo>
                            <a:pt x="207" y="305"/>
                          </a:lnTo>
                          <a:lnTo>
                            <a:pt x="207" y="305"/>
                          </a:lnTo>
                          <a:lnTo>
                            <a:pt x="207" y="303"/>
                          </a:lnTo>
                          <a:lnTo>
                            <a:pt x="205" y="303"/>
                          </a:lnTo>
                          <a:lnTo>
                            <a:pt x="205" y="301"/>
                          </a:lnTo>
                          <a:lnTo>
                            <a:pt x="203" y="299"/>
                          </a:lnTo>
                          <a:lnTo>
                            <a:pt x="201" y="297"/>
                          </a:lnTo>
                          <a:lnTo>
                            <a:pt x="199" y="295"/>
                          </a:lnTo>
                          <a:lnTo>
                            <a:pt x="197" y="291"/>
                          </a:lnTo>
                          <a:lnTo>
                            <a:pt x="193" y="286"/>
                          </a:lnTo>
                          <a:lnTo>
                            <a:pt x="189" y="282"/>
                          </a:lnTo>
                          <a:lnTo>
                            <a:pt x="185" y="278"/>
                          </a:lnTo>
                          <a:lnTo>
                            <a:pt x="183" y="276"/>
                          </a:lnTo>
                          <a:lnTo>
                            <a:pt x="178" y="272"/>
                          </a:lnTo>
                          <a:lnTo>
                            <a:pt x="176" y="270"/>
                          </a:lnTo>
                          <a:lnTo>
                            <a:pt x="174" y="266"/>
                          </a:lnTo>
                          <a:lnTo>
                            <a:pt x="172" y="264"/>
                          </a:lnTo>
                          <a:lnTo>
                            <a:pt x="170" y="261"/>
                          </a:lnTo>
                          <a:lnTo>
                            <a:pt x="170" y="261"/>
                          </a:lnTo>
                          <a:lnTo>
                            <a:pt x="168" y="259"/>
                          </a:lnTo>
                          <a:lnTo>
                            <a:pt x="168" y="257"/>
                          </a:lnTo>
                          <a:lnTo>
                            <a:pt x="166" y="257"/>
                          </a:lnTo>
                          <a:lnTo>
                            <a:pt x="166" y="255"/>
                          </a:lnTo>
                          <a:lnTo>
                            <a:pt x="166" y="253"/>
                          </a:lnTo>
                          <a:lnTo>
                            <a:pt x="162" y="249"/>
                          </a:lnTo>
                          <a:lnTo>
                            <a:pt x="160" y="243"/>
                          </a:lnTo>
                          <a:lnTo>
                            <a:pt x="156" y="237"/>
                          </a:lnTo>
                          <a:lnTo>
                            <a:pt x="154" y="230"/>
                          </a:lnTo>
                          <a:lnTo>
                            <a:pt x="151" y="226"/>
                          </a:lnTo>
                          <a:lnTo>
                            <a:pt x="149" y="222"/>
                          </a:lnTo>
                          <a:lnTo>
                            <a:pt x="147" y="218"/>
                          </a:lnTo>
                          <a:lnTo>
                            <a:pt x="147" y="216"/>
                          </a:lnTo>
                          <a:lnTo>
                            <a:pt x="145" y="214"/>
                          </a:lnTo>
                          <a:lnTo>
                            <a:pt x="145" y="214"/>
                          </a:lnTo>
                          <a:lnTo>
                            <a:pt x="145" y="212"/>
                          </a:lnTo>
                          <a:lnTo>
                            <a:pt x="145" y="212"/>
                          </a:lnTo>
                          <a:lnTo>
                            <a:pt x="145" y="212"/>
                          </a:lnTo>
                          <a:lnTo>
                            <a:pt x="145" y="210"/>
                          </a:lnTo>
                          <a:lnTo>
                            <a:pt x="145" y="210"/>
                          </a:lnTo>
                          <a:lnTo>
                            <a:pt x="145" y="210"/>
                          </a:lnTo>
                          <a:lnTo>
                            <a:pt x="145" y="208"/>
                          </a:lnTo>
                          <a:lnTo>
                            <a:pt x="145" y="208"/>
                          </a:lnTo>
                          <a:lnTo>
                            <a:pt x="145" y="208"/>
                          </a:lnTo>
                          <a:lnTo>
                            <a:pt x="145" y="205"/>
                          </a:lnTo>
                          <a:lnTo>
                            <a:pt x="145" y="205"/>
                          </a:lnTo>
                          <a:lnTo>
                            <a:pt x="147" y="205"/>
                          </a:lnTo>
                          <a:lnTo>
                            <a:pt x="147" y="203"/>
                          </a:lnTo>
                          <a:lnTo>
                            <a:pt x="147" y="203"/>
                          </a:lnTo>
                          <a:lnTo>
                            <a:pt x="147" y="203"/>
                          </a:lnTo>
                          <a:lnTo>
                            <a:pt x="147" y="203"/>
                          </a:lnTo>
                          <a:lnTo>
                            <a:pt x="149" y="201"/>
                          </a:lnTo>
                          <a:lnTo>
                            <a:pt x="149" y="201"/>
                          </a:lnTo>
                          <a:lnTo>
                            <a:pt x="151" y="199"/>
                          </a:lnTo>
                          <a:lnTo>
                            <a:pt x="151" y="199"/>
                          </a:lnTo>
                          <a:lnTo>
                            <a:pt x="154" y="199"/>
                          </a:lnTo>
                          <a:lnTo>
                            <a:pt x="154" y="199"/>
                          </a:lnTo>
                          <a:lnTo>
                            <a:pt x="156" y="199"/>
                          </a:lnTo>
                          <a:lnTo>
                            <a:pt x="158" y="199"/>
                          </a:lnTo>
                          <a:lnTo>
                            <a:pt x="158" y="199"/>
                          </a:lnTo>
                          <a:lnTo>
                            <a:pt x="160" y="197"/>
                          </a:lnTo>
                          <a:lnTo>
                            <a:pt x="160" y="197"/>
                          </a:lnTo>
                          <a:lnTo>
                            <a:pt x="162" y="197"/>
                          </a:lnTo>
                          <a:lnTo>
                            <a:pt x="164" y="197"/>
                          </a:lnTo>
                          <a:lnTo>
                            <a:pt x="166" y="199"/>
                          </a:lnTo>
                          <a:lnTo>
                            <a:pt x="166" y="199"/>
                          </a:lnTo>
                          <a:lnTo>
                            <a:pt x="168" y="199"/>
                          </a:lnTo>
                          <a:lnTo>
                            <a:pt x="168" y="199"/>
                          </a:lnTo>
                          <a:lnTo>
                            <a:pt x="168" y="199"/>
                          </a:lnTo>
                          <a:lnTo>
                            <a:pt x="170" y="199"/>
                          </a:lnTo>
                          <a:lnTo>
                            <a:pt x="170" y="199"/>
                          </a:lnTo>
                          <a:lnTo>
                            <a:pt x="172" y="201"/>
                          </a:lnTo>
                          <a:lnTo>
                            <a:pt x="174" y="201"/>
                          </a:lnTo>
                          <a:lnTo>
                            <a:pt x="176" y="203"/>
                          </a:lnTo>
                          <a:lnTo>
                            <a:pt x="178" y="203"/>
                          </a:lnTo>
                          <a:lnTo>
                            <a:pt x="181" y="205"/>
                          </a:lnTo>
                          <a:lnTo>
                            <a:pt x="185" y="208"/>
                          </a:lnTo>
                          <a:lnTo>
                            <a:pt x="189" y="212"/>
                          </a:lnTo>
                          <a:lnTo>
                            <a:pt x="191" y="212"/>
                          </a:lnTo>
                          <a:lnTo>
                            <a:pt x="193" y="214"/>
                          </a:lnTo>
                          <a:lnTo>
                            <a:pt x="195" y="216"/>
                          </a:lnTo>
                          <a:lnTo>
                            <a:pt x="197" y="216"/>
                          </a:lnTo>
                          <a:lnTo>
                            <a:pt x="201" y="218"/>
                          </a:lnTo>
                          <a:lnTo>
                            <a:pt x="203" y="220"/>
                          </a:lnTo>
                          <a:lnTo>
                            <a:pt x="207" y="220"/>
                          </a:lnTo>
                          <a:lnTo>
                            <a:pt x="210" y="222"/>
                          </a:lnTo>
                          <a:lnTo>
                            <a:pt x="212" y="222"/>
                          </a:lnTo>
                          <a:lnTo>
                            <a:pt x="216" y="224"/>
                          </a:lnTo>
                          <a:lnTo>
                            <a:pt x="220" y="224"/>
                          </a:lnTo>
                          <a:lnTo>
                            <a:pt x="222" y="226"/>
                          </a:lnTo>
                          <a:lnTo>
                            <a:pt x="228" y="226"/>
                          </a:lnTo>
                          <a:lnTo>
                            <a:pt x="232" y="228"/>
                          </a:lnTo>
                          <a:lnTo>
                            <a:pt x="237" y="228"/>
                          </a:lnTo>
                          <a:lnTo>
                            <a:pt x="241" y="228"/>
                          </a:lnTo>
                          <a:lnTo>
                            <a:pt x="245" y="230"/>
                          </a:lnTo>
                          <a:lnTo>
                            <a:pt x="249" y="230"/>
                          </a:lnTo>
                          <a:lnTo>
                            <a:pt x="251" y="230"/>
                          </a:lnTo>
                          <a:lnTo>
                            <a:pt x="253" y="230"/>
                          </a:lnTo>
                          <a:lnTo>
                            <a:pt x="255" y="230"/>
                          </a:lnTo>
                          <a:lnTo>
                            <a:pt x="257" y="230"/>
                          </a:lnTo>
                          <a:lnTo>
                            <a:pt x="259" y="230"/>
                          </a:lnTo>
                          <a:lnTo>
                            <a:pt x="261" y="230"/>
                          </a:lnTo>
                          <a:lnTo>
                            <a:pt x="264" y="230"/>
                          </a:lnTo>
                          <a:lnTo>
                            <a:pt x="266" y="230"/>
                          </a:lnTo>
                          <a:lnTo>
                            <a:pt x="266" y="230"/>
                          </a:lnTo>
                          <a:lnTo>
                            <a:pt x="268" y="230"/>
                          </a:lnTo>
                          <a:lnTo>
                            <a:pt x="270" y="230"/>
                          </a:lnTo>
                          <a:lnTo>
                            <a:pt x="272" y="230"/>
                          </a:lnTo>
                          <a:lnTo>
                            <a:pt x="272" y="228"/>
                          </a:lnTo>
                          <a:lnTo>
                            <a:pt x="274" y="228"/>
                          </a:lnTo>
                          <a:lnTo>
                            <a:pt x="274" y="228"/>
                          </a:lnTo>
                          <a:lnTo>
                            <a:pt x="276" y="226"/>
                          </a:lnTo>
                          <a:lnTo>
                            <a:pt x="278" y="226"/>
                          </a:lnTo>
                          <a:lnTo>
                            <a:pt x="278" y="226"/>
                          </a:lnTo>
                          <a:lnTo>
                            <a:pt x="278" y="224"/>
                          </a:lnTo>
                          <a:lnTo>
                            <a:pt x="280" y="224"/>
                          </a:lnTo>
                          <a:lnTo>
                            <a:pt x="280" y="224"/>
                          </a:lnTo>
                          <a:lnTo>
                            <a:pt x="280" y="222"/>
                          </a:lnTo>
                          <a:lnTo>
                            <a:pt x="280" y="222"/>
                          </a:lnTo>
                          <a:lnTo>
                            <a:pt x="282" y="222"/>
                          </a:lnTo>
                          <a:lnTo>
                            <a:pt x="282" y="220"/>
                          </a:lnTo>
                          <a:lnTo>
                            <a:pt x="282" y="220"/>
                          </a:lnTo>
                          <a:lnTo>
                            <a:pt x="282" y="218"/>
                          </a:lnTo>
                          <a:lnTo>
                            <a:pt x="282" y="218"/>
                          </a:lnTo>
                          <a:lnTo>
                            <a:pt x="282" y="218"/>
                          </a:lnTo>
                          <a:lnTo>
                            <a:pt x="282" y="216"/>
                          </a:lnTo>
                          <a:lnTo>
                            <a:pt x="282" y="216"/>
                          </a:lnTo>
                          <a:lnTo>
                            <a:pt x="280" y="216"/>
                          </a:lnTo>
                          <a:lnTo>
                            <a:pt x="280" y="214"/>
                          </a:lnTo>
                          <a:lnTo>
                            <a:pt x="280" y="214"/>
                          </a:lnTo>
                          <a:lnTo>
                            <a:pt x="278" y="212"/>
                          </a:lnTo>
                          <a:lnTo>
                            <a:pt x="278" y="210"/>
                          </a:lnTo>
                          <a:lnTo>
                            <a:pt x="276" y="210"/>
                          </a:lnTo>
                          <a:lnTo>
                            <a:pt x="274" y="208"/>
                          </a:lnTo>
                          <a:lnTo>
                            <a:pt x="272" y="205"/>
                          </a:lnTo>
                          <a:lnTo>
                            <a:pt x="270" y="205"/>
                          </a:lnTo>
                          <a:lnTo>
                            <a:pt x="268" y="203"/>
                          </a:lnTo>
                          <a:lnTo>
                            <a:pt x="268" y="203"/>
                          </a:lnTo>
                          <a:lnTo>
                            <a:pt x="266" y="201"/>
                          </a:lnTo>
                          <a:lnTo>
                            <a:pt x="264" y="201"/>
                          </a:lnTo>
                          <a:lnTo>
                            <a:pt x="261" y="201"/>
                          </a:lnTo>
                          <a:lnTo>
                            <a:pt x="259" y="199"/>
                          </a:lnTo>
                          <a:lnTo>
                            <a:pt x="257" y="199"/>
                          </a:lnTo>
                          <a:lnTo>
                            <a:pt x="255" y="197"/>
                          </a:lnTo>
                          <a:lnTo>
                            <a:pt x="253" y="197"/>
                          </a:lnTo>
                          <a:lnTo>
                            <a:pt x="251" y="195"/>
                          </a:lnTo>
                          <a:lnTo>
                            <a:pt x="249" y="195"/>
                          </a:lnTo>
                          <a:lnTo>
                            <a:pt x="245" y="195"/>
                          </a:lnTo>
                          <a:lnTo>
                            <a:pt x="241" y="193"/>
                          </a:lnTo>
                          <a:lnTo>
                            <a:pt x="239" y="191"/>
                          </a:lnTo>
                          <a:lnTo>
                            <a:pt x="234" y="191"/>
                          </a:lnTo>
                          <a:lnTo>
                            <a:pt x="230" y="189"/>
                          </a:lnTo>
                          <a:lnTo>
                            <a:pt x="228" y="187"/>
                          </a:lnTo>
                          <a:lnTo>
                            <a:pt x="224" y="187"/>
                          </a:lnTo>
                          <a:lnTo>
                            <a:pt x="222" y="185"/>
                          </a:lnTo>
                          <a:lnTo>
                            <a:pt x="218" y="183"/>
                          </a:lnTo>
                          <a:lnTo>
                            <a:pt x="216" y="181"/>
                          </a:lnTo>
                          <a:lnTo>
                            <a:pt x="212" y="181"/>
                          </a:lnTo>
                          <a:lnTo>
                            <a:pt x="210" y="178"/>
                          </a:lnTo>
                          <a:lnTo>
                            <a:pt x="207" y="176"/>
                          </a:lnTo>
                          <a:lnTo>
                            <a:pt x="205" y="174"/>
                          </a:lnTo>
                          <a:lnTo>
                            <a:pt x="203" y="172"/>
                          </a:lnTo>
                          <a:lnTo>
                            <a:pt x="201" y="172"/>
                          </a:lnTo>
                          <a:lnTo>
                            <a:pt x="199" y="170"/>
                          </a:lnTo>
                          <a:lnTo>
                            <a:pt x="197" y="168"/>
                          </a:lnTo>
                          <a:lnTo>
                            <a:pt x="195" y="166"/>
                          </a:lnTo>
                          <a:lnTo>
                            <a:pt x="193" y="166"/>
                          </a:lnTo>
                          <a:lnTo>
                            <a:pt x="191" y="164"/>
                          </a:lnTo>
                          <a:lnTo>
                            <a:pt x="189" y="162"/>
                          </a:lnTo>
                          <a:lnTo>
                            <a:pt x="187" y="160"/>
                          </a:lnTo>
                          <a:lnTo>
                            <a:pt x="185" y="158"/>
                          </a:lnTo>
                          <a:lnTo>
                            <a:pt x="183" y="156"/>
                          </a:lnTo>
                          <a:lnTo>
                            <a:pt x="183" y="154"/>
                          </a:lnTo>
                          <a:lnTo>
                            <a:pt x="183" y="154"/>
                          </a:lnTo>
                          <a:lnTo>
                            <a:pt x="178" y="151"/>
                          </a:lnTo>
                          <a:lnTo>
                            <a:pt x="181" y="147"/>
                          </a:lnTo>
                          <a:lnTo>
                            <a:pt x="181" y="145"/>
                          </a:lnTo>
                          <a:lnTo>
                            <a:pt x="181" y="145"/>
                          </a:lnTo>
                          <a:lnTo>
                            <a:pt x="183" y="143"/>
                          </a:lnTo>
                          <a:lnTo>
                            <a:pt x="183" y="143"/>
                          </a:lnTo>
                          <a:lnTo>
                            <a:pt x="183" y="141"/>
                          </a:lnTo>
                          <a:lnTo>
                            <a:pt x="185" y="141"/>
                          </a:lnTo>
                          <a:lnTo>
                            <a:pt x="185" y="139"/>
                          </a:lnTo>
                          <a:lnTo>
                            <a:pt x="187" y="139"/>
                          </a:lnTo>
                          <a:lnTo>
                            <a:pt x="187" y="139"/>
                          </a:lnTo>
                          <a:lnTo>
                            <a:pt x="189" y="139"/>
                          </a:lnTo>
                          <a:lnTo>
                            <a:pt x="191" y="137"/>
                          </a:lnTo>
                          <a:lnTo>
                            <a:pt x="191" y="137"/>
                          </a:lnTo>
                          <a:lnTo>
                            <a:pt x="193" y="137"/>
                          </a:lnTo>
                          <a:lnTo>
                            <a:pt x="195" y="137"/>
                          </a:lnTo>
                          <a:lnTo>
                            <a:pt x="195" y="137"/>
                          </a:lnTo>
                          <a:lnTo>
                            <a:pt x="197" y="137"/>
                          </a:lnTo>
                          <a:lnTo>
                            <a:pt x="199" y="137"/>
                          </a:lnTo>
                          <a:lnTo>
                            <a:pt x="201" y="137"/>
                          </a:lnTo>
                          <a:lnTo>
                            <a:pt x="203" y="137"/>
                          </a:lnTo>
                          <a:lnTo>
                            <a:pt x="205" y="137"/>
                          </a:lnTo>
                          <a:lnTo>
                            <a:pt x="207" y="137"/>
                          </a:lnTo>
                          <a:lnTo>
                            <a:pt x="210" y="137"/>
                          </a:lnTo>
                          <a:lnTo>
                            <a:pt x="212" y="137"/>
                          </a:lnTo>
                          <a:lnTo>
                            <a:pt x="214" y="137"/>
                          </a:lnTo>
                          <a:lnTo>
                            <a:pt x="218" y="137"/>
                          </a:lnTo>
                          <a:lnTo>
                            <a:pt x="224" y="137"/>
                          </a:lnTo>
                          <a:lnTo>
                            <a:pt x="228" y="139"/>
                          </a:lnTo>
                          <a:lnTo>
                            <a:pt x="234" y="139"/>
                          </a:lnTo>
                          <a:lnTo>
                            <a:pt x="237" y="139"/>
                          </a:lnTo>
                          <a:lnTo>
                            <a:pt x="237" y="139"/>
                          </a:lnTo>
                          <a:lnTo>
                            <a:pt x="241" y="141"/>
                          </a:lnTo>
                          <a:lnTo>
                            <a:pt x="245" y="141"/>
                          </a:lnTo>
                          <a:lnTo>
                            <a:pt x="249" y="143"/>
                          </a:lnTo>
                          <a:lnTo>
                            <a:pt x="253" y="143"/>
                          </a:lnTo>
                          <a:lnTo>
                            <a:pt x="257" y="143"/>
                          </a:lnTo>
                          <a:lnTo>
                            <a:pt x="264" y="145"/>
                          </a:lnTo>
                          <a:lnTo>
                            <a:pt x="268" y="145"/>
                          </a:lnTo>
                          <a:lnTo>
                            <a:pt x="270" y="145"/>
                          </a:lnTo>
                          <a:lnTo>
                            <a:pt x="272" y="145"/>
                          </a:lnTo>
                          <a:lnTo>
                            <a:pt x="276" y="147"/>
                          </a:lnTo>
                          <a:lnTo>
                            <a:pt x="278" y="147"/>
                          </a:lnTo>
                          <a:lnTo>
                            <a:pt x="280" y="147"/>
                          </a:lnTo>
                          <a:lnTo>
                            <a:pt x="282" y="147"/>
                          </a:lnTo>
                          <a:lnTo>
                            <a:pt x="284" y="147"/>
                          </a:lnTo>
                          <a:lnTo>
                            <a:pt x="286" y="147"/>
                          </a:lnTo>
                          <a:lnTo>
                            <a:pt x="288" y="147"/>
                          </a:lnTo>
                          <a:lnTo>
                            <a:pt x="290" y="147"/>
                          </a:lnTo>
                          <a:lnTo>
                            <a:pt x="295" y="147"/>
                          </a:lnTo>
                          <a:lnTo>
                            <a:pt x="297" y="145"/>
                          </a:lnTo>
                          <a:lnTo>
                            <a:pt x="299" y="145"/>
                          </a:lnTo>
                          <a:lnTo>
                            <a:pt x="301" y="145"/>
                          </a:lnTo>
                          <a:lnTo>
                            <a:pt x="303" y="145"/>
                          </a:lnTo>
                          <a:lnTo>
                            <a:pt x="305" y="143"/>
                          </a:lnTo>
                          <a:lnTo>
                            <a:pt x="307" y="143"/>
                          </a:lnTo>
                          <a:lnTo>
                            <a:pt x="309" y="143"/>
                          </a:lnTo>
                          <a:lnTo>
                            <a:pt x="311" y="141"/>
                          </a:lnTo>
                          <a:lnTo>
                            <a:pt x="313" y="141"/>
                          </a:lnTo>
                          <a:lnTo>
                            <a:pt x="313" y="139"/>
                          </a:lnTo>
                          <a:lnTo>
                            <a:pt x="313" y="139"/>
                          </a:lnTo>
                          <a:lnTo>
                            <a:pt x="313" y="139"/>
                          </a:lnTo>
                          <a:lnTo>
                            <a:pt x="313" y="137"/>
                          </a:lnTo>
                          <a:lnTo>
                            <a:pt x="315" y="137"/>
                          </a:lnTo>
                          <a:lnTo>
                            <a:pt x="315" y="137"/>
                          </a:lnTo>
                          <a:lnTo>
                            <a:pt x="315" y="135"/>
                          </a:lnTo>
                          <a:lnTo>
                            <a:pt x="315" y="135"/>
                          </a:lnTo>
                          <a:lnTo>
                            <a:pt x="315" y="135"/>
                          </a:lnTo>
                          <a:lnTo>
                            <a:pt x="313" y="133"/>
                          </a:lnTo>
                          <a:lnTo>
                            <a:pt x="313" y="133"/>
                          </a:lnTo>
                          <a:lnTo>
                            <a:pt x="313" y="133"/>
                          </a:lnTo>
                          <a:lnTo>
                            <a:pt x="313" y="131"/>
                          </a:lnTo>
                          <a:lnTo>
                            <a:pt x="313" y="131"/>
                          </a:lnTo>
                          <a:lnTo>
                            <a:pt x="311" y="131"/>
                          </a:lnTo>
                          <a:lnTo>
                            <a:pt x="311" y="129"/>
                          </a:lnTo>
                          <a:lnTo>
                            <a:pt x="311" y="129"/>
                          </a:lnTo>
                          <a:lnTo>
                            <a:pt x="309" y="127"/>
                          </a:lnTo>
                          <a:lnTo>
                            <a:pt x="309" y="127"/>
                          </a:lnTo>
                          <a:lnTo>
                            <a:pt x="307" y="127"/>
                          </a:lnTo>
                          <a:lnTo>
                            <a:pt x="307" y="125"/>
                          </a:lnTo>
                          <a:lnTo>
                            <a:pt x="305" y="125"/>
                          </a:lnTo>
                          <a:lnTo>
                            <a:pt x="305" y="122"/>
                          </a:lnTo>
                          <a:lnTo>
                            <a:pt x="303" y="122"/>
                          </a:lnTo>
                          <a:lnTo>
                            <a:pt x="303" y="122"/>
                          </a:lnTo>
                          <a:lnTo>
                            <a:pt x="301" y="120"/>
                          </a:lnTo>
                          <a:lnTo>
                            <a:pt x="299" y="120"/>
                          </a:lnTo>
                          <a:lnTo>
                            <a:pt x="299" y="120"/>
                          </a:lnTo>
                          <a:lnTo>
                            <a:pt x="297" y="118"/>
                          </a:lnTo>
                          <a:lnTo>
                            <a:pt x="295" y="118"/>
                          </a:lnTo>
                          <a:lnTo>
                            <a:pt x="295" y="118"/>
                          </a:lnTo>
                          <a:lnTo>
                            <a:pt x="293" y="116"/>
                          </a:lnTo>
                          <a:lnTo>
                            <a:pt x="290" y="116"/>
                          </a:lnTo>
                          <a:lnTo>
                            <a:pt x="288" y="116"/>
                          </a:lnTo>
                          <a:lnTo>
                            <a:pt x="286" y="114"/>
                          </a:lnTo>
                          <a:lnTo>
                            <a:pt x="284" y="114"/>
                          </a:lnTo>
                          <a:lnTo>
                            <a:pt x="282" y="114"/>
                          </a:lnTo>
                          <a:lnTo>
                            <a:pt x="280" y="114"/>
                          </a:lnTo>
                          <a:lnTo>
                            <a:pt x="278" y="112"/>
                          </a:lnTo>
                          <a:lnTo>
                            <a:pt x="278" y="112"/>
                          </a:lnTo>
                          <a:lnTo>
                            <a:pt x="274" y="112"/>
                          </a:lnTo>
                          <a:lnTo>
                            <a:pt x="272" y="112"/>
                          </a:lnTo>
                          <a:lnTo>
                            <a:pt x="270" y="112"/>
                          </a:lnTo>
                          <a:lnTo>
                            <a:pt x="266" y="110"/>
                          </a:lnTo>
                          <a:lnTo>
                            <a:pt x="261" y="110"/>
                          </a:lnTo>
                          <a:lnTo>
                            <a:pt x="259" y="110"/>
                          </a:lnTo>
                          <a:lnTo>
                            <a:pt x="251" y="110"/>
                          </a:lnTo>
                          <a:lnTo>
                            <a:pt x="243" y="110"/>
                          </a:lnTo>
                          <a:lnTo>
                            <a:pt x="237" y="108"/>
                          </a:lnTo>
                          <a:lnTo>
                            <a:pt x="228" y="108"/>
                          </a:lnTo>
                          <a:lnTo>
                            <a:pt x="220" y="108"/>
                          </a:lnTo>
                          <a:lnTo>
                            <a:pt x="214" y="108"/>
                          </a:lnTo>
                          <a:lnTo>
                            <a:pt x="207" y="108"/>
                          </a:lnTo>
                          <a:lnTo>
                            <a:pt x="201" y="108"/>
                          </a:lnTo>
                          <a:lnTo>
                            <a:pt x="195" y="108"/>
                          </a:lnTo>
                          <a:lnTo>
                            <a:pt x="191" y="108"/>
                          </a:lnTo>
                          <a:lnTo>
                            <a:pt x="187" y="108"/>
                          </a:lnTo>
                          <a:lnTo>
                            <a:pt x="185" y="108"/>
                          </a:lnTo>
                          <a:lnTo>
                            <a:pt x="183" y="108"/>
                          </a:lnTo>
                          <a:lnTo>
                            <a:pt x="181" y="110"/>
                          </a:lnTo>
                          <a:lnTo>
                            <a:pt x="154" y="110"/>
                          </a:lnTo>
                          <a:lnTo>
                            <a:pt x="176" y="93"/>
                          </a:lnTo>
                          <a:lnTo>
                            <a:pt x="176" y="93"/>
                          </a:lnTo>
                          <a:close/>
                          <a:moveTo>
                            <a:pt x="214" y="44"/>
                          </a:moveTo>
                          <a:lnTo>
                            <a:pt x="214" y="44"/>
                          </a:lnTo>
                          <a:lnTo>
                            <a:pt x="214" y="44"/>
                          </a:lnTo>
                          <a:lnTo>
                            <a:pt x="214" y="44"/>
                          </a:lnTo>
                          <a:lnTo>
                            <a:pt x="214" y="44"/>
                          </a:lnTo>
                          <a:lnTo>
                            <a:pt x="214" y="44"/>
                          </a:lnTo>
                          <a:lnTo>
                            <a:pt x="214" y="44"/>
                          </a:lnTo>
                          <a:close/>
                        </a:path>
                      </a:pathLst>
                    </a:custGeom>
                    <a:solidFill>
                      <a:srgbClr val="1F1A1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47" name="Freeform 376"/>
                    <p:cNvSpPr>
                      <a:spLocks/>
                    </p:cNvSpPr>
                    <p:nvPr/>
                  </p:nvSpPr>
                  <p:spPr bwMode="auto">
                    <a:xfrm flipH="1">
                      <a:off x="7825868" y="1733647"/>
                      <a:ext cx="397364" cy="4176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8"/>
                        </a:cxn>
                        <a:cxn ang="0">
                          <a:pos x="4" y="133"/>
                        </a:cxn>
                        <a:cxn ang="0">
                          <a:pos x="17" y="114"/>
                        </a:cxn>
                        <a:cxn ang="0">
                          <a:pos x="44" y="92"/>
                        </a:cxn>
                        <a:cxn ang="0">
                          <a:pos x="77" y="77"/>
                        </a:cxn>
                        <a:cxn ang="0">
                          <a:pos x="102" y="71"/>
                        </a:cxn>
                        <a:cxn ang="0">
                          <a:pos x="114" y="60"/>
                        </a:cxn>
                        <a:cxn ang="0">
                          <a:pos x="125" y="60"/>
                        </a:cxn>
                        <a:cxn ang="0">
                          <a:pos x="143" y="56"/>
                        </a:cxn>
                        <a:cxn ang="0">
                          <a:pos x="156" y="44"/>
                        </a:cxn>
                        <a:cxn ang="0">
                          <a:pos x="164" y="13"/>
                        </a:cxn>
                        <a:cxn ang="0">
                          <a:pos x="170" y="2"/>
                        </a:cxn>
                        <a:cxn ang="0">
                          <a:pos x="181" y="2"/>
                        </a:cxn>
                        <a:cxn ang="0">
                          <a:pos x="193" y="11"/>
                        </a:cxn>
                        <a:cxn ang="0">
                          <a:pos x="199" y="29"/>
                        </a:cxn>
                        <a:cxn ang="0">
                          <a:pos x="197" y="60"/>
                        </a:cxn>
                        <a:cxn ang="0">
                          <a:pos x="185" y="81"/>
                        </a:cxn>
                        <a:cxn ang="0">
                          <a:pos x="173" y="96"/>
                        </a:cxn>
                        <a:cxn ang="0">
                          <a:pos x="229" y="96"/>
                        </a:cxn>
                        <a:cxn ang="0">
                          <a:pos x="276" y="100"/>
                        </a:cxn>
                        <a:cxn ang="0">
                          <a:pos x="301" y="110"/>
                        </a:cxn>
                        <a:cxn ang="0">
                          <a:pos x="314" y="127"/>
                        </a:cxn>
                        <a:cxn ang="0">
                          <a:pos x="307" y="141"/>
                        </a:cxn>
                        <a:cxn ang="0">
                          <a:pos x="282" y="150"/>
                        </a:cxn>
                        <a:cxn ang="0">
                          <a:pos x="253" y="148"/>
                        </a:cxn>
                        <a:cxn ang="0">
                          <a:pos x="208" y="139"/>
                        </a:cxn>
                        <a:cxn ang="0">
                          <a:pos x="185" y="139"/>
                        </a:cxn>
                        <a:cxn ang="0">
                          <a:pos x="187" y="150"/>
                        </a:cxn>
                        <a:cxn ang="0">
                          <a:pos x="212" y="168"/>
                        </a:cxn>
                        <a:cxn ang="0">
                          <a:pos x="243" y="181"/>
                        </a:cxn>
                        <a:cxn ang="0">
                          <a:pos x="270" y="195"/>
                        </a:cxn>
                        <a:cxn ang="0">
                          <a:pos x="280" y="208"/>
                        </a:cxn>
                        <a:cxn ang="0">
                          <a:pos x="278" y="222"/>
                        </a:cxn>
                        <a:cxn ang="0">
                          <a:pos x="266" y="231"/>
                        </a:cxn>
                        <a:cxn ang="0">
                          <a:pos x="247" y="233"/>
                        </a:cxn>
                        <a:cxn ang="0">
                          <a:pos x="210" y="226"/>
                        </a:cxn>
                        <a:cxn ang="0">
                          <a:pos x="185" y="218"/>
                        </a:cxn>
                        <a:cxn ang="0">
                          <a:pos x="158" y="202"/>
                        </a:cxn>
                        <a:cxn ang="0">
                          <a:pos x="148" y="202"/>
                        </a:cxn>
                        <a:cxn ang="0">
                          <a:pos x="146" y="208"/>
                        </a:cxn>
                        <a:cxn ang="0">
                          <a:pos x="168" y="249"/>
                        </a:cxn>
                        <a:cxn ang="0">
                          <a:pos x="193" y="278"/>
                        </a:cxn>
                        <a:cxn ang="0">
                          <a:pos x="208" y="299"/>
                        </a:cxn>
                        <a:cxn ang="0">
                          <a:pos x="204" y="312"/>
                        </a:cxn>
                        <a:cxn ang="0">
                          <a:pos x="189" y="320"/>
                        </a:cxn>
                        <a:cxn ang="0">
                          <a:pos x="173" y="320"/>
                        </a:cxn>
                        <a:cxn ang="0">
                          <a:pos x="154" y="316"/>
                        </a:cxn>
                        <a:cxn ang="0">
                          <a:pos x="148" y="312"/>
                        </a:cxn>
                        <a:cxn ang="0">
                          <a:pos x="148" y="324"/>
                        </a:cxn>
                        <a:cxn ang="0">
                          <a:pos x="141" y="330"/>
                        </a:cxn>
                        <a:cxn ang="0">
                          <a:pos x="125" y="326"/>
                        </a:cxn>
                        <a:cxn ang="0">
                          <a:pos x="110" y="316"/>
                        </a:cxn>
                        <a:cxn ang="0">
                          <a:pos x="98" y="303"/>
                        </a:cxn>
                        <a:cxn ang="0">
                          <a:pos x="92" y="289"/>
                        </a:cxn>
                        <a:cxn ang="0">
                          <a:pos x="85" y="264"/>
                        </a:cxn>
                        <a:cxn ang="0">
                          <a:pos x="73" y="243"/>
                        </a:cxn>
                        <a:cxn ang="0">
                          <a:pos x="34" y="210"/>
                        </a:cxn>
                        <a:cxn ang="0">
                          <a:pos x="17" y="197"/>
                        </a:cxn>
                        <a:cxn ang="0">
                          <a:pos x="9" y="185"/>
                        </a:cxn>
                        <a:cxn ang="0">
                          <a:pos x="4" y="166"/>
                        </a:cxn>
                      </a:cxnLst>
                      <a:rect l="0" t="0" r="r" b="b"/>
                      <a:pathLst>
                        <a:path w="314" h="330">
                          <a:moveTo>
                            <a:pt x="4" y="166"/>
                          </a:moveTo>
                          <a:lnTo>
                            <a:pt x="2" y="164"/>
                          </a:lnTo>
                          <a:lnTo>
                            <a:pt x="2" y="162"/>
                          </a:lnTo>
                          <a:lnTo>
                            <a:pt x="2" y="160"/>
                          </a:lnTo>
                          <a:lnTo>
                            <a:pt x="2" y="158"/>
                          </a:lnTo>
                          <a:lnTo>
                            <a:pt x="2" y="156"/>
                          </a:lnTo>
                          <a:lnTo>
                            <a:pt x="0" y="154"/>
                          </a:lnTo>
                          <a:lnTo>
                            <a:pt x="0" y="152"/>
                          </a:lnTo>
                          <a:lnTo>
                            <a:pt x="0" y="148"/>
                          </a:lnTo>
                          <a:lnTo>
                            <a:pt x="0" y="148"/>
                          </a:lnTo>
                          <a:lnTo>
                            <a:pt x="0" y="145"/>
                          </a:lnTo>
                          <a:lnTo>
                            <a:pt x="0" y="143"/>
                          </a:lnTo>
                          <a:lnTo>
                            <a:pt x="2" y="143"/>
                          </a:lnTo>
                          <a:lnTo>
                            <a:pt x="2" y="141"/>
                          </a:lnTo>
                          <a:lnTo>
                            <a:pt x="2" y="139"/>
                          </a:lnTo>
                          <a:lnTo>
                            <a:pt x="2" y="137"/>
                          </a:lnTo>
                          <a:lnTo>
                            <a:pt x="2" y="137"/>
                          </a:lnTo>
                          <a:lnTo>
                            <a:pt x="2" y="135"/>
                          </a:lnTo>
                          <a:lnTo>
                            <a:pt x="4" y="133"/>
                          </a:lnTo>
                          <a:lnTo>
                            <a:pt x="4" y="133"/>
                          </a:lnTo>
                          <a:lnTo>
                            <a:pt x="4" y="131"/>
                          </a:lnTo>
                          <a:lnTo>
                            <a:pt x="7" y="129"/>
                          </a:lnTo>
                          <a:lnTo>
                            <a:pt x="7" y="127"/>
                          </a:lnTo>
                          <a:lnTo>
                            <a:pt x="7" y="127"/>
                          </a:lnTo>
                          <a:lnTo>
                            <a:pt x="9" y="125"/>
                          </a:lnTo>
                          <a:lnTo>
                            <a:pt x="11" y="123"/>
                          </a:lnTo>
                          <a:lnTo>
                            <a:pt x="11" y="121"/>
                          </a:lnTo>
                          <a:lnTo>
                            <a:pt x="13" y="119"/>
                          </a:lnTo>
                          <a:lnTo>
                            <a:pt x="15" y="116"/>
                          </a:lnTo>
                          <a:lnTo>
                            <a:pt x="17" y="114"/>
                          </a:lnTo>
                          <a:lnTo>
                            <a:pt x="19" y="112"/>
                          </a:lnTo>
                          <a:lnTo>
                            <a:pt x="21" y="110"/>
                          </a:lnTo>
                          <a:lnTo>
                            <a:pt x="25" y="106"/>
                          </a:lnTo>
                          <a:lnTo>
                            <a:pt x="27" y="104"/>
                          </a:lnTo>
                          <a:lnTo>
                            <a:pt x="29" y="102"/>
                          </a:lnTo>
                          <a:lnTo>
                            <a:pt x="31" y="100"/>
                          </a:lnTo>
                          <a:lnTo>
                            <a:pt x="36" y="98"/>
                          </a:lnTo>
                          <a:lnTo>
                            <a:pt x="38" y="96"/>
                          </a:lnTo>
                          <a:lnTo>
                            <a:pt x="42" y="94"/>
                          </a:lnTo>
                          <a:lnTo>
                            <a:pt x="44" y="92"/>
                          </a:lnTo>
                          <a:lnTo>
                            <a:pt x="48" y="89"/>
                          </a:lnTo>
                          <a:lnTo>
                            <a:pt x="50" y="89"/>
                          </a:lnTo>
                          <a:lnTo>
                            <a:pt x="54" y="87"/>
                          </a:lnTo>
                          <a:lnTo>
                            <a:pt x="56" y="85"/>
                          </a:lnTo>
                          <a:lnTo>
                            <a:pt x="60" y="83"/>
                          </a:lnTo>
                          <a:lnTo>
                            <a:pt x="63" y="81"/>
                          </a:lnTo>
                          <a:lnTo>
                            <a:pt x="67" y="81"/>
                          </a:lnTo>
                          <a:lnTo>
                            <a:pt x="69" y="79"/>
                          </a:lnTo>
                          <a:lnTo>
                            <a:pt x="73" y="77"/>
                          </a:lnTo>
                          <a:lnTo>
                            <a:pt x="77" y="77"/>
                          </a:lnTo>
                          <a:lnTo>
                            <a:pt x="79" y="75"/>
                          </a:lnTo>
                          <a:lnTo>
                            <a:pt x="83" y="75"/>
                          </a:lnTo>
                          <a:lnTo>
                            <a:pt x="87" y="75"/>
                          </a:lnTo>
                          <a:lnTo>
                            <a:pt x="90" y="73"/>
                          </a:lnTo>
                          <a:lnTo>
                            <a:pt x="94" y="73"/>
                          </a:lnTo>
                          <a:lnTo>
                            <a:pt x="98" y="73"/>
                          </a:lnTo>
                          <a:lnTo>
                            <a:pt x="100" y="73"/>
                          </a:lnTo>
                          <a:lnTo>
                            <a:pt x="102" y="73"/>
                          </a:lnTo>
                          <a:lnTo>
                            <a:pt x="102" y="71"/>
                          </a:lnTo>
                          <a:lnTo>
                            <a:pt x="102" y="71"/>
                          </a:lnTo>
                          <a:lnTo>
                            <a:pt x="104" y="71"/>
                          </a:lnTo>
                          <a:lnTo>
                            <a:pt x="104" y="69"/>
                          </a:lnTo>
                          <a:lnTo>
                            <a:pt x="106" y="69"/>
                          </a:lnTo>
                          <a:lnTo>
                            <a:pt x="108" y="67"/>
                          </a:lnTo>
                          <a:lnTo>
                            <a:pt x="110" y="65"/>
                          </a:lnTo>
                          <a:lnTo>
                            <a:pt x="110" y="62"/>
                          </a:lnTo>
                          <a:lnTo>
                            <a:pt x="112" y="62"/>
                          </a:lnTo>
                          <a:lnTo>
                            <a:pt x="112" y="62"/>
                          </a:lnTo>
                          <a:lnTo>
                            <a:pt x="112" y="62"/>
                          </a:lnTo>
                          <a:lnTo>
                            <a:pt x="114" y="60"/>
                          </a:lnTo>
                          <a:lnTo>
                            <a:pt x="114" y="60"/>
                          </a:lnTo>
                          <a:lnTo>
                            <a:pt x="114" y="60"/>
                          </a:lnTo>
                          <a:lnTo>
                            <a:pt x="116" y="60"/>
                          </a:lnTo>
                          <a:lnTo>
                            <a:pt x="116" y="60"/>
                          </a:lnTo>
                          <a:lnTo>
                            <a:pt x="119" y="60"/>
                          </a:lnTo>
                          <a:lnTo>
                            <a:pt x="119" y="60"/>
                          </a:lnTo>
                          <a:lnTo>
                            <a:pt x="121" y="60"/>
                          </a:lnTo>
                          <a:lnTo>
                            <a:pt x="121" y="60"/>
                          </a:lnTo>
                          <a:lnTo>
                            <a:pt x="123" y="60"/>
                          </a:lnTo>
                          <a:lnTo>
                            <a:pt x="125" y="60"/>
                          </a:lnTo>
                          <a:lnTo>
                            <a:pt x="127" y="60"/>
                          </a:lnTo>
                          <a:lnTo>
                            <a:pt x="129" y="60"/>
                          </a:lnTo>
                          <a:lnTo>
                            <a:pt x="131" y="60"/>
                          </a:lnTo>
                          <a:lnTo>
                            <a:pt x="133" y="60"/>
                          </a:lnTo>
                          <a:lnTo>
                            <a:pt x="135" y="60"/>
                          </a:lnTo>
                          <a:lnTo>
                            <a:pt x="137" y="58"/>
                          </a:lnTo>
                          <a:lnTo>
                            <a:pt x="139" y="58"/>
                          </a:lnTo>
                          <a:lnTo>
                            <a:pt x="141" y="58"/>
                          </a:lnTo>
                          <a:lnTo>
                            <a:pt x="141" y="56"/>
                          </a:lnTo>
                          <a:lnTo>
                            <a:pt x="143" y="56"/>
                          </a:lnTo>
                          <a:lnTo>
                            <a:pt x="146" y="54"/>
                          </a:lnTo>
                          <a:lnTo>
                            <a:pt x="148" y="54"/>
                          </a:lnTo>
                          <a:lnTo>
                            <a:pt x="150" y="52"/>
                          </a:lnTo>
                          <a:lnTo>
                            <a:pt x="150" y="52"/>
                          </a:lnTo>
                          <a:lnTo>
                            <a:pt x="152" y="50"/>
                          </a:lnTo>
                          <a:lnTo>
                            <a:pt x="152" y="50"/>
                          </a:lnTo>
                          <a:lnTo>
                            <a:pt x="154" y="48"/>
                          </a:lnTo>
                          <a:lnTo>
                            <a:pt x="154" y="48"/>
                          </a:lnTo>
                          <a:lnTo>
                            <a:pt x="154" y="46"/>
                          </a:lnTo>
                          <a:lnTo>
                            <a:pt x="156" y="44"/>
                          </a:lnTo>
                          <a:lnTo>
                            <a:pt x="156" y="42"/>
                          </a:lnTo>
                          <a:lnTo>
                            <a:pt x="156" y="42"/>
                          </a:lnTo>
                          <a:lnTo>
                            <a:pt x="158" y="40"/>
                          </a:lnTo>
                          <a:lnTo>
                            <a:pt x="158" y="35"/>
                          </a:lnTo>
                          <a:lnTo>
                            <a:pt x="160" y="31"/>
                          </a:lnTo>
                          <a:lnTo>
                            <a:pt x="160" y="27"/>
                          </a:lnTo>
                          <a:lnTo>
                            <a:pt x="162" y="23"/>
                          </a:lnTo>
                          <a:lnTo>
                            <a:pt x="162" y="19"/>
                          </a:lnTo>
                          <a:lnTo>
                            <a:pt x="164" y="15"/>
                          </a:lnTo>
                          <a:lnTo>
                            <a:pt x="164" y="13"/>
                          </a:lnTo>
                          <a:lnTo>
                            <a:pt x="164" y="11"/>
                          </a:lnTo>
                          <a:lnTo>
                            <a:pt x="166" y="11"/>
                          </a:lnTo>
                          <a:lnTo>
                            <a:pt x="166" y="9"/>
                          </a:lnTo>
                          <a:lnTo>
                            <a:pt x="166" y="6"/>
                          </a:lnTo>
                          <a:lnTo>
                            <a:pt x="168" y="6"/>
                          </a:lnTo>
                          <a:lnTo>
                            <a:pt x="168" y="4"/>
                          </a:lnTo>
                          <a:lnTo>
                            <a:pt x="168" y="2"/>
                          </a:lnTo>
                          <a:lnTo>
                            <a:pt x="170" y="2"/>
                          </a:lnTo>
                          <a:lnTo>
                            <a:pt x="170" y="2"/>
                          </a:lnTo>
                          <a:lnTo>
                            <a:pt x="170" y="2"/>
                          </a:lnTo>
                          <a:lnTo>
                            <a:pt x="173" y="2"/>
                          </a:lnTo>
                          <a:lnTo>
                            <a:pt x="173" y="0"/>
                          </a:lnTo>
                          <a:lnTo>
                            <a:pt x="175" y="0"/>
                          </a:lnTo>
                          <a:lnTo>
                            <a:pt x="175" y="0"/>
                          </a:lnTo>
                          <a:lnTo>
                            <a:pt x="177" y="2"/>
                          </a:lnTo>
                          <a:lnTo>
                            <a:pt x="177" y="2"/>
                          </a:lnTo>
                          <a:lnTo>
                            <a:pt x="179" y="2"/>
                          </a:lnTo>
                          <a:lnTo>
                            <a:pt x="179" y="2"/>
                          </a:lnTo>
                          <a:lnTo>
                            <a:pt x="181" y="2"/>
                          </a:lnTo>
                          <a:lnTo>
                            <a:pt x="181" y="2"/>
                          </a:lnTo>
                          <a:lnTo>
                            <a:pt x="183" y="2"/>
                          </a:lnTo>
                          <a:lnTo>
                            <a:pt x="183" y="4"/>
                          </a:lnTo>
                          <a:lnTo>
                            <a:pt x="185" y="4"/>
                          </a:lnTo>
                          <a:lnTo>
                            <a:pt x="187" y="4"/>
                          </a:lnTo>
                          <a:lnTo>
                            <a:pt x="187" y="6"/>
                          </a:lnTo>
                          <a:lnTo>
                            <a:pt x="189" y="6"/>
                          </a:lnTo>
                          <a:lnTo>
                            <a:pt x="189" y="9"/>
                          </a:lnTo>
                          <a:lnTo>
                            <a:pt x="191" y="9"/>
                          </a:lnTo>
                          <a:lnTo>
                            <a:pt x="191" y="11"/>
                          </a:lnTo>
                          <a:lnTo>
                            <a:pt x="193" y="11"/>
                          </a:lnTo>
                          <a:lnTo>
                            <a:pt x="193" y="13"/>
                          </a:lnTo>
                          <a:lnTo>
                            <a:pt x="195" y="15"/>
                          </a:lnTo>
                          <a:lnTo>
                            <a:pt x="195" y="15"/>
                          </a:lnTo>
                          <a:lnTo>
                            <a:pt x="195" y="17"/>
                          </a:lnTo>
                          <a:lnTo>
                            <a:pt x="197" y="19"/>
                          </a:lnTo>
                          <a:lnTo>
                            <a:pt x="197" y="21"/>
                          </a:lnTo>
                          <a:lnTo>
                            <a:pt x="197" y="23"/>
                          </a:lnTo>
                          <a:lnTo>
                            <a:pt x="197" y="25"/>
                          </a:lnTo>
                          <a:lnTo>
                            <a:pt x="197" y="27"/>
                          </a:lnTo>
                          <a:lnTo>
                            <a:pt x="199" y="29"/>
                          </a:lnTo>
                          <a:lnTo>
                            <a:pt x="199" y="31"/>
                          </a:lnTo>
                          <a:lnTo>
                            <a:pt x="199" y="35"/>
                          </a:lnTo>
                          <a:lnTo>
                            <a:pt x="197" y="38"/>
                          </a:lnTo>
                          <a:lnTo>
                            <a:pt x="199" y="42"/>
                          </a:lnTo>
                          <a:lnTo>
                            <a:pt x="199" y="44"/>
                          </a:lnTo>
                          <a:lnTo>
                            <a:pt x="199" y="48"/>
                          </a:lnTo>
                          <a:lnTo>
                            <a:pt x="197" y="50"/>
                          </a:lnTo>
                          <a:lnTo>
                            <a:pt x="197" y="54"/>
                          </a:lnTo>
                          <a:lnTo>
                            <a:pt x="197" y="56"/>
                          </a:lnTo>
                          <a:lnTo>
                            <a:pt x="197" y="60"/>
                          </a:lnTo>
                          <a:lnTo>
                            <a:pt x="195" y="62"/>
                          </a:lnTo>
                          <a:lnTo>
                            <a:pt x="195" y="65"/>
                          </a:lnTo>
                          <a:lnTo>
                            <a:pt x="193" y="67"/>
                          </a:lnTo>
                          <a:lnTo>
                            <a:pt x="193" y="71"/>
                          </a:lnTo>
                          <a:lnTo>
                            <a:pt x="191" y="73"/>
                          </a:lnTo>
                          <a:lnTo>
                            <a:pt x="191" y="75"/>
                          </a:lnTo>
                          <a:lnTo>
                            <a:pt x="189" y="77"/>
                          </a:lnTo>
                          <a:lnTo>
                            <a:pt x="187" y="79"/>
                          </a:lnTo>
                          <a:lnTo>
                            <a:pt x="187" y="81"/>
                          </a:lnTo>
                          <a:lnTo>
                            <a:pt x="185" y="81"/>
                          </a:lnTo>
                          <a:lnTo>
                            <a:pt x="185" y="83"/>
                          </a:lnTo>
                          <a:lnTo>
                            <a:pt x="183" y="85"/>
                          </a:lnTo>
                          <a:lnTo>
                            <a:pt x="181" y="87"/>
                          </a:lnTo>
                          <a:lnTo>
                            <a:pt x="179" y="89"/>
                          </a:lnTo>
                          <a:lnTo>
                            <a:pt x="177" y="92"/>
                          </a:lnTo>
                          <a:lnTo>
                            <a:pt x="175" y="94"/>
                          </a:lnTo>
                          <a:lnTo>
                            <a:pt x="175" y="94"/>
                          </a:lnTo>
                          <a:lnTo>
                            <a:pt x="173" y="96"/>
                          </a:lnTo>
                          <a:lnTo>
                            <a:pt x="173" y="96"/>
                          </a:lnTo>
                          <a:lnTo>
                            <a:pt x="173" y="96"/>
                          </a:lnTo>
                          <a:lnTo>
                            <a:pt x="175" y="96"/>
                          </a:lnTo>
                          <a:lnTo>
                            <a:pt x="179" y="96"/>
                          </a:lnTo>
                          <a:lnTo>
                            <a:pt x="183" y="94"/>
                          </a:lnTo>
                          <a:lnTo>
                            <a:pt x="187" y="94"/>
                          </a:lnTo>
                          <a:lnTo>
                            <a:pt x="193" y="94"/>
                          </a:lnTo>
                          <a:lnTo>
                            <a:pt x="199" y="94"/>
                          </a:lnTo>
                          <a:lnTo>
                            <a:pt x="206" y="94"/>
                          </a:lnTo>
                          <a:lnTo>
                            <a:pt x="212" y="94"/>
                          </a:lnTo>
                          <a:lnTo>
                            <a:pt x="220" y="94"/>
                          </a:lnTo>
                          <a:lnTo>
                            <a:pt x="229" y="96"/>
                          </a:lnTo>
                          <a:lnTo>
                            <a:pt x="237" y="96"/>
                          </a:lnTo>
                          <a:lnTo>
                            <a:pt x="243" y="96"/>
                          </a:lnTo>
                          <a:lnTo>
                            <a:pt x="251" y="96"/>
                          </a:lnTo>
                          <a:lnTo>
                            <a:pt x="256" y="96"/>
                          </a:lnTo>
                          <a:lnTo>
                            <a:pt x="260" y="98"/>
                          </a:lnTo>
                          <a:lnTo>
                            <a:pt x="262" y="98"/>
                          </a:lnTo>
                          <a:lnTo>
                            <a:pt x="266" y="98"/>
                          </a:lnTo>
                          <a:lnTo>
                            <a:pt x="270" y="98"/>
                          </a:lnTo>
                          <a:lnTo>
                            <a:pt x="272" y="100"/>
                          </a:lnTo>
                          <a:lnTo>
                            <a:pt x="276" y="100"/>
                          </a:lnTo>
                          <a:lnTo>
                            <a:pt x="278" y="100"/>
                          </a:lnTo>
                          <a:lnTo>
                            <a:pt x="282" y="102"/>
                          </a:lnTo>
                          <a:lnTo>
                            <a:pt x="285" y="102"/>
                          </a:lnTo>
                          <a:lnTo>
                            <a:pt x="289" y="104"/>
                          </a:lnTo>
                          <a:lnTo>
                            <a:pt x="291" y="104"/>
                          </a:lnTo>
                          <a:lnTo>
                            <a:pt x="293" y="106"/>
                          </a:lnTo>
                          <a:lnTo>
                            <a:pt x="295" y="106"/>
                          </a:lnTo>
                          <a:lnTo>
                            <a:pt x="297" y="108"/>
                          </a:lnTo>
                          <a:lnTo>
                            <a:pt x="299" y="110"/>
                          </a:lnTo>
                          <a:lnTo>
                            <a:pt x="301" y="110"/>
                          </a:lnTo>
                          <a:lnTo>
                            <a:pt x="303" y="112"/>
                          </a:lnTo>
                          <a:lnTo>
                            <a:pt x="305" y="114"/>
                          </a:lnTo>
                          <a:lnTo>
                            <a:pt x="307" y="116"/>
                          </a:lnTo>
                          <a:lnTo>
                            <a:pt x="309" y="116"/>
                          </a:lnTo>
                          <a:lnTo>
                            <a:pt x="309" y="119"/>
                          </a:lnTo>
                          <a:lnTo>
                            <a:pt x="312" y="121"/>
                          </a:lnTo>
                          <a:lnTo>
                            <a:pt x="312" y="123"/>
                          </a:lnTo>
                          <a:lnTo>
                            <a:pt x="314" y="123"/>
                          </a:lnTo>
                          <a:lnTo>
                            <a:pt x="314" y="125"/>
                          </a:lnTo>
                          <a:lnTo>
                            <a:pt x="314" y="127"/>
                          </a:lnTo>
                          <a:lnTo>
                            <a:pt x="314" y="129"/>
                          </a:lnTo>
                          <a:lnTo>
                            <a:pt x="314" y="131"/>
                          </a:lnTo>
                          <a:lnTo>
                            <a:pt x="314" y="131"/>
                          </a:lnTo>
                          <a:lnTo>
                            <a:pt x="314" y="133"/>
                          </a:lnTo>
                          <a:lnTo>
                            <a:pt x="314" y="135"/>
                          </a:lnTo>
                          <a:lnTo>
                            <a:pt x="314" y="137"/>
                          </a:lnTo>
                          <a:lnTo>
                            <a:pt x="312" y="137"/>
                          </a:lnTo>
                          <a:lnTo>
                            <a:pt x="312" y="139"/>
                          </a:lnTo>
                          <a:lnTo>
                            <a:pt x="309" y="141"/>
                          </a:lnTo>
                          <a:lnTo>
                            <a:pt x="307" y="141"/>
                          </a:lnTo>
                          <a:lnTo>
                            <a:pt x="305" y="143"/>
                          </a:lnTo>
                          <a:lnTo>
                            <a:pt x="303" y="145"/>
                          </a:lnTo>
                          <a:lnTo>
                            <a:pt x="301" y="145"/>
                          </a:lnTo>
                          <a:lnTo>
                            <a:pt x="297" y="145"/>
                          </a:lnTo>
                          <a:lnTo>
                            <a:pt x="295" y="148"/>
                          </a:lnTo>
                          <a:lnTo>
                            <a:pt x="293" y="148"/>
                          </a:lnTo>
                          <a:lnTo>
                            <a:pt x="291" y="148"/>
                          </a:lnTo>
                          <a:lnTo>
                            <a:pt x="289" y="148"/>
                          </a:lnTo>
                          <a:lnTo>
                            <a:pt x="285" y="150"/>
                          </a:lnTo>
                          <a:lnTo>
                            <a:pt x="282" y="150"/>
                          </a:lnTo>
                          <a:lnTo>
                            <a:pt x="280" y="150"/>
                          </a:lnTo>
                          <a:lnTo>
                            <a:pt x="278" y="150"/>
                          </a:lnTo>
                          <a:lnTo>
                            <a:pt x="274" y="150"/>
                          </a:lnTo>
                          <a:lnTo>
                            <a:pt x="272" y="150"/>
                          </a:lnTo>
                          <a:lnTo>
                            <a:pt x="270" y="150"/>
                          </a:lnTo>
                          <a:lnTo>
                            <a:pt x="266" y="148"/>
                          </a:lnTo>
                          <a:lnTo>
                            <a:pt x="264" y="148"/>
                          </a:lnTo>
                          <a:lnTo>
                            <a:pt x="262" y="148"/>
                          </a:lnTo>
                          <a:lnTo>
                            <a:pt x="258" y="148"/>
                          </a:lnTo>
                          <a:lnTo>
                            <a:pt x="253" y="148"/>
                          </a:lnTo>
                          <a:lnTo>
                            <a:pt x="247" y="145"/>
                          </a:lnTo>
                          <a:lnTo>
                            <a:pt x="243" y="145"/>
                          </a:lnTo>
                          <a:lnTo>
                            <a:pt x="237" y="143"/>
                          </a:lnTo>
                          <a:lnTo>
                            <a:pt x="233" y="143"/>
                          </a:lnTo>
                          <a:lnTo>
                            <a:pt x="229" y="141"/>
                          </a:lnTo>
                          <a:lnTo>
                            <a:pt x="224" y="141"/>
                          </a:lnTo>
                          <a:lnTo>
                            <a:pt x="218" y="139"/>
                          </a:lnTo>
                          <a:lnTo>
                            <a:pt x="216" y="139"/>
                          </a:lnTo>
                          <a:lnTo>
                            <a:pt x="212" y="139"/>
                          </a:lnTo>
                          <a:lnTo>
                            <a:pt x="208" y="139"/>
                          </a:lnTo>
                          <a:lnTo>
                            <a:pt x="204" y="139"/>
                          </a:lnTo>
                          <a:lnTo>
                            <a:pt x="199" y="137"/>
                          </a:lnTo>
                          <a:lnTo>
                            <a:pt x="195" y="137"/>
                          </a:lnTo>
                          <a:lnTo>
                            <a:pt x="193" y="137"/>
                          </a:lnTo>
                          <a:lnTo>
                            <a:pt x="191" y="137"/>
                          </a:lnTo>
                          <a:lnTo>
                            <a:pt x="189" y="139"/>
                          </a:lnTo>
                          <a:lnTo>
                            <a:pt x="189" y="139"/>
                          </a:lnTo>
                          <a:lnTo>
                            <a:pt x="187" y="139"/>
                          </a:lnTo>
                          <a:lnTo>
                            <a:pt x="185" y="139"/>
                          </a:lnTo>
                          <a:lnTo>
                            <a:pt x="185" y="139"/>
                          </a:lnTo>
                          <a:lnTo>
                            <a:pt x="183" y="139"/>
                          </a:lnTo>
                          <a:lnTo>
                            <a:pt x="183" y="141"/>
                          </a:lnTo>
                          <a:lnTo>
                            <a:pt x="181" y="141"/>
                          </a:lnTo>
                          <a:lnTo>
                            <a:pt x="181" y="141"/>
                          </a:lnTo>
                          <a:lnTo>
                            <a:pt x="181" y="143"/>
                          </a:lnTo>
                          <a:lnTo>
                            <a:pt x="181" y="143"/>
                          </a:lnTo>
                          <a:lnTo>
                            <a:pt x="181" y="143"/>
                          </a:lnTo>
                          <a:lnTo>
                            <a:pt x="183" y="145"/>
                          </a:lnTo>
                          <a:lnTo>
                            <a:pt x="185" y="148"/>
                          </a:lnTo>
                          <a:lnTo>
                            <a:pt x="187" y="150"/>
                          </a:lnTo>
                          <a:lnTo>
                            <a:pt x="189" y="152"/>
                          </a:lnTo>
                          <a:lnTo>
                            <a:pt x="191" y="154"/>
                          </a:lnTo>
                          <a:lnTo>
                            <a:pt x="195" y="158"/>
                          </a:lnTo>
                          <a:lnTo>
                            <a:pt x="197" y="158"/>
                          </a:lnTo>
                          <a:lnTo>
                            <a:pt x="199" y="160"/>
                          </a:lnTo>
                          <a:lnTo>
                            <a:pt x="202" y="162"/>
                          </a:lnTo>
                          <a:lnTo>
                            <a:pt x="204" y="164"/>
                          </a:lnTo>
                          <a:lnTo>
                            <a:pt x="206" y="164"/>
                          </a:lnTo>
                          <a:lnTo>
                            <a:pt x="208" y="166"/>
                          </a:lnTo>
                          <a:lnTo>
                            <a:pt x="212" y="168"/>
                          </a:lnTo>
                          <a:lnTo>
                            <a:pt x="214" y="170"/>
                          </a:lnTo>
                          <a:lnTo>
                            <a:pt x="216" y="170"/>
                          </a:lnTo>
                          <a:lnTo>
                            <a:pt x="220" y="172"/>
                          </a:lnTo>
                          <a:lnTo>
                            <a:pt x="222" y="175"/>
                          </a:lnTo>
                          <a:lnTo>
                            <a:pt x="226" y="177"/>
                          </a:lnTo>
                          <a:lnTo>
                            <a:pt x="229" y="177"/>
                          </a:lnTo>
                          <a:lnTo>
                            <a:pt x="233" y="179"/>
                          </a:lnTo>
                          <a:lnTo>
                            <a:pt x="237" y="179"/>
                          </a:lnTo>
                          <a:lnTo>
                            <a:pt x="239" y="181"/>
                          </a:lnTo>
                          <a:lnTo>
                            <a:pt x="243" y="181"/>
                          </a:lnTo>
                          <a:lnTo>
                            <a:pt x="247" y="183"/>
                          </a:lnTo>
                          <a:lnTo>
                            <a:pt x="249" y="185"/>
                          </a:lnTo>
                          <a:lnTo>
                            <a:pt x="253" y="185"/>
                          </a:lnTo>
                          <a:lnTo>
                            <a:pt x="256" y="187"/>
                          </a:lnTo>
                          <a:lnTo>
                            <a:pt x="258" y="187"/>
                          </a:lnTo>
                          <a:lnTo>
                            <a:pt x="262" y="189"/>
                          </a:lnTo>
                          <a:lnTo>
                            <a:pt x="264" y="191"/>
                          </a:lnTo>
                          <a:lnTo>
                            <a:pt x="266" y="191"/>
                          </a:lnTo>
                          <a:lnTo>
                            <a:pt x="268" y="193"/>
                          </a:lnTo>
                          <a:lnTo>
                            <a:pt x="270" y="195"/>
                          </a:lnTo>
                          <a:lnTo>
                            <a:pt x="272" y="195"/>
                          </a:lnTo>
                          <a:lnTo>
                            <a:pt x="274" y="197"/>
                          </a:lnTo>
                          <a:lnTo>
                            <a:pt x="274" y="197"/>
                          </a:lnTo>
                          <a:lnTo>
                            <a:pt x="276" y="199"/>
                          </a:lnTo>
                          <a:lnTo>
                            <a:pt x="278" y="202"/>
                          </a:lnTo>
                          <a:lnTo>
                            <a:pt x="278" y="202"/>
                          </a:lnTo>
                          <a:lnTo>
                            <a:pt x="278" y="204"/>
                          </a:lnTo>
                          <a:lnTo>
                            <a:pt x="280" y="206"/>
                          </a:lnTo>
                          <a:lnTo>
                            <a:pt x="280" y="206"/>
                          </a:lnTo>
                          <a:lnTo>
                            <a:pt x="280" y="208"/>
                          </a:lnTo>
                          <a:lnTo>
                            <a:pt x="282" y="210"/>
                          </a:lnTo>
                          <a:lnTo>
                            <a:pt x="282" y="210"/>
                          </a:lnTo>
                          <a:lnTo>
                            <a:pt x="282" y="212"/>
                          </a:lnTo>
                          <a:lnTo>
                            <a:pt x="282" y="214"/>
                          </a:lnTo>
                          <a:lnTo>
                            <a:pt x="282" y="214"/>
                          </a:lnTo>
                          <a:lnTo>
                            <a:pt x="282" y="216"/>
                          </a:lnTo>
                          <a:lnTo>
                            <a:pt x="280" y="218"/>
                          </a:lnTo>
                          <a:lnTo>
                            <a:pt x="280" y="218"/>
                          </a:lnTo>
                          <a:lnTo>
                            <a:pt x="280" y="220"/>
                          </a:lnTo>
                          <a:lnTo>
                            <a:pt x="278" y="222"/>
                          </a:lnTo>
                          <a:lnTo>
                            <a:pt x="278" y="222"/>
                          </a:lnTo>
                          <a:lnTo>
                            <a:pt x="276" y="224"/>
                          </a:lnTo>
                          <a:lnTo>
                            <a:pt x="276" y="224"/>
                          </a:lnTo>
                          <a:lnTo>
                            <a:pt x="274" y="226"/>
                          </a:lnTo>
                          <a:lnTo>
                            <a:pt x="274" y="226"/>
                          </a:lnTo>
                          <a:lnTo>
                            <a:pt x="272" y="228"/>
                          </a:lnTo>
                          <a:lnTo>
                            <a:pt x="270" y="228"/>
                          </a:lnTo>
                          <a:lnTo>
                            <a:pt x="270" y="228"/>
                          </a:lnTo>
                          <a:lnTo>
                            <a:pt x="268" y="231"/>
                          </a:lnTo>
                          <a:lnTo>
                            <a:pt x="266" y="231"/>
                          </a:lnTo>
                          <a:lnTo>
                            <a:pt x="264" y="231"/>
                          </a:lnTo>
                          <a:lnTo>
                            <a:pt x="264" y="233"/>
                          </a:lnTo>
                          <a:lnTo>
                            <a:pt x="262" y="233"/>
                          </a:lnTo>
                          <a:lnTo>
                            <a:pt x="260" y="233"/>
                          </a:lnTo>
                          <a:lnTo>
                            <a:pt x="258" y="233"/>
                          </a:lnTo>
                          <a:lnTo>
                            <a:pt x="256" y="233"/>
                          </a:lnTo>
                          <a:lnTo>
                            <a:pt x="253" y="233"/>
                          </a:lnTo>
                          <a:lnTo>
                            <a:pt x="251" y="233"/>
                          </a:lnTo>
                          <a:lnTo>
                            <a:pt x="249" y="233"/>
                          </a:lnTo>
                          <a:lnTo>
                            <a:pt x="247" y="233"/>
                          </a:lnTo>
                          <a:lnTo>
                            <a:pt x="245" y="233"/>
                          </a:lnTo>
                          <a:lnTo>
                            <a:pt x="243" y="233"/>
                          </a:lnTo>
                          <a:lnTo>
                            <a:pt x="239" y="233"/>
                          </a:lnTo>
                          <a:lnTo>
                            <a:pt x="237" y="233"/>
                          </a:lnTo>
                          <a:lnTo>
                            <a:pt x="235" y="231"/>
                          </a:lnTo>
                          <a:lnTo>
                            <a:pt x="231" y="231"/>
                          </a:lnTo>
                          <a:lnTo>
                            <a:pt x="224" y="231"/>
                          </a:lnTo>
                          <a:lnTo>
                            <a:pt x="218" y="228"/>
                          </a:lnTo>
                          <a:lnTo>
                            <a:pt x="212" y="226"/>
                          </a:lnTo>
                          <a:lnTo>
                            <a:pt x="210" y="226"/>
                          </a:lnTo>
                          <a:lnTo>
                            <a:pt x="208" y="226"/>
                          </a:lnTo>
                          <a:lnTo>
                            <a:pt x="204" y="224"/>
                          </a:lnTo>
                          <a:lnTo>
                            <a:pt x="202" y="224"/>
                          </a:lnTo>
                          <a:lnTo>
                            <a:pt x="199" y="224"/>
                          </a:lnTo>
                          <a:lnTo>
                            <a:pt x="197" y="222"/>
                          </a:lnTo>
                          <a:lnTo>
                            <a:pt x="193" y="222"/>
                          </a:lnTo>
                          <a:lnTo>
                            <a:pt x="191" y="220"/>
                          </a:lnTo>
                          <a:lnTo>
                            <a:pt x="189" y="220"/>
                          </a:lnTo>
                          <a:lnTo>
                            <a:pt x="187" y="218"/>
                          </a:lnTo>
                          <a:lnTo>
                            <a:pt x="185" y="218"/>
                          </a:lnTo>
                          <a:lnTo>
                            <a:pt x="183" y="216"/>
                          </a:lnTo>
                          <a:lnTo>
                            <a:pt x="179" y="214"/>
                          </a:lnTo>
                          <a:lnTo>
                            <a:pt x="175" y="212"/>
                          </a:lnTo>
                          <a:lnTo>
                            <a:pt x="173" y="210"/>
                          </a:lnTo>
                          <a:lnTo>
                            <a:pt x="168" y="208"/>
                          </a:lnTo>
                          <a:lnTo>
                            <a:pt x="166" y="206"/>
                          </a:lnTo>
                          <a:lnTo>
                            <a:pt x="164" y="204"/>
                          </a:lnTo>
                          <a:lnTo>
                            <a:pt x="162" y="202"/>
                          </a:lnTo>
                          <a:lnTo>
                            <a:pt x="160" y="202"/>
                          </a:lnTo>
                          <a:lnTo>
                            <a:pt x="158" y="202"/>
                          </a:lnTo>
                          <a:lnTo>
                            <a:pt x="158" y="199"/>
                          </a:lnTo>
                          <a:lnTo>
                            <a:pt x="156" y="199"/>
                          </a:lnTo>
                          <a:lnTo>
                            <a:pt x="156" y="199"/>
                          </a:lnTo>
                          <a:lnTo>
                            <a:pt x="154" y="199"/>
                          </a:lnTo>
                          <a:lnTo>
                            <a:pt x="154" y="199"/>
                          </a:lnTo>
                          <a:lnTo>
                            <a:pt x="152" y="199"/>
                          </a:lnTo>
                          <a:lnTo>
                            <a:pt x="152" y="199"/>
                          </a:lnTo>
                          <a:lnTo>
                            <a:pt x="150" y="199"/>
                          </a:lnTo>
                          <a:lnTo>
                            <a:pt x="150" y="199"/>
                          </a:lnTo>
                          <a:lnTo>
                            <a:pt x="148" y="202"/>
                          </a:lnTo>
                          <a:lnTo>
                            <a:pt x="148" y="202"/>
                          </a:lnTo>
                          <a:lnTo>
                            <a:pt x="148" y="202"/>
                          </a:lnTo>
                          <a:lnTo>
                            <a:pt x="146" y="202"/>
                          </a:lnTo>
                          <a:lnTo>
                            <a:pt x="146" y="202"/>
                          </a:lnTo>
                          <a:lnTo>
                            <a:pt x="146" y="202"/>
                          </a:lnTo>
                          <a:lnTo>
                            <a:pt x="146" y="204"/>
                          </a:lnTo>
                          <a:lnTo>
                            <a:pt x="146" y="204"/>
                          </a:lnTo>
                          <a:lnTo>
                            <a:pt x="146" y="204"/>
                          </a:lnTo>
                          <a:lnTo>
                            <a:pt x="146" y="206"/>
                          </a:lnTo>
                          <a:lnTo>
                            <a:pt x="146" y="208"/>
                          </a:lnTo>
                          <a:lnTo>
                            <a:pt x="148" y="210"/>
                          </a:lnTo>
                          <a:lnTo>
                            <a:pt x="150" y="216"/>
                          </a:lnTo>
                          <a:lnTo>
                            <a:pt x="152" y="220"/>
                          </a:lnTo>
                          <a:lnTo>
                            <a:pt x="156" y="226"/>
                          </a:lnTo>
                          <a:lnTo>
                            <a:pt x="158" y="233"/>
                          </a:lnTo>
                          <a:lnTo>
                            <a:pt x="162" y="239"/>
                          </a:lnTo>
                          <a:lnTo>
                            <a:pt x="164" y="245"/>
                          </a:lnTo>
                          <a:lnTo>
                            <a:pt x="164" y="245"/>
                          </a:lnTo>
                          <a:lnTo>
                            <a:pt x="166" y="247"/>
                          </a:lnTo>
                          <a:lnTo>
                            <a:pt x="168" y="249"/>
                          </a:lnTo>
                          <a:lnTo>
                            <a:pt x="168" y="251"/>
                          </a:lnTo>
                          <a:lnTo>
                            <a:pt x="170" y="253"/>
                          </a:lnTo>
                          <a:lnTo>
                            <a:pt x="173" y="253"/>
                          </a:lnTo>
                          <a:lnTo>
                            <a:pt x="173" y="255"/>
                          </a:lnTo>
                          <a:lnTo>
                            <a:pt x="175" y="258"/>
                          </a:lnTo>
                          <a:lnTo>
                            <a:pt x="179" y="262"/>
                          </a:lnTo>
                          <a:lnTo>
                            <a:pt x="183" y="266"/>
                          </a:lnTo>
                          <a:lnTo>
                            <a:pt x="187" y="270"/>
                          </a:lnTo>
                          <a:lnTo>
                            <a:pt x="191" y="274"/>
                          </a:lnTo>
                          <a:lnTo>
                            <a:pt x="193" y="278"/>
                          </a:lnTo>
                          <a:lnTo>
                            <a:pt x="197" y="282"/>
                          </a:lnTo>
                          <a:lnTo>
                            <a:pt x="199" y="285"/>
                          </a:lnTo>
                          <a:lnTo>
                            <a:pt x="202" y="287"/>
                          </a:lnTo>
                          <a:lnTo>
                            <a:pt x="202" y="289"/>
                          </a:lnTo>
                          <a:lnTo>
                            <a:pt x="204" y="291"/>
                          </a:lnTo>
                          <a:lnTo>
                            <a:pt x="206" y="293"/>
                          </a:lnTo>
                          <a:lnTo>
                            <a:pt x="206" y="295"/>
                          </a:lnTo>
                          <a:lnTo>
                            <a:pt x="206" y="297"/>
                          </a:lnTo>
                          <a:lnTo>
                            <a:pt x="208" y="297"/>
                          </a:lnTo>
                          <a:lnTo>
                            <a:pt x="208" y="299"/>
                          </a:lnTo>
                          <a:lnTo>
                            <a:pt x="208" y="301"/>
                          </a:lnTo>
                          <a:lnTo>
                            <a:pt x="208" y="303"/>
                          </a:lnTo>
                          <a:lnTo>
                            <a:pt x="208" y="303"/>
                          </a:lnTo>
                          <a:lnTo>
                            <a:pt x="208" y="305"/>
                          </a:lnTo>
                          <a:lnTo>
                            <a:pt x="208" y="307"/>
                          </a:lnTo>
                          <a:lnTo>
                            <a:pt x="208" y="307"/>
                          </a:lnTo>
                          <a:lnTo>
                            <a:pt x="206" y="309"/>
                          </a:lnTo>
                          <a:lnTo>
                            <a:pt x="206" y="309"/>
                          </a:lnTo>
                          <a:lnTo>
                            <a:pt x="204" y="312"/>
                          </a:lnTo>
                          <a:lnTo>
                            <a:pt x="204" y="312"/>
                          </a:lnTo>
                          <a:lnTo>
                            <a:pt x="202" y="314"/>
                          </a:lnTo>
                          <a:lnTo>
                            <a:pt x="202" y="314"/>
                          </a:lnTo>
                          <a:lnTo>
                            <a:pt x="199" y="316"/>
                          </a:lnTo>
                          <a:lnTo>
                            <a:pt x="199" y="316"/>
                          </a:lnTo>
                          <a:lnTo>
                            <a:pt x="197" y="316"/>
                          </a:lnTo>
                          <a:lnTo>
                            <a:pt x="195" y="318"/>
                          </a:lnTo>
                          <a:lnTo>
                            <a:pt x="193" y="318"/>
                          </a:lnTo>
                          <a:lnTo>
                            <a:pt x="193" y="318"/>
                          </a:lnTo>
                          <a:lnTo>
                            <a:pt x="191" y="318"/>
                          </a:lnTo>
                          <a:lnTo>
                            <a:pt x="189" y="320"/>
                          </a:lnTo>
                          <a:lnTo>
                            <a:pt x="187" y="320"/>
                          </a:lnTo>
                          <a:lnTo>
                            <a:pt x="187" y="320"/>
                          </a:lnTo>
                          <a:lnTo>
                            <a:pt x="185" y="320"/>
                          </a:lnTo>
                          <a:lnTo>
                            <a:pt x="183" y="320"/>
                          </a:lnTo>
                          <a:lnTo>
                            <a:pt x="181" y="320"/>
                          </a:lnTo>
                          <a:lnTo>
                            <a:pt x="179" y="320"/>
                          </a:lnTo>
                          <a:lnTo>
                            <a:pt x="177" y="320"/>
                          </a:lnTo>
                          <a:lnTo>
                            <a:pt x="175" y="320"/>
                          </a:lnTo>
                          <a:lnTo>
                            <a:pt x="175" y="320"/>
                          </a:lnTo>
                          <a:lnTo>
                            <a:pt x="173" y="320"/>
                          </a:lnTo>
                          <a:lnTo>
                            <a:pt x="170" y="320"/>
                          </a:lnTo>
                          <a:lnTo>
                            <a:pt x="168" y="320"/>
                          </a:lnTo>
                          <a:lnTo>
                            <a:pt x="168" y="320"/>
                          </a:lnTo>
                          <a:lnTo>
                            <a:pt x="166" y="320"/>
                          </a:lnTo>
                          <a:lnTo>
                            <a:pt x="164" y="320"/>
                          </a:lnTo>
                          <a:lnTo>
                            <a:pt x="162" y="318"/>
                          </a:lnTo>
                          <a:lnTo>
                            <a:pt x="160" y="318"/>
                          </a:lnTo>
                          <a:lnTo>
                            <a:pt x="158" y="316"/>
                          </a:lnTo>
                          <a:lnTo>
                            <a:pt x="156" y="316"/>
                          </a:lnTo>
                          <a:lnTo>
                            <a:pt x="154" y="316"/>
                          </a:lnTo>
                          <a:lnTo>
                            <a:pt x="152" y="314"/>
                          </a:lnTo>
                          <a:lnTo>
                            <a:pt x="152" y="314"/>
                          </a:lnTo>
                          <a:lnTo>
                            <a:pt x="150" y="314"/>
                          </a:lnTo>
                          <a:lnTo>
                            <a:pt x="150" y="312"/>
                          </a:lnTo>
                          <a:lnTo>
                            <a:pt x="150" y="312"/>
                          </a:lnTo>
                          <a:lnTo>
                            <a:pt x="150" y="312"/>
                          </a:lnTo>
                          <a:lnTo>
                            <a:pt x="148" y="312"/>
                          </a:lnTo>
                          <a:lnTo>
                            <a:pt x="148" y="309"/>
                          </a:lnTo>
                          <a:lnTo>
                            <a:pt x="148" y="309"/>
                          </a:lnTo>
                          <a:lnTo>
                            <a:pt x="148" y="312"/>
                          </a:lnTo>
                          <a:lnTo>
                            <a:pt x="148" y="314"/>
                          </a:lnTo>
                          <a:lnTo>
                            <a:pt x="150" y="314"/>
                          </a:lnTo>
                          <a:lnTo>
                            <a:pt x="150" y="316"/>
                          </a:lnTo>
                          <a:lnTo>
                            <a:pt x="150" y="318"/>
                          </a:lnTo>
                          <a:lnTo>
                            <a:pt x="150" y="320"/>
                          </a:lnTo>
                          <a:lnTo>
                            <a:pt x="150" y="322"/>
                          </a:lnTo>
                          <a:lnTo>
                            <a:pt x="150" y="322"/>
                          </a:lnTo>
                          <a:lnTo>
                            <a:pt x="150" y="322"/>
                          </a:lnTo>
                          <a:lnTo>
                            <a:pt x="150" y="324"/>
                          </a:lnTo>
                          <a:lnTo>
                            <a:pt x="148" y="324"/>
                          </a:lnTo>
                          <a:lnTo>
                            <a:pt x="148" y="326"/>
                          </a:lnTo>
                          <a:lnTo>
                            <a:pt x="148" y="326"/>
                          </a:lnTo>
                          <a:lnTo>
                            <a:pt x="148" y="326"/>
                          </a:lnTo>
                          <a:lnTo>
                            <a:pt x="146" y="328"/>
                          </a:lnTo>
                          <a:lnTo>
                            <a:pt x="146" y="328"/>
                          </a:lnTo>
                          <a:lnTo>
                            <a:pt x="146" y="328"/>
                          </a:lnTo>
                          <a:lnTo>
                            <a:pt x="143" y="330"/>
                          </a:lnTo>
                          <a:lnTo>
                            <a:pt x="143" y="330"/>
                          </a:lnTo>
                          <a:lnTo>
                            <a:pt x="141" y="330"/>
                          </a:lnTo>
                          <a:lnTo>
                            <a:pt x="141" y="330"/>
                          </a:lnTo>
                          <a:lnTo>
                            <a:pt x="139" y="330"/>
                          </a:lnTo>
                          <a:lnTo>
                            <a:pt x="137" y="330"/>
                          </a:lnTo>
                          <a:lnTo>
                            <a:pt x="137" y="330"/>
                          </a:lnTo>
                          <a:lnTo>
                            <a:pt x="135" y="330"/>
                          </a:lnTo>
                          <a:lnTo>
                            <a:pt x="133" y="330"/>
                          </a:lnTo>
                          <a:lnTo>
                            <a:pt x="131" y="328"/>
                          </a:lnTo>
                          <a:lnTo>
                            <a:pt x="131" y="328"/>
                          </a:lnTo>
                          <a:lnTo>
                            <a:pt x="129" y="328"/>
                          </a:lnTo>
                          <a:lnTo>
                            <a:pt x="127" y="326"/>
                          </a:lnTo>
                          <a:lnTo>
                            <a:pt x="125" y="326"/>
                          </a:lnTo>
                          <a:lnTo>
                            <a:pt x="125" y="326"/>
                          </a:lnTo>
                          <a:lnTo>
                            <a:pt x="123" y="324"/>
                          </a:lnTo>
                          <a:lnTo>
                            <a:pt x="121" y="324"/>
                          </a:lnTo>
                          <a:lnTo>
                            <a:pt x="119" y="322"/>
                          </a:lnTo>
                          <a:lnTo>
                            <a:pt x="119" y="322"/>
                          </a:lnTo>
                          <a:lnTo>
                            <a:pt x="116" y="320"/>
                          </a:lnTo>
                          <a:lnTo>
                            <a:pt x="114" y="320"/>
                          </a:lnTo>
                          <a:lnTo>
                            <a:pt x="112" y="318"/>
                          </a:lnTo>
                          <a:lnTo>
                            <a:pt x="112" y="318"/>
                          </a:lnTo>
                          <a:lnTo>
                            <a:pt x="110" y="316"/>
                          </a:lnTo>
                          <a:lnTo>
                            <a:pt x="108" y="316"/>
                          </a:lnTo>
                          <a:lnTo>
                            <a:pt x="108" y="314"/>
                          </a:lnTo>
                          <a:lnTo>
                            <a:pt x="106" y="312"/>
                          </a:lnTo>
                          <a:lnTo>
                            <a:pt x="104" y="312"/>
                          </a:lnTo>
                          <a:lnTo>
                            <a:pt x="104" y="309"/>
                          </a:lnTo>
                          <a:lnTo>
                            <a:pt x="102" y="307"/>
                          </a:lnTo>
                          <a:lnTo>
                            <a:pt x="102" y="307"/>
                          </a:lnTo>
                          <a:lnTo>
                            <a:pt x="100" y="305"/>
                          </a:lnTo>
                          <a:lnTo>
                            <a:pt x="98" y="303"/>
                          </a:lnTo>
                          <a:lnTo>
                            <a:pt x="98" y="303"/>
                          </a:lnTo>
                          <a:lnTo>
                            <a:pt x="96" y="301"/>
                          </a:lnTo>
                          <a:lnTo>
                            <a:pt x="96" y="299"/>
                          </a:lnTo>
                          <a:lnTo>
                            <a:pt x="94" y="299"/>
                          </a:lnTo>
                          <a:lnTo>
                            <a:pt x="94" y="297"/>
                          </a:lnTo>
                          <a:lnTo>
                            <a:pt x="94" y="297"/>
                          </a:lnTo>
                          <a:lnTo>
                            <a:pt x="92" y="295"/>
                          </a:lnTo>
                          <a:lnTo>
                            <a:pt x="92" y="293"/>
                          </a:lnTo>
                          <a:lnTo>
                            <a:pt x="92" y="291"/>
                          </a:lnTo>
                          <a:lnTo>
                            <a:pt x="92" y="291"/>
                          </a:lnTo>
                          <a:lnTo>
                            <a:pt x="92" y="289"/>
                          </a:lnTo>
                          <a:lnTo>
                            <a:pt x="90" y="287"/>
                          </a:lnTo>
                          <a:lnTo>
                            <a:pt x="90" y="285"/>
                          </a:lnTo>
                          <a:lnTo>
                            <a:pt x="90" y="280"/>
                          </a:lnTo>
                          <a:lnTo>
                            <a:pt x="90" y="276"/>
                          </a:lnTo>
                          <a:lnTo>
                            <a:pt x="90" y="274"/>
                          </a:lnTo>
                          <a:lnTo>
                            <a:pt x="87" y="272"/>
                          </a:lnTo>
                          <a:lnTo>
                            <a:pt x="87" y="270"/>
                          </a:lnTo>
                          <a:lnTo>
                            <a:pt x="87" y="268"/>
                          </a:lnTo>
                          <a:lnTo>
                            <a:pt x="87" y="266"/>
                          </a:lnTo>
                          <a:lnTo>
                            <a:pt x="85" y="264"/>
                          </a:lnTo>
                          <a:lnTo>
                            <a:pt x="85" y="262"/>
                          </a:lnTo>
                          <a:lnTo>
                            <a:pt x="85" y="260"/>
                          </a:lnTo>
                          <a:lnTo>
                            <a:pt x="83" y="258"/>
                          </a:lnTo>
                          <a:lnTo>
                            <a:pt x="83" y="255"/>
                          </a:lnTo>
                          <a:lnTo>
                            <a:pt x="81" y="253"/>
                          </a:lnTo>
                          <a:lnTo>
                            <a:pt x="79" y="251"/>
                          </a:lnTo>
                          <a:lnTo>
                            <a:pt x="79" y="249"/>
                          </a:lnTo>
                          <a:lnTo>
                            <a:pt x="77" y="247"/>
                          </a:lnTo>
                          <a:lnTo>
                            <a:pt x="75" y="245"/>
                          </a:lnTo>
                          <a:lnTo>
                            <a:pt x="73" y="243"/>
                          </a:lnTo>
                          <a:lnTo>
                            <a:pt x="71" y="241"/>
                          </a:lnTo>
                          <a:lnTo>
                            <a:pt x="65" y="237"/>
                          </a:lnTo>
                          <a:lnTo>
                            <a:pt x="58" y="231"/>
                          </a:lnTo>
                          <a:lnTo>
                            <a:pt x="52" y="226"/>
                          </a:lnTo>
                          <a:lnTo>
                            <a:pt x="48" y="222"/>
                          </a:lnTo>
                          <a:lnTo>
                            <a:pt x="44" y="218"/>
                          </a:lnTo>
                          <a:lnTo>
                            <a:pt x="40" y="214"/>
                          </a:lnTo>
                          <a:lnTo>
                            <a:pt x="38" y="214"/>
                          </a:lnTo>
                          <a:lnTo>
                            <a:pt x="36" y="212"/>
                          </a:lnTo>
                          <a:lnTo>
                            <a:pt x="34" y="210"/>
                          </a:lnTo>
                          <a:lnTo>
                            <a:pt x="31" y="208"/>
                          </a:lnTo>
                          <a:lnTo>
                            <a:pt x="31" y="208"/>
                          </a:lnTo>
                          <a:lnTo>
                            <a:pt x="29" y="206"/>
                          </a:lnTo>
                          <a:lnTo>
                            <a:pt x="29" y="206"/>
                          </a:lnTo>
                          <a:lnTo>
                            <a:pt x="27" y="204"/>
                          </a:lnTo>
                          <a:lnTo>
                            <a:pt x="25" y="202"/>
                          </a:lnTo>
                          <a:lnTo>
                            <a:pt x="21" y="202"/>
                          </a:lnTo>
                          <a:lnTo>
                            <a:pt x="21" y="199"/>
                          </a:lnTo>
                          <a:lnTo>
                            <a:pt x="19" y="199"/>
                          </a:lnTo>
                          <a:lnTo>
                            <a:pt x="17" y="197"/>
                          </a:lnTo>
                          <a:lnTo>
                            <a:pt x="17" y="197"/>
                          </a:lnTo>
                          <a:lnTo>
                            <a:pt x="15" y="195"/>
                          </a:lnTo>
                          <a:lnTo>
                            <a:pt x="15" y="195"/>
                          </a:lnTo>
                          <a:lnTo>
                            <a:pt x="13" y="195"/>
                          </a:lnTo>
                          <a:lnTo>
                            <a:pt x="13" y="193"/>
                          </a:lnTo>
                          <a:lnTo>
                            <a:pt x="13" y="193"/>
                          </a:lnTo>
                          <a:lnTo>
                            <a:pt x="13" y="193"/>
                          </a:lnTo>
                          <a:lnTo>
                            <a:pt x="11" y="189"/>
                          </a:lnTo>
                          <a:lnTo>
                            <a:pt x="9" y="187"/>
                          </a:lnTo>
                          <a:lnTo>
                            <a:pt x="9" y="185"/>
                          </a:lnTo>
                          <a:lnTo>
                            <a:pt x="7" y="181"/>
                          </a:lnTo>
                          <a:lnTo>
                            <a:pt x="7" y="179"/>
                          </a:lnTo>
                          <a:lnTo>
                            <a:pt x="7" y="177"/>
                          </a:lnTo>
                          <a:lnTo>
                            <a:pt x="4" y="175"/>
                          </a:lnTo>
                          <a:lnTo>
                            <a:pt x="4" y="172"/>
                          </a:lnTo>
                          <a:lnTo>
                            <a:pt x="4" y="170"/>
                          </a:lnTo>
                          <a:lnTo>
                            <a:pt x="4" y="170"/>
                          </a:lnTo>
                          <a:lnTo>
                            <a:pt x="4" y="168"/>
                          </a:lnTo>
                          <a:lnTo>
                            <a:pt x="4" y="168"/>
                          </a:lnTo>
                          <a:lnTo>
                            <a:pt x="4" y="166"/>
                          </a:lnTo>
                          <a:lnTo>
                            <a:pt x="4" y="166"/>
                          </a:lnTo>
                          <a:lnTo>
                            <a:pt x="4" y="16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48" name="Freeform 377"/>
                    <p:cNvSpPr>
                      <a:spLocks/>
                    </p:cNvSpPr>
                    <p:nvPr/>
                  </p:nvSpPr>
                  <p:spPr bwMode="auto">
                    <a:xfrm flipH="1">
                      <a:off x="7967603" y="2046224"/>
                      <a:ext cx="121487" cy="94912"/>
                    </a:xfrm>
                    <a:custGeom>
                      <a:avLst/>
                      <a:gdLst/>
                      <a:ahLst/>
                      <a:cxnLst>
                        <a:cxn ang="0">
                          <a:pos x="2" y="0"/>
                        </a:cxn>
                        <a:cxn ang="0">
                          <a:pos x="2" y="4"/>
                        </a:cxn>
                        <a:cxn ang="0">
                          <a:pos x="4" y="8"/>
                        </a:cxn>
                        <a:cxn ang="0">
                          <a:pos x="6" y="13"/>
                        </a:cxn>
                        <a:cxn ang="0">
                          <a:pos x="8" y="17"/>
                        </a:cxn>
                        <a:cxn ang="0">
                          <a:pos x="13" y="21"/>
                        </a:cxn>
                        <a:cxn ang="0">
                          <a:pos x="15" y="25"/>
                        </a:cxn>
                        <a:cxn ang="0">
                          <a:pos x="19" y="31"/>
                        </a:cxn>
                        <a:cxn ang="0">
                          <a:pos x="25" y="38"/>
                        </a:cxn>
                        <a:cxn ang="0">
                          <a:pos x="33" y="46"/>
                        </a:cxn>
                        <a:cxn ang="0">
                          <a:pos x="40" y="54"/>
                        </a:cxn>
                        <a:cxn ang="0">
                          <a:pos x="44" y="58"/>
                        </a:cxn>
                        <a:cxn ang="0">
                          <a:pos x="48" y="60"/>
                        </a:cxn>
                        <a:cxn ang="0">
                          <a:pos x="50" y="62"/>
                        </a:cxn>
                        <a:cxn ang="0">
                          <a:pos x="52" y="65"/>
                        </a:cxn>
                        <a:cxn ang="0">
                          <a:pos x="56" y="67"/>
                        </a:cxn>
                        <a:cxn ang="0">
                          <a:pos x="58" y="69"/>
                        </a:cxn>
                        <a:cxn ang="0">
                          <a:pos x="60" y="71"/>
                        </a:cxn>
                        <a:cxn ang="0">
                          <a:pos x="64" y="71"/>
                        </a:cxn>
                        <a:cxn ang="0">
                          <a:pos x="67" y="73"/>
                        </a:cxn>
                        <a:cxn ang="0">
                          <a:pos x="69" y="73"/>
                        </a:cxn>
                        <a:cxn ang="0">
                          <a:pos x="73" y="73"/>
                        </a:cxn>
                        <a:cxn ang="0">
                          <a:pos x="77" y="73"/>
                        </a:cxn>
                        <a:cxn ang="0">
                          <a:pos x="79" y="73"/>
                        </a:cxn>
                        <a:cxn ang="0">
                          <a:pos x="83" y="73"/>
                        </a:cxn>
                        <a:cxn ang="0">
                          <a:pos x="87" y="73"/>
                        </a:cxn>
                        <a:cxn ang="0">
                          <a:pos x="93" y="73"/>
                        </a:cxn>
                        <a:cxn ang="0">
                          <a:pos x="96" y="73"/>
                        </a:cxn>
                        <a:cxn ang="0">
                          <a:pos x="96" y="73"/>
                        </a:cxn>
                        <a:cxn ang="0">
                          <a:pos x="96" y="73"/>
                        </a:cxn>
                        <a:cxn ang="0">
                          <a:pos x="91" y="73"/>
                        </a:cxn>
                        <a:cxn ang="0">
                          <a:pos x="87" y="75"/>
                        </a:cxn>
                        <a:cxn ang="0">
                          <a:pos x="83" y="75"/>
                        </a:cxn>
                        <a:cxn ang="0">
                          <a:pos x="79" y="75"/>
                        </a:cxn>
                        <a:cxn ang="0">
                          <a:pos x="75" y="75"/>
                        </a:cxn>
                        <a:cxn ang="0">
                          <a:pos x="71" y="75"/>
                        </a:cxn>
                        <a:cxn ang="0">
                          <a:pos x="64" y="75"/>
                        </a:cxn>
                        <a:cxn ang="0">
                          <a:pos x="60" y="73"/>
                        </a:cxn>
                        <a:cxn ang="0">
                          <a:pos x="56" y="73"/>
                        </a:cxn>
                        <a:cxn ang="0">
                          <a:pos x="52" y="71"/>
                        </a:cxn>
                        <a:cxn ang="0">
                          <a:pos x="48" y="69"/>
                        </a:cxn>
                        <a:cxn ang="0">
                          <a:pos x="40" y="60"/>
                        </a:cxn>
                        <a:cxn ang="0">
                          <a:pos x="31" y="52"/>
                        </a:cxn>
                        <a:cxn ang="0">
                          <a:pos x="23" y="46"/>
                        </a:cxn>
                        <a:cxn ang="0">
                          <a:pos x="19" y="38"/>
                        </a:cxn>
                        <a:cxn ang="0">
                          <a:pos x="13" y="31"/>
                        </a:cxn>
                        <a:cxn ang="0">
                          <a:pos x="8" y="27"/>
                        </a:cxn>
                        <a:cxn ang="0">
                          <a:pos x="6" y="25"/>
                        </a:cxn>
                        <a:cxn ang="0">
                          <a:pos x="6" y="23"/>
                        </a:cxn>
                        <a:cxn ang="0">
                          <a:pos x="4" y="19"/>
                        </a:cxn>
                        <a:cxn ang="0">
                          <a:pos x="2" y="17"/>
                        </a:cxn>
                        <a:cxn ang="0">
                          <a:pos x="2" y="13"/>
                        </a:cxn>
                        <a:cxn ang="0">
                          <a:pos x="2" y="8"/>
                        </a:cxn>
                        <a:cxn ang="0">
                          <a:pos x="0" y="6"/>
                        </a:cxn>
                        <a:cxn ang="0">
                          <a:pos x="0" y="2"/>
                        </a:cxn>
                        <a:cxn ang="0">
                          <a:pos x="2" y="0"/>
                        </a:cxn>
                        <a:cxn ang="0">
                          <a:pos x="2" y="0"/>
                        </a:cxn>
                      </a:cxnLst>
                      <a:rect l="0" t="0" r="r" b="b"/>
                      <a:pathLst>
                        <a:path w="96" h="75">
                          <a:moveTo>
                            <a:pt x="2" y="0"/>
                          </a:moveTo>
                          <a:lnTo>
                            <a:pt x="2" y="0"/>
                          </a:lnTo>
                          <a:lnTo>
                            <a:pt x="2" y="2"/>
                          </a:lnTo>
                          <a:lnTo>
                            <a:pt x="2" y="4"/>
                          </a:lnTo>
                          <a:lnTo>
                            <a:pt x="4" y="6"/>
                          </a:lnTo>
                          <a:lnTo>
                            <a:pt x="4" y="8"/>
                          </a:lnTo>
                          <a:lnTo>
                            <a:pt x="6" y="11"/>
                          </a:lnTo>
                          <a:lnTo>
                            <a:pt x="6" y="13"/>
                          </a:lnTo>
                          <a:lnTo>
                            <a:pt x="8" y="15"/>
                          </a:lnTo>
                          <a:lnTo>
                            <a:pt x="8" y="17"/>
                          </a:lnTo>
                          <a:lnTo>
                            <a:pt x="10" y="19"/>
                          </a:lnTo>
                          <a:lnTo>
                            <a:pt x="13" y="21"/>
                          </a:lnTo>
                          <a:lnTo>
                            <a:pt x="13" y="23"/>
                          </a:lnTo>
                          <a:lnTo>
                            <a:pt x="15" y="25"/>
                          </a:lnTo>
                          <a:lnTo>
                            <a:pt x="17" y="27"/>
                          </a:lnTo>
                          <a:lnTo>
                            <a:pt x="19" y="31"/>
                          </a:lnTo>
                          <a:lnTo>
                            <a:pt x="21" y="33"/>
                          </a:lnTo>
                          <a:lnTo>
                            <a:pt x="25" y="38"/>
                          </a:lnTo>
                          <a:lnTo>
                            <a:pt x="29" y="42"/>
                          </a:lnTo>
                          <a:lnTo>
                            <a:pt x="33" y="46"/>
                          </a:lnTo>
                          <a:lnTo>
                            <a:pt x="37" y="50"/>
                          </a:lnTo>
                          <a:lnTo>
                            <a:pt x="40" y="54"/>
                          </a:lnTo>
                          <a:lnTo>
                            <a:pt x="44" y="56"/>
                          </a:lnTo>
                          <a:lnTo>
                            <a:pt x="44" y="58"/>
                          </a:lnTo>
                          <a:lnTo>
                            <a:pt x="46" y="60"/>
                          </a:lnTo>
                          <a:lnTo>
                            <a:pt x="48" y="60"/>
                          </a:lnTo>
                          <a:lnTo>
                            <a:pt x="48" y="62"/>
                          </a:lnTo>
                          <a:lnTo>
                            <a:pt x="50" y="62"/>
                          </a:lnTo>
                          <a:lnTo>
                            <a:pt x="52" y="65"/>
                          </a:lnTo>
                          <a:lnTo>
                            <a:pt x="52" y="65"/>
                          </a:lnTo>
                          <a:lnTo>
                            <a:pt x="54" y="67"/>
                          </a:lnTo>
                          <a:lnTo>
                            <a:pt x="56" y="67"/>
                          </a:lnTo>
                          <a:lnTo>
                            <a:pt x="56" y="69"/>
                          </a:lnTo>
                          <a:lnTo>
                            <a:pt x="58" y="69"/>
                          </a:lnTo>
                          <a:lnTo>
                            <a:pt x="60" y="69"/>
                          </a:lnTo>
                          <a:lnTo>
                            <a:pt x="60" y="71"/>
                          </a:lnTo>
                          <a:lnTo>
                            <a:pt x="62" y="71"/>
                          </a:lnTo>
                          <a:lnTo>
                            <a:pt x="64" y="71"/>
                          </a:lnTo>
                          <a:lnTo>
                            <a:pt x="64" y="71"/>
                          </a:lnTo>
                          <a:lnTo>
                            <a:pt x="67" y="73"/>
                          </a:lnTo>
                          <a:lnTo>
                            <a:pt x="69" y="73"/>
                          </a:lnTo>
                          <a:lnTo>
                            <a:pt x="69" y="73"/>
                          </a:lnTo>
                          <a:lnTo>
                            <a:pt x="71" y="73"/>
                          </a:lnTo>
                          <a:lnTo>
                            <a:pt x="73" y="73"/>
                          </a:lnTo>
                          <a:lnTo>
                            <a:pt x="75" y="73"/>
                          </a:lnTo>
                          <a:lnTo>
                            <a:pt x="77" y="73"/>
                          </a:lnTo>
                          <a:lnTo>
                            <a:pt x="77" y="73"/>
                          </a:lnTo>
                          <a:lnTo>
                            <a:pt x="79" y="73"/>
                          </a:lnTo>
                          <a:lnTo>
                            <a:pt x="81" y="73"/>
                          </a:lnTo>
                          <a:lnTo>
                            <a:pt x="83" y="73"/>
                          </a:lnTo>
                          <a:lnTo>
                            <a:pt x="85" y="73"/>
                          </a:lnTo>
                          <a:lnTo>
                            <a:pt x="87" y="73"/>
                          </a:lnTo>
                          <a:lnTo>
                            <a:pt x="91" y="73"/>
                          </a:lnTo>
                          <a:lnTo>
                            <a:pt x="93" y="73"/>
                          </a:lnTo>
                          <a:lnTo>
                            <a:pt x="93" y="73"/>
                          </a:lnTo>
                          <a:lnTo>
                            <a:pt x="96" y="73"/>
                          </a:lnTo>
                          <a:lnTo>
                            <a:pt x="96" y="73"/>
                          </a:lnTo>
                          <a:lnTo>
                            <a:pt x="96" y="73"/>
                          </a:lnTo>
                          <a:lnTo>
                            <a:pt x="96" y="73"/>
                          </a:lnTo>
                          <a:lnTo>
                            <a:pt x="96" y="73"/>
                          </a:lnTo>
                          <a:lnTo>
                            <a:pt x="93" y="73"/>
                          </a:lnTo>
                          <a:lnTo>
                            <a:pt x="91" y="73"/>
                          </a:lnTo>
                          <a:lnTo>
                            <a:pt x="89" y="73"/>
                          </a:lnTo>
                          <a:lnTo>
                            <a:pt x="87" y="75"/>
                          </a:lnTo>
                          <a:lnTo>
                            <a:pt x="85" y="75"/>
                          </a:lnTo>
                          <a:lnTo>
                            <a:pt x="83" y="75"/>
                          </a:lnTo>
                          <a:lnTo>
                            <a:pt x="81" y="75"/>
                          </a:lnTo>
                          <a:lnTo>
                            <a:pt x="79" y="75"/>
                          </a:lnTo>
                          <a:lnTo>
                            <a:pt x="77" y="75"/>
                          </a:lnTo>
                          <a:lnTo>
                            <a:pt x="75" y="75"/>
                          </a:lnTo>
                          <a:lnTo>
                            <a:pt x="73" y="75"/>
                          </a:lnTo>
                          <a:lnTo>
                            <a:pt x="71" y="75"/>
                          </a:lnTo>
                          <a:lnTo>
                            <a:pt x="67" y="75"/>
                          </a:lnTo>
                          <a:lnTo>
                            <a:pt x="64" y="75"/>
                          </a:lnTo>
                          <a:lnTo>
                            <a:pt x="62" y="75"/>
                          </a:lnTo>
                          <a:lnTo>
                            <a:pt x="60" y="73"/>
                          </a:lnTo>
                          <a:lnTo>
                            <a:pt x="58" y="73"/>
                          </a:lnTo>
                          <a:lnTo>
                            <a:pt x="56" y="73"/>
                          </a:lnTo>
                          <a:lnTo>
                            <a:pt x="54" y="73"/>
                          </a:lnTo>
                          <a:lnTo>
                            <a:pt x="52" y="71"/>
                          </a:lnTo>
                          <a:lnTo>
                            <a:pt x="50" y="71"/>
                          </a:lnTo>
                          <a:lnTo>
                            <a:pt x="48" y="69"/>
                          </a:lnTo>
                          <a:lnTo>
                            <a:pt x="46" y="67"/>
                          </a:lnTo>
                          <a:lnTo>
                            <a:pt x="40" y="60"/>
                          </a:lnTo>
                          <a:lnTo>
                            <a:pt x="33" y="54"/>
                          </a:lnTo>
                          <a:lnTo>
                            <a:pt x="31" y="52"/>
                          </a:lnTo>
                          <a:lnTo>
                            <a:pt x="27" y="48"/>
                          </a:lnTo>
                          <a:lnTo>
                            <a:pt x="23" y="46"/>
                          </a:lnTo>
                          <a:lnTo>
                            <a:pt x="21" y="42"/>
                          </a:lnTo>
                          <a:lnTo>
                            <a:pt x="19" y="38"/>
                          </a:lnTo>
                          <a:lnTo>
                            <a:pt x="15" y="35"/>
                          </a:lnTo>
                          <a:lnTo>
                            <a:pt x="13" y="31"/>
                          </a:lnTo>
                          <a:lnTo>
                            <a:pt x="10" y="29"/>
                          </a:lnTo>
                          <a:lnTo>
                            <a:pt x="8" y="27"/>
                          </a:lnTo>
                          <a:lnTo>
                            <a:pt x="8" y="25"/>
                          </a:lnTo>
                          <a:lnTo>
                            <a:pt x="6" y="25"/>
                          </a:lnTo>
                          <a:lnTo>
                            <a:pt x="6" y="23"/>
                          </a:lnTo>
                          <a:lnTo>
                            <a:pt x="6" y="23"/>
                          </a:lnTo>
                          <a:lnTo>
                            <a:pt x="4" y="21"/>
                          </a:lnTo>
                          <a:lnTo>
                            <a:pt x="4" y="19"/>
                          </a:lnTo>
                          <a:lnTo>
                            <a:pt x="4" y="19"/>
                          </a:lnTo>
                          <a:lnTo>
                            <a:pt x="2" y="17"/>
                          </a:lnTo>
                          <a:lnTo>
                            <a:pt x="2" y="15"/>
                          </a:lnTo>
                          <a:lnTo>
                            <a:pt x="2" y="13"/>
                          </a:lnTo>
                          <a:lnTo>
                            <a:pt x="2" y="11"/>
                          </a:lnTo>
                          <a:lnTo>
                            <a:pt x="2" y="8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1F1A1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49" name="Freeform 378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7967603" y="2046224"/>
                      <a:ext cx="121487" cy="94912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31"/>
                        </a:cxn>
                        <a:cxn ang="0">
                          <a:pos x="31" y="44"/>
                        </a:cxn>
                        <a:cxn ang="0">
                          <a:pos x="46" y="58"/>
                        </a:cxn>
                        <a:cxn ang="0">
                          <a:pos x="52" y="65"/>
                        </a:cxn>
                        <a:cxn ang="0">
                          <a:pos x="58" y="67"/>
                        </a:cxn>
                        <a:cxn ang="0">
                          <a:pos x="62" y="71"/>
                        </a:cxn>
                        <a:cxn ang="0">
                          <a:pos x="69" y="73"/>
                        </a:cxn>
                        <a:cxn ang="0">
                          <a:pos x="75" y="73"/>
                        </a:cxn>
                        <a:cxn ang="0">
                          <a:pos x="85" y="73"/>
                        </a:cxn>
                        <a:cxn ang="0">
                          <a:pos x="93" y="71"/>
                        </a:cxn>
                        <a:cxn ang="0">
                          <a:pos x="96" y="71"/>
                        </a:cxn>
                        <a:cxn ang="0">
                          <a:pos x="96" y="73"/>
                        </a:cxn>
                        <a:cxn ang="0">
                          <a:pos x="89" y="75"/>
                        </a:cxn>
                        <a:cxn ang="0">
                          <a:pos x="75" y="75"/>
                        </a:cxn>
                        <a:cxn ang="0">
                          <a:pos x="67" y="75"/>
                        </a:cxn>
                        <a:cxn ang="0">
                          <a:pos x="58" y="75"/>
                        </a:cxn>
                        <a:cxn ang="0">
                          <a:pos x="52" y="71"/>
                        </a:cxn>
                        <a:cxn ang="0">
                          <a:pos x="46" y="69"/>
                        </a:cxn>
                        <a:cxn ang="0">
                          <a:pos x="25" y="46"/>
                        </a:cxn>
                        <a:cxn ang="0">
                          <a:pos x="15" y="35"/>
                        </a:cxn>
                        <a:cxn ang="0">
                          <a:pos x="6" y="25"/>
                        </a:cxn>
                        <a:cxn ang="0">
                          <a:pos x="4" y="19"/>
                        </a:cxn>
                        <a:cxn ang="0">
                          <a:pos x="2" y="13"/>
                        </a:cxn>
                        <a:cxn ang="0">
                          <a:pos x="0" y="6"/>
                        </a:cxn>
                        <a:cxn ang="0">
                          <a:pos x="0" y="2"/>
                        </a:cxn>
                        <a:cxn ang="0">
                          <a:pos x="2" y="0"/>
                        </a:cxn>
                        <a:cxn ang="0">
                          <a:pos x="4" y="6"/>
                        </a:cxn>
                        <a:cxn ang="0">
                          <a:pos x="8" y="15"/>
                        </a:cxn>
                        <a:cxn ang="0">
                          <a:pos x="15" y="23"/>
                        </a:cxn>
                        <a:cxn ang="0">
                          <a:pos x="31" y="44"/>
                        </a:cxn>
                        <a:cxn ang="0">
                          <a:pos x="21" y="33"/>
                        </a:cxn>
                        <a:cxn ang="0">
                          <a:pos x="13" y="23"/>
                        </a:cxn>
                        <a:cxn ang="0">
                          <a:pos x="6" y="15"/>
                        </a:cxn>
                        <a:cxn ang="0">
                          <a:pos x="2" y="4"/>
                        </a:cxn>
                        <a:cxn ang="0">
                          <a:pos x="2" y="6"/>
                        </a:cxn>
                        <a:cxn ang="0">
                          <a:pos x="4" y="15"/>
                        </a:cxn>
                        <a:cxn ang="0">
                          <a:pos x="6" y="21"/>
                        </a:cxn>
                        <a:cxn ang="0">
                          <a:pos x="10" y="29"/>
                        </a:cxn>
                        <a:cxn ang="0">
                          <a:pos x="21" y="40"/>
                        </a:cxn>
                        <a:cxn ang="0">
                          <a:pos x="33" y="54"/>
                        </a:cxn>
                        <a:cxn ang="0">
                          <a:pos x="48" y="69"/>
                        </a:cxn>
                        <a:cxn ang="0">
                          <a:pos x="52" y="71"/>
                        </a:cxn>
                        <a:cxn ang="0">
                          <a:pos x="58" y="73"/>
                        </a:cxn>
                        <a:cxn ang="0">
                          <a:pos x="67" y="75"/>
                        </a:cxn>
                        <a:cxn ang="0">
                          <a:pos x="77" y="75"/>
                        </a:cxn>
                        <a:cxn ang="0">
                          <a:pos x="87" y="73"/>
                        </a:cxn>
                        <a:cxn ang="0">
                          <a:pos x="75" y="73"/>
                        </a:cxn>
                        <a:cxn ang="0">
                          <a:pos x="69" y="73"/>
                        </a:cxn>
                        <a:cxn ang="0">
                          <a:pos x="64" y="73"/>
                        </a:cxn>
                        <a:cxn ang="0">
                          <a:pos x="58" y="69"/>
                        </a:cxn>
                        <a:cxn ang="0">
                          <a:pos x="52" y="67"/>
                        </a:cxn>
                        <a:cxn ang="0">
                          <a:pos x="48" y="62"/>
                        </a:cxn>
                        <a:cxn ang="0">
                          <a:pos x="44" y="56"/>
                        </a:cxn>
                      </a:cxnLst>
                      <a:rect l="0" t="0" r="r" b="b"/>
                      <a:pathLst>
                        <a:path w="96" h="75">
                          <a:moveTo>
                            <a:pt x="15" y="23"/>
                          </a:moveTo>
                          <a:lnTo>
                            <a:pt x="17" y="25"/>
                          </a:lnTo>
                          <a:lnTo>
                            <a:pt x="19" y="29"/>
                          </a:lnTo>
                          <a:lnTo>
                            <a:pt x="21" y="31"/>
                          </a:lnTo>
                          <a:lnTo>
                            <a:pt x="23" y="35"/>
                          </a:lnTo>
                          <a:lnTo>
                            <a:pt x="27" y="38"/>
                          </a:lnTo>
                          <a:lnTo>
                            <a:pt x="29" y="40"/>
                          </a:lnTo>
                          <a:lnTo>
                            <a:pt x="31" y="44"/>
                          </a:lnTo>
                          <a:lnTo>
                            <a:pt x="33" y="46"/>
                          </a:lnTo>
                          <a:lnTo>
                            <a:pt x="44" y="56"/>
                          </a:lnTo>
                          <a:lnTo>
                            <a:pt x="46" y="58"/>
                          </a:lnTo>
                          <a:lnTo>
                            <a:pt x="46" y="58"/>
                          </a:lnTo>
                          <a:lnTo>
                            <a:pt x="48" y="60"/>
                          </a:lnTo>
                          <a:lnTo>
                            <a:pt x="50" y="62"/>
                          </a:lnTo>
                          <a:lnTo>
                            <a:pt x="50" y="62"/>
                          </a:lnTo>
                          <a:lnTo>
                            <a:pt x="52" y="65"/>
                          </a:lnTo>
                          <a:lnTo>
                            <a:pt x="54" y="65"/>
                          </a:lnTo>
                          <a:lnTo>
                            <a:pt x="54" y="67"/>
                          </a:lnTo>
                          <a:lnTo>
                            <a:pt x="56" y="67"/>
                          </a:lnTo>
                          <a:lnTo>
                            <a:pt x="58" y="67"/>
                          </a:lnTo>
                          <a:lnTo>
                            <a:pt x="58" y="69"/>
                          </a:lnTo>
                          <a:lnTo>
                            <a:pt x="60" y="69"/>
                          </a:lnTo>
                          <a:lnTo>
                            <a:pt x="62" y="69"/>
                          </a:lnTo>
                          <a:lnTo>
                            <a:pt x="62" y="71"/>
                          </a:lnTo>
                          <a:lnTo>
                            <a:pt x="64" y="71"/>
                          </a:lnTo>
                          <a:lnTo>
                            <a:pt x="67" y="71"/>
                          </a:lnTo>
                          <a:lnTo>
                            <a:pt x="67" y="71"/>
                          </a:lnTo>
                          <a:lnTo>
                            <a:pt x="69" y="73"/>
                          </a:lnTo>
                          <a:lnTo>
                            <a:pt x="71" y="73"/>
                          </a:lnTo>
                          <a:lnTo>
                            <a:pt x="73" y="73"/>
                          </a:lnTo>
                          <a:lnTo>
                            <a:pt x="73" y="73"/>
                          </a:lnTo>
                          <a:lnTo>
                            <a:pt x="75" y="73"/>
                          </a:lnTo>
                          <a:lnTo>
                            <a:pt x="77" y="73"/>
                          </a:lnTo>
                          <a:lnTo>
                            <a:pt x="77" y="73"/>
                          </a:lnTo>
                          <a:lnTo>
                            <a:pt x="81" y="73"/>
                          </a:lnTo>
                          <a:lnTo>
                            <a:pt x="85" y="73"/>
                          </a:lnTo>
                          <a:lnTo>
                            <a:pt x="87" y="73"/>
                          </a:lnTo>
                          <a:lnTo>
                            <a:pt x="91" y="73"/>
                          </a:lnTo>
                          <a:lnTo>
                            <a:pt x="93" y="71"/>
                          </a:lnTo>
                          <a:lnTo>
                            <a:pt x="93" y="71"/>
                          </a:lnTo>
                          <a:lnTo>
                            <a:pt x="96" y="71"/>
                          </a:lnTo>
                          <a:lnTo>
                            <a:pt x="96" y="71"/>
                          </a:lnTo>
                          <a:lnTo>
                            <a:pt x="96" y="71"/>
                          </a:lnTo>
                          <a:lnTo>
                            <a:pt x="96" y="71"/>
                          </a:lnTo>
                          <a:lnTo>
                            <a:pt x="96" y="73"/>
                          </a:lnTo>
                          <a:lnTo>
                            <a:pt x="96" y="73"/>
                          </a:lnTo>
                          <a:lnTo>
                            <a:pt x="96" y="73"/>
                          </a:lnTo>
                          <a:lnTo>
                            <a:pt x="96" y="73"/>
                          </a:lnTo>
                          <a:lnTo>
                            <a:pt x="96" y="73"/>
                          </a:lnTo>
                          <a:lnTo>
                            <a:pt x="93" y="73"/>
                          </a:lnTo>
                          <a:lnTo>
                            <a:pt x="91" y="75"/>
                          </a:lnTo>
                          <a:lnTo>
                            <a:pt x="89" y="75"/>
                          </a:lnTo>
                          <a:lnTo>
                            <a:pt x="85" y="75"/>
                          </a:lnTo>
                          <a:lnTo>
                            <a:pt x="83" y="75"/>
                          </a:lnTo>
                          <a:lnTo>
                            <a:pt x="79" y="75"/>
                          </a:lnTo>
                          <a:lnTo>
                            <a:pt x="75" y="75"/>
                          </a:lnTo>
                          <a:lnTo>
                            <a:pt x="73" y="75"/>
                          </a:lnTo>
                          <a:lnTo>
                            <a:pt x="71" y="75"/>
                          </a:lnTo>
                          <a:lnTo>
                            <a:pt x="69" y="75"/>
                          </a:lnTo>
                          <a:lnTo>
                            <a:pt x="67" y="75"/>
                          </a:lnTo>
                          <a:lnTo>
                            <a:pt x="64" y="75"/>
                          </a:lnTo>
                          <a:lnTo>
                            <a:pt x="62" y="75"/>
                          </a:lnTo>
                          <a:lnTo>
                            <a:pt x="60" y="75"/>
                          </a:lnTo>
                          <a:lnTo>
                            <a:pt x="58" y="75"/>
                          </a:lnTo>
                          <a:lnTo>
                            <a:pt x="56" y="73"/>
                          </a:lnTo>
                          <a:lnTo>
                            <a:pt x="54" y="73"/>
                          </a:lnTo>
                          <a:lnTo>
                            <a:pt x="54" y="73"/>
                          </a:lnTo>
                          <a:lnTo>
                            <a:pt x="52" y="71"/>
                          </a:lnTo>
                          <a:lnTo>
                            <a:pt x="50" y="71"/>
                          </a:lnTo>
                          <a:lnTo>
                            <a:pt x="48" y="71"/>
                          </a:lnTo>
                          <a:lnTo>
                            <a:pt x="48" y="69"/>
                          </a:lnTo>
                          <a:lnTo>
                            <a:pt x="46" y="69"/>
                          </a:lnTo>
                          <a:lnTo>
                            <a:pt x="37" y="60"/>
                          </a:lnTo>
                          <a:lnTo>
                            <a:pt x="33" y="54"/>
                          </a:lnTo>
                          <a:lnTo>
                            <a:pt x="27" y="50"/>
                          </a:lnTo>
                          <a:lnTo>
                            <a:pt x="25" y="46"/>
                          </a:lnTo>
                          <a:lnTo>
                            <a:pt x="21" y="44"/>
                          </a:lnTo>
                          <a:lnTo>
                            <a:pt x="19" y="40"/>
                          </a:lnTo>
                          <a:lnTo>
                            <a:pt x="17" y="38"/>
                          </a:lnTo>
                          <a:lnTo>
                            <a:pt x="15" y="35"/>
                          </a:lnTo>
                          <a:lnTo>
                            <a:pt x="13" y="33"/>
                          </a:lnTo>
                          <a:lnTo>
                            <a:pt x="10" y="29"/>
                          </a:lnTo>
                          <a:lnTo>
                            <a:pt x="8" y="27"/>
                          </a:lnTo>
                          <a:lnTo>
                            <a:pt x="6" y="25"/>
                          </a:lnTo>
                          <a:lnTo>
                            <a:pt x="4" y="23"/>
                          </a:lnTo>
                          <a:lnTo>
                            <a:pt x="4" y="21"/>
                          </a:lnTo>
                          <a:lnTo>
                            <a:pt x="4" y="21"/>
                          </a:lnTo>
                          <a:lnTo>
                            <a:pt x="4" y="19"/>
                          </a:lnTo>
                          <a:lnTo>
                            <a:pt x="2" y="19"/>
                          </a:lnTo>
                          <a:lnTo>
                            <a:pt x="2" y="17"/>
                          </a:lnTo>
                          <a:lnTo>
                            <a:pt x="2" y="15"/>
                          </a:lnTo>
                          <a:lnTo>
                            <a:pt x="2" y="13"/>
                          </a:lnTo>
                          <a:lnTo>
                            <a:pt x="0" y="11"/>
                          </a:lnTo>
                          <a:lnTo>
                            <a:pt x="0" y="8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4"/>
                          </a:ln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2" y="2"/>
                          </a:lnTo>
                          <a:lnTo>
                            <a:pt x="4" y="4"/>
                          </a:lnTo>
                          <a:lnTo>
                            <a:pt x="4" y="6"/>
                          </a:lnTo>
                          <a:lnTo>
                            <a:pt x="6" y="8"/>
                          </a:lnTo>
                          <a:lnTo>
                            <a:pt x="6" y="11"/>
                          </a:lnTo>
                          <a:lnTo>
                            <a:pt x="8" y="13"/>
                          </a:lnTo>
                          <a:lnTo>
                            <a:pt x="8" y="15"/>
                          </a:lnTo>
                          <a:lnTo>
                            <a:pt x="10" y="17"/>
                          </a:lnTo>
                          <a:lnTo>
                            <a:pt x="10" y="19"/>
                          </a:lnTo>
                          <a:lnTo>
                            <a:pt x="13" y="21"/>
                          </a:lnTo>
                          <a:lnTo>
                            <a:pt x="15" y="23"/>
                          </a:lnTo>
                          <a:lnTo>
                            <a:pt x="15" y="23"/>
                          </a:lnTo>
                          <a:close/>
                          <a:moveTo>
                            <a:pt x="44" y="56"/>
                          </a:moveTo>
                          <a:lnTo>
                            <a:pt x="33" y="46"/>
                          </a:lnTo>
                          <a:lnTo>
                            <a:pt x="31" y="44"/>
                          </a:lnTo>
                          <a:lnTo>
                            <a:pt x="27" y="42"/>
                          </a:lnTo>
                          <a:lnTo>
                            <a:pt x="25" y="38"/>
                          </a:lnTo>
                          <a:lnTo>
                            <a:pt x="23" y="35"/>
                          </a:lnTo>
                          <a:lnTo>
                            <a:pt x="21" y="33"/>
                          </a:lnTo>
                          <a:lnTo>
                            <a:pt x="17" y="29"/>
                          </a:lnTo>
                          <a:lnTo>
                            <a:pt x="15" y="27"/>
                          </a:lnTo>
                          <a:lnTo>
                            <a:pt x="13" y="23"/>
                          </a:lnTo>
                          <a:lnTo>
                            <a:pt x="13" y="23"/>
                          </a:lnTo>
                          <a:lnTo>
                            <a:pt x="10" y="21"/>
                          </a:lnTo>
                          <a:lnTo>
                            <a:pt x="10" y="19"/>
                          </a:lnTo>
                          <a:lnTo>
                            <a:pt x="8" y="17"/>
                          </a:lnTo>
                          <a:lnTo>
                            <a:pt x="6" y="15"/>
                          </a:lnTo>
                          <a:lnTo>
                            <a:pt x="6" y="13"/>
                          </a:lnTo>
                          <a:lnTo>
                            <a:pt x="4" y="8"/>
                          </a:lnTo>
                          <a:lnTo>
                            <a:pt x="4" y="6"/>
                          </a:lnTo>
                          <a:lnTo>
                            <a:pt x="2" y="4"/>
                          </a:lnTo>
                          <a:lnTo>
                            <a:pt x="2" y="2"/>
                          </a:lnTo>
                          <a:lnTo>
                            <a:pt x="2" y="4"/>
                          </a:lnTo>
                          <a:lnTo>
                            <a:pt x="2" y="6"/>
                          </a:lnTo>
                          <a:lnTo>
                            <a:pt x="2" y="6"/>
                          </a:lnTo>
                          <a:lnTo>
                            <a:pt x="2" y="8"/>
                          </a:lnTo>
                          <a:lnTo>
                            <a:pt x="2" y="11"/>
                          </a:lnTo>
                          <a:lnTo>
                            <a:pt x="2" y="13"/>
                          </a:lnTo>
                          <a:lnTo>
                            <a:pt x="4" y="15"/>
                          </a:lnTo>
                          <a:lnTo>
                            <a:pt x="4" y="19"/>
                          </a:lnTo>
                          <a:lnTo>
                            <a:pt x="4" y="19"/>
                          </a:lnTo>
                          <a:lnTo>
                            <a:pt x="4" y="21"/>
                          </a:lnTo>
                          <a:lnTo>
                            <a:pt x="6" y="21"/>
                          </a:lnTo>
                          <a:lnTo>
                            <a:pt x="6" y="23"/>
                          </a:lnTo>
                          <a:lnTo>
                            <a:pt x="8" y="25"/>
                          </a:lnTo>
                          <a:lnTo>
                            <a:pt x="8" y="27"/>
                          </a:lnTo>
                          <a:lnTo>
                            <a:pt x="10" y="29"/>
                          </a:lnTo>
                          <a:lnTo>
                            <a:pt x="13" y="31"/>
                          </a:lnTo>
                          <a:lnTo>
                            <a:pt x="15" y="33"/>
                          </a:lnTo>
                          <a:lnTo>
                            <a:pt x="17" y="38"/>
                          </a:lnTo>
                          <a:lnTo>
                            <a:pt x="21" y="40"/>
                          </a:lnTo>
                          <a:lnTo>
                            <a:pt x="23" y="42"/>
                          </a:lnTo>
                          <a:lnTo>
                            <a:pt x="25" y="46"/>
                          </a:lnTo>
                          <a:lnTo>
                            <a:pt x="27" y="48"/>
                          </a:lnTo>
                          <a:lnTo>
                            <a:pt x="33" y="54"/>
                          </a:lnTo>
                          <a:lnTo>
                            <a:pt x="40" y="58"/>
                          </a:lnTo>
                          <a:lnTo>
                            <a:pt x="46" y="67"/>
                          </a:lnTo>
                          <a:lnTo>
                            <a:pt x="48" y="67"/>
                          </a:lnTo>
                          <a:lnTo>
                            <a:pt x="48" y="69"/>
                          </a:lnTo>
                          <a:lnTo>
                            <a:pt x="50" y="69"/>
                          </a:lnTo>
                          <a:lnTo>
                            <a:pt x="50" y="69"/>
                          </a:lnTo>
                          <a:lnTo>
                            <a:pt x="52" y="71"/>
                          </a:lnTo>
                          <a:lnTo>
                            <a:pt x="52" y="71"/>
                          </a:lnTo>
                          <a:lnTo>
                            <a:pt x="54" y="71"/>
                          </a:lnTo>
                          <a:lnTo>
                            <a:pt x="56" y="73"/>
                          </a:lnTo>
                          <a:lnTo>
                            <a:pt x="56" y="73"/>
                          </a:lnTo>
                          <a:lnTo>
                            <a:pt x="58" y="73"/>
                          </a:lnTo>
                          <a:lnTo>
                            <a:pt x="58" y="73"/>
                          </a:lnTo>
                          <a:lnTo>
                            <a:pt x="60" y="73"/>
                          </a:lnTo>
                          <a:lnTo>
                            <a:pt x="62" y="73"/>
                          </a:lnTo>
                          <a:lnTo>
                            <a:pt x="67" y="75"/>
                          </a:lnTo>
                          <a:lnTo>
                            <a:pt x="69" y="75"/>
                          </a:lnTo>
                          <a:lnTo>
                            <a:pt x="73" y="75"/>
                          </a:lnTo>
                          <a:lnTo>
                            <a:pt x="75" y="75"/>
                          </a:lnTo>
                          <a:lnTo>
                            <a:pt x="77" y="75"/>
                          </a:lnTo>
                          <a:lnTo>
                            <a:pt x="81" y="75"/>
                          </a:lnTo>
                          <a:lnTo>
                            <a:pt x="83" y="75"/>
                          </a:lnTo>
                          <a:lnTo>
                            <a:pt x="85" y="73"/>
                          </a:lnTo>
                          <a:lnTo>
                            <a:pt x="87" y="73"/>
                          </a:lnTo>
                          <a:lnTo>
                            <a:pt x="85" y="73"/>
                          </a:lnTo>
                          <a:lnTo>
                            <a:pt x="81" y="73"/>
                          </a:lnTo>
                          <a:lnTo>
                            <a:pt x="79" y="73"/>
                          </a:lnTo>
                          <a:lnTo>
                            <a:pt x="75" y="73"/>
                          </a:lnTo>
                          <a:lnTo>
                            <a:pt x="73" y="73"/>
                          </a:lnTo>
                          <a:lnTo>
                            <a:pt x="73" y="73"/>
                          </a:lnTo>
                          <a:lnTo>
                            <a:pt x="71" y="73"/>
                          </a:lnTo>
                          <a:lnTo>
                            <a:pt x="69" y="73"/>
                          </a:lnTo>
                          <a:lnTo>
                            <a:pt x="69" y="73"/>
                          </a:lnTo>
                          <a:lnTo>
                            <a:pt x="67" y="73"/>
                          </a:lnTo>
                          <a:lnTo>
                            <a:pt x="64" y="73"/>
                          </a:lnTo>
                          <a:lnTo>
                            <a:pt x="64" y="73"/>
                          </a:lnTo>
                          <a:lnTo>
                            <a:pt x="62" y="71"/>
                          </a:lnTo>
                          <a:lnTo>
                            <a:pt x="60" y="71"/>
                          </a:lnTo>
                          <a:lnTo>
                            <a:pt x="60" y="71"/>
                          </a:lnTo>
                          <a:lnTo>
                            <a:pt x="58" y="69"/>
                          </a:lnTo>
                          <a:lnTo>
                            <a:pt x="56" y="69"/>
                          </a:lnTo>
                          <a:lnTo>
                            <a:pt x="56" y="69"/>
                          </a:lnTo>
                          <a:lnTo>
                            <a:pt x="54" y="67"/>
                          </a:lnTo>
                          <a:lnTo>
                            <a:pt x="52" y="67"/>
                          </a:lnTo>
                          <a:lnTo>
                            <a:pt x="52" y="67"/>
                          </a:lnTo>
                          <a:lnTo>
                            <a:pt x="50" y="65"/>
                          </a:lnTo>
                          <a:lnTo>
                            <a:pt x="50" y="65"/>
                          </a:lnTo>
                          <a:lnTo>
                            <a:pt x="48" y="62"/>
                          </a:lnTo>
                          <a:lnTo>
                            <a:pt x="46" y="60"/>
                          </a:lnTo>
                          <a:lnTo>
                            <a:pt x="46" y="60"/>
                          </a:lnTo>
                          <a:lnTo>
                            <a:pt x="44" y="58"/>
                          </a:lnTo>
                          <a:lnTo>
                            <a:pt x="44" y="56"/>
                          </a:lnTo>
                          <a:lnTo>
                            <a:pt x="44" y="56"/>
                          </a:lnTo>
                          <a:close/>
                        </a:path>
                      </a:pathLst>
                    </a:custGeom>
                    <a:solidFill>
                      <a:srgbClr val="1F1A1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  <p:pic>
                <p:nvPicPr>
                  <p:cNvPr id="237" name="Picture 19" descr="C:\Users\superdroid\Desktop\갈매기\6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7906685" y="1249950"/>
                    <a:ext cx="576064" cy="576064"/>
                  </a:xfrm>
                  <a:prstGeom prst="rect">
                    <a:avLst/>
                  </a:prstGeom>
                  <a:noFill/>
                </p:spPr>
              </p:pic>
              <p:grpSp>
                <p:nvGrpSpPr>
                  <p:cNvPr id="238" name="그룹 551"/>
                  <p:cNvGrpSpPr/>
                  <p:nvPr/>
                </p:nvGrpSpPr>
                <p:grpSpPr>
                  <a:xfrm>
                    <a:off x="7212483" y="1091647"/>
                    <a:ext cx="836530" cy="394699"/>
                    <a:chOff x="4270091" y="966441"/>
                    <a:chExt cx="562375" cy="394699"/>
                  </a:xfrm>
                </p:grpSpPr>
                <p:sp>
                  <p:nvSpPr>
                    <p:cNvPr id="239" name="Freeform 450"/>
                    <p:cNvSpPr>
                      <a:spLocks/>
                    </p:cNvSpPr>
                    <p:nvPr/>
                  </p:nvSpPr>
                  <p:spPr bwMode="auto">
                    <a:xfrm>
                      <a:off x="4270091" y="966441"/>
                      <a:ext cx="562375" cy="394699"/>
                    </a:xfrm>
                    <a:custGeom>
                      <a:avLst/>
                      <a:gdLst/>
                      <a:ahLst/>
                      <a:cxnLst>
                        <a:cxn ang="0">
                          <a:pos x="597" y="136"/>
                        </a:cxn>
                        <a:cxn ang="0">
                          <a:pos x="595" y="116"/>
                        </a:cxn>
                        <a:cxn ang="0">
                          <a:pos x="586" y="90"/>
                        </a:cxn>
                        <a:cxn ang="0">
                          <a:pos x="571" y="68"/>
                        </a:cxn>
                        <a:cxn ang="0">
                          <a:pos x="549" y="48"/>
                        </a:cxn>
                        <a:cxn ang="0">
                          <a:pos x="522" y="31"/>
                        </a:cxn>
                        <a:cxn ang="0">
                          <a:pos x="457" y="9"/>
                        </a:cxn>
                        <a:cxn ang="0">
                          <a:pos x="378" y="0"/>
                        </a:cxn>
                        <a:cxn ang="0">
                          <a:pos x="349" y="2"/>
                        </a:cxn>
                        <a:cxn ang="0">
                          <a:pos x="294" y="7"/>
                        </a:cxn>
                        <a:cxn ang="0">
                          <a:pos x="266" y="13"/>
                        </a:cxn>
                        <a:cxn ang="0">
                          <a:pos x="211" y="29"/>
                        </a:cxn>
                        <a:cxn ang="0">
                          <a:pos x="160" y="48"/>
                        </a:cxn>
                        <a:cxn ang="0">
                          <a:pos x="114" y="75"/>
                        </a:cxn>
                        <a:cxn ang="0">
                          <a:pos x="77" y="101"/>
                        </a:cxn>
                        <a:cxn ang="0">
                          <a:pos x="44" y="132"/>
                        </a:cxn>
                        <a:cxn ang="0">
                          <a:pos x="20" y="165"/>
                        </a:cxn>
                        <a:cxn ang="0">
                          <a:pos x="7" y="198"/>
                        </a:cxn>
                        <a:cxn ang="0">
                          <a:pos x="0" y="230"/>
                        </a:cxn>
                        <a:cxn ang="0">
                          <a:pos x="2" y="252"/>
                        </a:cxn>
                        <a:cxn ang="0">
                          <a:pos x="7" y="266"/>
                        </a:cxn>
                        <a:cxn ang="0">
                          <a:pos x="18" y="290"/>
                        </a:cxn>
                        <a:cxn ang="0">
                          <a:pos x="37" y="312"/>
                        </a:cxn>
                        <a:cxn ang="0">
                          <a:pos x="61" y="329"/>
                        </a:cxn>
                        <a:cxn ang="0">
                          <a:pos x="105" y="351"/>
                        </a:cxn>
                        <a:cxn ang="0">
                          <a:pos x="180" y="367"/>
                        </a:cxn>
                        <a:cxn ang="0">
                          <a:pos x="222" y="369"/>
                        </a:cxn>
                        <a:cxn ang="0">
                          <a:pos x="277" y="364"/>
                        </a:cxn>
                        <a:cxn ang="0">
                          <a:pos x="334" y="356"/>
                        </a:cxn>
                        <a:cxn ang="0">
                          <a:pos x="360" y="347"/>
                        </a:cxn>
                        <a:cxn ang="0">
                          <a:pos x="426" y="325"/>
                        </a:cxn>
                        <a:cxn ang="0">
                          <a:pos x="463" y="305"/>
                        </a:cxn>
                        <a:cxn ang="0">
                          <a:pos x="525" y="263"/>
                        </a:cxn>
                        <a:cxn ang="0">
                          <a:pos x="569" y="215"/>
                        </a:cxn>
                        <a:cxn ang="0">
                          <a:pos x="591" y="176"/>
                        </a:cxn>
                        <a:cxn ang="0">
                          <a:pos x="597" y="149"/>
                        </a:cxn>
                        <a:cxn ang="0">
                          <a:pos x="597" y="136"/>
                        </a:cxn>
                      </a:cxnLst>
                      <a:rect l="0" t="0" r="r" b="b"/>
                      <a:pathLst>
                        <a:path w="597" h="419">
                          <a:moveTo>
                            <a:pt x="597" y="136"/>
                          </a:moveTo>
                          <a:lnTo>
                            <a:pt x="597" y="136"/>
                          </a:lnTo>
                          <a:lnTo>
                            <a:pt x="595" y="116"/>
                          </a:lnTo>
                          <a:lnTo>
                            <a:pt x="595" y="116"/>
                          </a:lnTo>
                          <a:lnTo>
                            <a:pt x="591" y="103"/>
                          </a:lnTo>
                          <a:lnTo>
                            <a:pt x="586" y="90"/>
                          </a:lnTo>
                          <a:lnTo>
                            <a:pt x="580" y="79"/>
                          </a:lnTo>
                          <a:lnTo>
                            <a:pt x="571" y="68"/>
                          </a:lnTo>
                          <a:lnTo>
                            <a:pt x="560" y="57"/>
                          </a:lnTo>
                          <a:lnTo>
                            <a:pt x="549" y="48"/>
                          </a:lnTo>
                          <a:lnTo>
                            <a:pt x="536" y="40"/>
                          </a:lnTo>
                          <a:lnTo>
                            <a:pt x="522" y="31"/>
                          </a:lnTo>
                          <a:lnTo>
                            <a:pt x="492" y="18"/>
                          </a:lnTo>
                          <a:lnTo>
                            <a:pt x="457" y="9"/>
                          </a:lnTo>
                          <a:lnTo>
                            <a:pt x="417" y="2"/>
                          </a:lnTo>
                          <a:lnTo>
                            <a:pt x="378" y="0"/>
                          </a:lnTo>
                          <a:lnTo>
                            <a:pt x="378" y="0"/>
                          </a:lnTo>
                          <a:lnTo>
                            <a:pt x="349" y="2"/>
                          </a:lnTo>
                          <a:lnTo>
                            <a:pt x="323" y="4"/>
                          </a:lnTo>
                          <a:lnTo>
                            <a:pt x="294" y="7"/>
                          </a:lnTo>
                          <a:lnTo>
                            <a:pt x="266" y="13"/>
                          </a:lnTo>
                          <a:lnTo>
                            <a:pt x="266" y="13"/>
                          </a:lnTo>
                          <a:lnTo>
                            <a:pt x="237" y="20"/>
                          </a:lnTo>
                          <a:lnTo>
                            <a:pt x="211" y="29"/>
                          </a:lnTo>
                          <a:lnTo>
                            <a:pt x="184" y="40"/>
                          </a:lnTo>
                          <a:lnTo>
                            <a:pt x="160" y="48"/>
                          </a:lnTo>
                          <a:lnTo>
                            <a:pt x="136" y="61"/>
                          </a:lnTo>
                          <a:lnTo>
                            <a:pt x="114" y="75"/>
                          </a:lnTo>
                          <a:lnTo>
                            <a:pt x="94" y="88"/>
                          </a:lnTo>
                          <a:lnTo>
                            <a:pt x="77" y="101"/>
                          </a:lnTo>
                          <a:lnTo>
                            <a:pt x="59" y="116"/>
                          </a:lnTo>
                          <a:lnTo>
                            <a:pt x="44" y="132"/>
                          </a:lnTo>
                          <a:lnTo>
                            <a:pt x="31" y="147"/>
                          </a:lnTo>
                          <a:lnTo>
                            <a:pt x="20" y="165"/>
                          </a:lnTo>
                          <a:lnTo>
                            <a:pt x="13" y="180"/>
                          </a:lnTo>
                          <a:lnTo>
                            <a:pt x="7" y="198"/>
                          </a:lnTo>
                          <a:lnTo>
                            <a:pt x="2" y="215"/>
                          </a:lnTo>
                          <a:lnTo>
                            <a:pt x="0" y="230"/>
                          </a:lnTo>
                          <a:lnTo>
                            <a:pt x="0" y="230"/>
                          </a:lnTo>
                          <a:lnTo>
                            <a:pt x="2" y="252"/>
                          </a:lnTo>
                          <a:lnTo>
                            <a:pt x="2" y="252"/>
                          </a:lnTo>
                          <a:lnTo>
                            <a:pt x="7" y="266"/>
                          </a:lnTo>
                          <a:lnTo>
                            <a:pt x="11" y="277"/>
                          </a:lnTo>
                          <a:lnTo>
                            <a:pt x="18" y="290"/>
                          </a:lnTo>
                          <a:lnTo>
                            <a:pt x="26" y="301"/>
                          </a:lnTo>
                          <a:lnTo>
                            <a:pt x="37" y="312"/>
                          </a:lnTo>
                          <a:lnTo>
                            <a:pt x="48" y="320"/>
                          </a:lnTo>
                          <a:lnTo>
                            <a:pt x="61" y="329"/>
                          </a:lnTo>
                          <a:lnTo>
                            <a:pt x="75" y="338"/>
                          </a:lnTo>
                          <a:lnTo>
                            <a:pt x="105" y="351"/>
                          </a:lnTo>
                          <a:lnTo>
                            <a:pt x="140" y="360"/>
                          </a:lnTo>
                          <a:lnTo>
                            <a:pt x="180" y="367"/>
                          </a:lnTo>
                          <a:lnTo>
                            <a:pt x="222" y="369"/>
                          </a:lnTo>
                          <a:lnTo>
                            <a:pt x="222" y="369"/>
                          </a:lnTo>
                          <a:lnTo>
                            <a:pt x="248" y="367"/>
                          </a:lnTo>
                          <a:lnTo>
                            <a:pt x="277" y="364"/>
                          </a:lnTo>
                          <a:lnTo>
                            <a:pt x="303" y="360"/>
                          </a:lnTo>
                          <a:lnTo>
                            <a:pt x="334" y="356"/>
                          </a:lnTo>
                          <a:lnTo>
                            <a:pt x="334" y="356"/>
                          </a:lnTo>
                          <a:lnTo>
                            <a:pt x="360" y="347"/>
                          </a:lnTo>
                          <a:lnTo>
                            <a:pt x="432" y="419"/>
                          </a:lnTo>
                          <a:lnTo>
                            <a:pt x="426" y="325"/>
                          </a:lnTo>
                          <a:lnTo>
                            <a:pt x="426" y="325"/>
                          </a:lnTo>
                          <a:lnTo>
                            <a:pt x="463" y="305"/>
                          </a:lnTo>
                          <a:lnTo>
                            <a:pt x="496" y="285"/>
                          </a:lnTo>
                          <a:lnTo>
                            <a:pt x="525" y="263"/>
                          </a:lnTo>
                          <a:lnTo>
                            <a:pt x="549" y="239"/>
                          </a:lnTo>
                          <a:lnTo>
                            <a:pt x="569" y="215"/>
                          </a:lnTo>
                          <a:lnTo>
                            <a:pt x="584" y="189"/>
                          </a:lnTo>
                          <a:lnTo>
                            <a:pt x="591" y="176"/>
                          </a:lnTo>
                          <a:lnTo>
                            <a:pt x="593" y="162"/>
                          </a:lnTo>
                          <a:lnTo>
                            <a:pt x="597" y="149"/>
                          </a:lnTo>
                          <a:lnTo>
                            <a:pt x="597" y="136"/>
                          </a:lnTo>
                          <a:lnTo>
                            <a:pt x="597" y="13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40" name="Freeform 451"/>
                    <p:cNvSpPr>
                      <a:spLocks/>
                    </p:cNvSpPr>
                    <p:nvPr/>
                  </p:nvSpPr>
                  <p:spPr bwMode="auto">
                    <a:xfrm>
                      <a:off x="4283968" y="980728"/>
                      <a:ext cx="539767" cy="342889"/>
                    </a:xfrm>
                    <a:custGeom>
                      <a:avLst/>
                      <a:gdLst/>
                      <a:ahLst/>
                      <a:cxnLst>
                        <a:cxn ang="0">
                          <a:pos x="402" y="364"/>
                        </a:cxn>
                        <a:cxn ang="0">
                          <a:pos x="345" y="307"/>
                        </a:cxn>
                        <a:cxn ang="0">
                          <a:pos x="316" y="313"/>
                        </a:cxn>
                        <a:cxn ang="0">
                          <a:pos x="288" y="320"/>
                        </a:cxn>
                        <a:cxn ang="0">
                          <a:pos x="233" y="324"/>
                        </a:cxn>
                        <a:cxn ang="0">
                          <a:pos x="207" y="327"/>
                        </a:cxn>
                        <a:cxn ang="0">
                          <a:pos x="130" y="320"/>
                        </a:cxn>
                        <a:cxn ang="0">
                          <a:pos x="66" y="298"/>
                        </a:cxn>
                        <a:cxn ang="0">
                          <a:pos x="33" y="276"/>
                        </a:cxn>
                        <a:cxn ang="0">
                          <a:pos x="16" y="256"/>
                        </a:cxn>
                        <a:cxn ang="0">
                          <a:pos x="5" y="237"/>
                        </a:cxn>
                        <a:cxn ang="0">
                          <a:pos x="2" y="223"/>
                        </a:cxn>
                        <a:cxn ang="0">
                          <a:pos x="0" y="208"/>
                        </a:cxn>
                        <a:cxn ang="0">
                          <a:pos x="5" y="177"/>
                        </a:cxn>
                        <a:cxn ang="0">
                          <a:pos x="18" y="149"/>
                        </a:cxn>
                        <a:cxn ang="0">
                          <a:pos x="40" y="120"/>
                        </a:cxn>
                        <a:cxn ang="0">
                          <a:pos x="70" y="92"/>
                        </a:cxn>
                        <a:cxn ang="0">
                          <a:pos x="106" y="65"/>
                        </a:cxn>
                        <a:cxn ang="0">
                          <a:pos x="149" y="43"/>
                        </a:cxn>
                        <a:cxn ang="0">
                          <a:pos x="198" y="26"/>
                        </a:cxn>
                        <a:cxn ang="0">
                          <a:pos x="253" y="11"/>
                        </a:cxn>
                        <a:cxn ang="0">
                          <a:pos x="281" y="6"/>
                        </a:cxn>
                        <a:cxn ang="0">
                          <a:pos x="336" y="0"/>
                        </a:cxn>
                        <a:cxn ang="0">
                          <a:pos x="362" y="0"/>
                        </a:cxn>
                        <a:cxn ang="0">
                          <a:pos x="441" y="6"/>
                        </a:cxn>
                        <a:cxn ang="0">
                          <a:pos x="503" y="26"/>
                        </a:cxn>
                        <a:cxn ang="0">
                          <a:pos x="540" y="50"/>
                        </a:cxn>
                        <a:cxn ang="0">
                          <a:pos x="556" y="68"/>
                        </a:cxn>
                        <a:cxn ang="0">
                          <a:pos x="569" y="90"/>
                        </a:cxn>
                        <a:cxn ang="0">
                          <a:pos x="571" y="101"/>
                        </a:cxn>
                        <a:cxn ang="0">
                          <a:pos x="573" y="118"/>
                        </a:cxn>
                        <a:cxn ang="0">
                          <a:pos x="569" y="142"/>
                        </a:cxn>
                        <a:cxn ang="0">
                          <a:pos x="560" y="166"/>
                        </a:cxn>
                        <a:cxn ang="0">
                          <a:pos x="525" y="212"/>
                        </a:cxn>
                        <a:cxn ang="0">
                          <a:pos x="470" y="256"/>
                        </a:cxn>
                        <a:cxn ang="0">
                          <a:pos x="400" y="294"/>
                        </a:cxn>
                      </a:cxnLst>
                      <a:rect l="0" t="0" r="r" b="b"/>
                      <a:pathLst>
                        <a:path w="573" h="364">
                          <a:moveTo>
                            <a:pt x="400" y="294"/>
                          </a:moveTo>
                          <a:lnTo>
                            <a:pt x="402" y="364"/>
                          </a:lnTo>
                          <a:lnTo>
                            <a:pt x="347" y="307"/>
                          </a:lnTo>
                          <a:lnTo>
                            <a:pt x="345" y="307"/>
                          </a:lnTo>
                          <a:lnTo>
                            <a:pt x="345" y="307"/>
                          </a:lnTo>
                          <a:lnTo>
                            <a:pt x="316" y="313"/>
                          </a:lnTo>
                          <a:lnTo>
                            <a:pt x="316" y="313"/>
                          </a:lnTo>
                          <a:lnTo>
                            <a:pt x="288" y="320"/>
                          </a:lnTo>
                          <a:lnTo>
                            <a:pt x="261" y="322"/>
                          </a:lnTo>
                          <a:lnTo>
                            <a:pt x="233" y="324"/>
                          </a:lnTo>
                          <a:lnTo>
                            <a:pt x="207" y="327"/>
                          </a:lnTo>
                          <a:lnTo>
                            <a:pt x="207" y="327"/>
                          </a:lnTo>
                          <a:lnTo>
                            <a:pt x="167" y="324"/>
                          </a:lnTo>
                          <a:lnTo>
                            <a:pt x="130" y="320"/>
                          </a:lnTo>
                          <a:lnTo>
                            <a:pt x="97" y="311"/>
                          </a:lnTo>
                          <a:lnTo>
                            <a:pt x="66" y="298"/>
                          </a:lnTo>
                          <a:lnTo>
                            <a:pt x="42" y="285"/>
                          </a:lnTo>
                          <a:lnTo>
                            <a:pt x="33" y="276"/>
                          </a:lnTo>
                          <a:lnTo>
                            <a:pt x="22" y="267"/>
                          </a:lnTo>
                          <a:lnTo>
                            <a:pt x="16" y="256"/>
                          </a:lnTo>
                          <a:lnTo>
                            <a:pt x="9" y="248"/>
                          </a:lnTo>
                          <a:lnTo>
                            <a:pt x="5" y="237"/>
                          </a:lnTo>
                          <a:lnTo>
                            <a:pt x="2" y="223"/>
                          </a:lnTo>
                          <a:lnTo>
                            <a:pt x="2" y="223"/>
                          </a:lnTo>
                          <a:lnTo>
                            <a:pt x="0" y="208"/>
                          </a:lnTo>
                          <a:lnTo>
                            <a:pt x="0" y="208"/>
                          </a:lnTo>
                          <a:lnTo>
                            <a:pt x="0" y="193"/>
                          </a:lnTo>
                          <a:lnTo>
                            <a:pt x="5" y="177"/>
                          </a:lnTo>
                          <a:lnTo>
                            <a:pt x="9" y="162"/>
                          </a:lnTo>
                          <a:lnTo>
                            <a:pt x="18" y="149"/>
                          </a:lnTo>
                          <a:lnTo>
                            <a:pt x="29" y="133"/>
                          </a:lnTo>
                          <a:lnTo>
                            <a:pt x="40" y="120"/>
                          </a:lnTo>
                          <a:lnTo>
                            <a:pt x="53" y="105"/>
                          </a:lnTo>
                          <a:lnTo>
                            <a:pt x="70" y="92"/>
                          </a:lnTo>
                          <a:lnTo>
                            <a:pt x="88" y="79"/>
                          </a:lnTo>
                          <a:lnTo>
                            <a:pt x="106" y="65"/>
                          </a:lnTo>
                          <a:lnTo>
                            <a:pt x="127" y="54"/>
                          </a:lnTo>
                          <a:lnTo>
                            <a:pt x="149" y="43"/>
                          </a:lnTo>
                          <a:lnTo>
                            <a:pt x="174" y="35"/>
                          </a:lnTo>
                          <a:lnTo>
                            <a:pt x="198" y="26"/>
                          </a:lnTo>
                          <a:lnTo>
                            <a:pt x="224" y="17"/>
                          </a:lnTo>
                          <a:lnTo>
                            <a:pt x="253" y="11"/>
                          </a:lnTo>
                          <a:lnTo>
                            <a:pt x="253" y="11"/>
                          </a:lnTo>
                          <a:lnTo>
                            <a:pt x="281" y="6"/>
                          </a:lnTo>
                          <a:lnTo>
                            <a:pt x="308" y="2"/>
                          </a:lnTo>
                          <a:lnTo>
                            <a:pt x="336" y="0"/>
                          </a:lnTo>
                          <a:lnTo>
                            <a:pt x="362" y="0"/>
                          </a:lnTo>
                          <a:lnTo>
                            <a:pt x="362" y="0"/>
                          </a:lnTo>
                          <a:lnTo>
                            <a:pt x="402" y="0"/>
                          </a:lnTo>
                          <a:lnTo>
                            <a:pt x="441" y="6"/>
                          </a:lnTo>
                          <a:lnTo>
                            <a:pt x="474" y="15"/>
                          </a:lnTo>
                          <a:lnTo>
                            <a:pt x="503" y="26"/>
                          </a:lnTo>
                          <a:lnTo>
                            <a:pt x="529" y="41"/>
                          </a:lnTo>
                          <a:lnTo>
                            <a:pt x="540" y="50"/>
                          </a:lnTo>
                          <a:lnTo>
                            <a:pt x="549" y="59"/>
                          </a:lnTo>
                          <a:lnTo>
                            <a:pt x="556" y="68"/>
                          </a:lnTo>
                          <a:lnTo>
                            <a:pt x="562" y="79"/>
                          </a:lnTo>
                          <a:lnTo>
                            <a:pt x="569" y="90"/>
                          </a:lnTo>
                          <a:lnTo>
                            <a:pt x="571" y="101"/>
                          </a:lnTo>
                          <a:lnTo>
                            <a:pt x="571" y="101"/>
                          </a:lnTo>
                          <a:lnTo>
                            <a:pt x="573" y="118"/>
                          </a:lnTo>
                          <a:lnTo>
                            <a:pt x="573" y="118"/>
                          </a:lnTo>
                          <a:lnTo>
                            <a:pt x="571" y="129"/>
                          </a:lnTo>
                          <a:lnTo>
                            <a:pt x="569" y="142"/>
                          </a:lnTo>
                          <a:lnTo>
                            <a:pt x="567" y="153"/>
                          </a:lnTo>
                          <a:lnTo>
                            <a:pt x="560" y="166"/>
                          </a:lnTo>
                          <a:lnTo>
                            <a:pt x="545" y="191"/>
                          </a:lnTo>
                          <a:lnTo>
                            <a:pt x="525" y="212"/>
                          </a:lnTo>
                          <a:lnTo>
                            <a:pt x="499" y="237"/>
                          </a:lnTo>
                          <a:lnTo>
                            <a:pt x="470" y="256"/>
                          </a:lnTo>
                          <a:lnTo>
                            <a:pt x="437" y="276"/>
                          </a:lnTo>
                          <a:lnTo>
                            <a:pt x="400" y="294"/>
                          </a:lnTo>
                          <a:lnTo>
                            <a:pt x="400" y="29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231" name="직사각형 230"/>
              <p:cNvSpPr/>
              <p:nvPr/>
            </p:nvSpPr>
            <p:spPr>
              <a:xfrm>
                <a:off x="7238360" y="1134812"/>
                <a:ext cx="792088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관심 없어</a:t>
                </a: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!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40" name="Rectangle 1"/>
          <p:cNvSpPr>
            <a:spLocks noChangeArrowheads="1"/>
          </p:cNvSpPr>
          <p:nvPr/>
        </p:nvSpPr>
        <p:spPr bwMode="auto">
          <a:xfrm>
            <a:off x="264684" y="3598881"/>
            <a:ext cx="895518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액티비티의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dispatchTouchEvent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호출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함수는 터치 영역에 있는 </a:t>
            </a:r>
            <a:r>
              <a:rPr kumimoji="1" lang="ko-KR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뷰그룹의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dispatchTouchEven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호출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14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뷰그룹의</a:t>
            </a:r>
            <a:r>
              <a:rPr kumimoji="1" lang="ko-KR" altLang="en-US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dispatchTouchEvent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는 터치 영역에 있는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자식뷰의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dispatchTouchEvent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호출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14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뷰의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dispatchTouchEvent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호출은 이벤트 전달의 목적지임을 의미함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onTouchEvent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호출함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호출된 뷰의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onTouchEvent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처리할 일이 없다면 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false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리턴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False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리턴은 이벤트를 소비하지 않음을 의미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 False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받은 뷰의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dispatchTouchEvent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자신도 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false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뷰그룹으로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반환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 , ,   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뷰그룹의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dispatchTouchEvent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onTouchEvent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호출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이벤트를 소비하고 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true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반환함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  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액티비티의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dispatchTouchEvent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는 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true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반환받고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onTouchEvent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호출하지 않음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35840" y="386913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135840" y="4308355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35840" y="4724316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35840" y="5192187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121654" y="578179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97922" y="578179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58476" y="578179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124040" y="6224383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400308" y="6218703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5" y="188640"/>
            <a:ext cx="874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수신 함수의 역할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버튼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):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터치에 대한 반응이 있음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이벤트를 소비함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343186" cy="144016"/>
            <a:chOff x="292710" y="457389"/>
            <a:chExt cx="3343186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24036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3682104" y="817537"/>
            <a:ext cx="5105435" cy="2879545"/>
            <a:chOff x="3682104" y="817537"/>
            <a:chExt cx="5105435" cy="2879545"/>
          </a:xfrm>
        </p:grpSpPr>
        <p:sp>
          <p:nvSpPr>
            <p:cNvPr id="87" name="모서리가 둥근 직사각형 86"/>
            <p:cNvSpPr/>
            <p:nvPr/>
          </p:nvSpPr>
          <p:spPr bwMode="auto">
            <a:xfrm>
              <a:off x="5739518" y="1196752"/>
              <a:ext cx="1000132" cy="2428892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grpSp>
          <p:nvGrpSpPr>
            <p:cNvPr id="185" name="그룹 184"/>
            <p:cNvGrpSpPr/>
            <p:nvPr/>
          </p:nvGrpSpPr>
          <p:grpSpPr>
            <a:xfrm>
              <a:off x="3682104" y="817537"/>
              <a:ext cx="5105435" cy="2879545"/>
              <a:chOff x="3682104" y="817537"/>
              <a:chExt cx="5105435" cy="2879545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882130" y="817537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액티비티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84" name="그룹 183"/>
              <p:cNvGrpSpPr/>
              <p:nvPr/>
            </p:nvGrpSpPr>
            <p:grpSpPr>
              <a:xfrm>
                <a:off x="3682104" y="817537"/>
                <a:ext cx="5105435" cy="2879545"/>
                <a:chOff x="3682104" y="817537"/>
                <a:chExt cx="5105435" cy="2879545"/>
              </a:xfrm>
            </p:grpSpPr>
            <p:sp>
              <p:nvSpPr>
                <p:cNvPr id="86" name="모서리가 둥근 직사각형 85"/>
                <p:cNvSpPr/>
                <p:nvPr/>
              </p:nvSpPr>
              <p:spPr bwMode="auto">
                <a:xfrm>
                  <a:off x="3810692" y="1196752"/>
                  <a:ext cx="1000132" cy="2428892"/>
                </a:xfrm>
                <a:prstGeom prst="round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 bwMode="auto">
                <a:xfrm>
                  <a:off x="7668344" y="1196752"/>
                  <a:ext cx="1000132" cy="2428892"/>
                </a:xfrm>
                <a:prstGeom prst="round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873499" y="817537"/>
                  <a:ext cx="7232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뷰그룹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7811220" y="817537"/>
                  <a:ext cx="71438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뷰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 bwMode="auto">
                <a:xfrm>
                  <a:off x="3682104" y="3411330"/>
                  <a:ext cx="1214446" cy="28575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BACC6">
                        <a:tint val="50000"/>
                        <a:satMod val="300000"/>
                      </a:srgbClr>
                    </a:gs>
                    <a:gs pos="35000">
                      <a:srgbClr val="4BACC6">
                        <a:tint val="37000"/>
                        <a:satMod val="300000"/>
                      </a:srgbClr>
                    </a:gs>
                    <a:gs pos="100000">
                      <a:srgbClr val="4BACC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BACC6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 fontScale="77500" lnSpcReduction="20000"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dispatchTouchEvent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 bwMode="auto">
                <a:xfrm>
                  <a:off x="5610930" y="3411330"/>
                  <a:ext cx="1214446" cy="28575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BACC6">
                        <a:tint val="50000"/>
                        <a:satMod val="300000"/>
                      </a:srgbClr>
                    </a:gs>
                    <a:gs pos="35000">
                      <a:srgbClr val="4BACC6">
                        <a:tint val="37000"/>
                        <a:satMod val="300000"/>
                      </a:srgbClr>
                    </a:gs>
                    <a:gs pos="100000">
                      <a:srgbClr val="4BACC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BACC6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 fontScale="77500" lnSpcReduction="20000"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dispatchTouchEvent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 bwMode="auto">
                <a:xfrm>
                  <a:off x="7573093" y="3411330"/>
                  <a:ext cx="1214446" cy="28575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4BACC6">
                        <a:tint val="50000"/>
                        <a:satMod val="300000"/>
                      </a:srgbClr>
                    </a:gs>
                    <a:gs pos="35000">
                      <a:srgbClr val="4BACC6">
                        <a:tint val="37000"/>
                        <a:satMod val="300000"/>
                      </a:srgbClr>
                    </a:gs>
                    <a:gs pos="100000">
                      <a:srgbClr val="4BACC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BACC6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 fontScale="77500" lnSpcReduction="20000"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dispatchTouchEvent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 bwMode="auto">
                <a:xfrm>
                  <a:off x="3701154" y="1839694"/>
                  <a:ext cx="1214446" cy="28575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onTouchEvent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 bwMode="auto">
                <a:xfrm>
                  <a:off x="5620455" y="1839694"/>
                  <a:ext cx="1214446" cy="28575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onTouchEvent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 bwMode="auto">
                <a:xfrm>
                  <a:off x="7573093" y="1839694"/>
                  <a:ext cx="1214446" cy="285752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onTouchEvent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89" name="그룹 188"/>
          <p:cNvGrpSpPr/>
          <p:nvPr/>
        </p:nvGrpSpPr>
        <p:grpSpPr>
          <a:xfrm>
            <a:off x="5909182" y="2752332"/>
            <a:ext cx="1640099" cy="665138"/>
            <a:chOff x="5909182" y="2752332"/>
            <a:chExt cx="1640099" cy="665138"/>
          </a:xfrm>
        </p:grpSpPr>
        <p:grpSp>
          <p:nvGrpSpPr>
            <p:cNvPr id="188" name="그룹 187"/>
            <p:cNvGrpSpPr/>
            <p:nvPr/>
          </p:nvGrpSpPr>
          <p:grpSpPr>
            <a:xfrm>
              <a:off x="7068467" y="2906134"/>
              <a:ext cx="480814" cy="307970"/>
              <a:chOff x="7068467" y="2906134"/>
              <a:chExt cx="480814" cy="307970"/>
            </a:xfrm>
          </p:grpSpPr>
          <p:sp>
            <p:nvSpPr>
              <p:cNvPr id="103" name="오른쪽 화살표 102"/>
              <p:cNvSpPr/>
              <p:nvPr/>
            </p:nvSpPr>
            <p:spPr bwMode="auto">
              <a:xfrm>
                <a:off x="7120653" y="2999790"/>
                <a:ext cx="428628" cy="214314"/>
              </a:xfrm>
              <a:prstGeom prst="rightArrow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7068467" y="290613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5909182" y="2752332"/>
              <a:ext cx="956085" cy="665138"/>
              <a:chOff x="5909182" y="2752332"/>
              <a:chExt cx="956085" cy="665138"/>
            </a:xfrm>
          </p:grpSpPr>
          <p:pic>
            <p:nvPicPr>
              <p:cNvPr id="138" name="Picture 7" descr="C:\Users\pmystory\Desktop\인물 아이콘\1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7710758">
                <a:off x="6429342" y="2981545"/>
                <a:ext cx="413684" cy="458166"/>
              </a:xfrm>
              <a:prstGeom prst="rect">
                <a:avLst/>
              </a:prstGeom>
              <a:noFill/>
            </p:spPr>
          </p:pic>
          <p:pic>
            <p:nvPicPr>
              <p:cNvPr id="139" name="Picture 2" descr="C:\Users\superdroid\Desktop\갈매기\9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20700000" flipH="1">
                <a:off x="5909182" y="2752332"/>
                <a:ext cx="556435" cy="57437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6" name="그룹 185"/>
          <p:cNvGrpSpPr/>
          <p:nvPr/>
        </p:nvGrpSpPr>
        <p:grpSpPr>
          <a:xfrm>
            <a:off x="4036973" y="2752331"/>
            <a:ext cx="1559669" cy="665139"/>
            <a:chOff x="4036973" y="2752331"/>
            <a:chExt cx="1559669" cy="665139"/>
          </a:xfrm>
        </p:grpSpPr>
        <p:sp>
          <p:nvSpPr>
            <p:cNvPr id="102" name="오른쪽 화살표 101"/>
            <p:cNvSpPr/>
            <p:nvPr/>
          </p:nvSpPr>
          <p:spPr bwMode="auto">
            <a:xfrm>
              <a:off x="5168014" y="2999790"/>
              <a:ext cx="428628" cy="214314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5052243" y="290613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Picture 7" descr="C:\Users\pmystory\Desktop\인물 아이콘\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710758">
              <a:off x="4577385" y="2981545"/>
              <a:ext cx="413684" cy="458166"/>
            </a:xfrm>
            <a:prstGeom prst="rect">
              <a:avLst/>
            </a:prstGeom>
            <a:noFill/>
          </p:spPr>
        </p:pic>
        <p:pic>
          <p:nvPicPr>
            <p:cNvPr id="151" name="Picture 2" descr="C:\Users\superdroid\Desktop\갈매기\9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700000" flipH="1">
              <a:off x="4036973" y="2752331"/>
              <a:ext cx="556435" cy="574378"/>
            </a:xfrm>
            <a:prstGeom prst="rect">
              <a:avLst/>
            </a:prstGeom>
            <a:noFill/>
          </p:spPr>
        </p:pic>
      </p:grpSp>
      <p:sp>
        <p:nvSpPr>
          <p:cNvPr id="128" name="오른쪽 화살표 127"/>
          <p:cNvSpPr/>
          <p:nvPr/>
        </p:nvSpPr>
        <p:spPr bwMode="auto">
          <a:xfrm rot="5400000">
            <a:off x="7894564" y="2232603"/>
            <a:ext cx="285752" cy="214314"/>
          </a:xfrm>
          <a:prstGeom prst="righ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7896945" y="2144496"/>
            <a:ext cx="285752" cy="142876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true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7716539" y="2114046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683568" y="908720"/>
            <a:ext cx="1897296" cy="2824159"/>
            <a:chOff x="6641182" y="763361"/>
            <a:chExt cx="1897296" cy="2824159"/>
          </a:xfrm>
        </p:grpSpPr>
        <p:grpSp>
          <p:nvGrpSpPr>
            <p:cNvPr id="168" name="그룹 174"/>
            <p:cNvGrpSpPr/>
            <p:nvPr/>
          </p:nvGrpSpPr>
          <p:grpSpPr>
            <a:xfrm>
              <a:off x="6641182" y="763361"/>
              <a:ext cx="1897296" cy="2824159"/>
              <a:chOff x="6641182" y="763361"/>
              <a:chExt cx="1897296" cy="2824159"/>
            </a:xfrm>
          </p:grpSpPr>
          <p:pic>
            <p:nvPicPr>
              <p:cNvPr id="17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41182" y="763361"/>
                <a:ext cx="1897296" cy="2824159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73" name="직사각형 172"/>
              <p:cNvSpPr/>
              <p:nvPr/>
            </p:nvSpPr>
            <p:spPr bwMode="auto">
              <a:xfrm>
                <a:off x="6641182" y="1196752"/>
                <a:ext cx="1881217" cy="2338399"/>
              </a:xfrm>
              <a:prstGeom prst="rect">
                <a:avLst/>
              </a:prstGeom>
              <a:solidFill>
                <a:sysClr val="window" lastClr="FFFFFF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169" name="모서리가 둥근 직사각형 168"/>
            <p:cNvSpPr/>
            <p:nvPr/>
          </p:nvSpPr>
          <p:spPr bwMode="auto">
            <a:xfrm>
              <a:off x="6779295" y="1734919"/>
              <a:ext cx="719143" cy="285752"/>
            </a:xfrm>
            <a:prstGeom prst="roundRect">
              <a:avLst/>
            </a:prstGeom>
            <a:noFill/>
            <a:ln w="285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70" name="빗면 169"/>
            <p:cNvSpPr/>
            <p:nvPr/>
          </p:nvSpPr>
          <p:spPr bwMode="auto">
            <a:xfrm>
              <a:off x="7731802" y="1734919"/>
              <a:ext cx="661992" cy="285752"/>
            </a:xfrm>
            <a:prstGeom prst="bevel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입력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679282" y="1301858"/>
              <a:ext cx="1643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이름을 입력하세요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764531" y="1823128"/>
            <a:ext cx="1743087" cy="400053"/>
            <a:chOff x="6722145" y="1677769"/>
            <a:chExt cx="1743087" cy="400053"/>
          </a:xfrm>
        </p:grpSpPr>
        <p:sp>
          <p:nvSpPr>
            <p:cNvPr id="175" name="직사각형 174"/>
            <p:cNvSpPr/>
            <p:nvPr/>
          </p:nvSpPr>
          <p:spPr bwMode="auto">
            <a:xfrm>
              <a:off x="6722145" y="1677769"/>
              <a:ext cx="1743087" cy="400053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>
              <a:off x="6722145" y="1677769"/>
              <a:ext cx="885853" cy="400053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177" name="직사각형 176"/>
          <p:cNvSpPr/>
          <p:nvPr/>
        </p:nvSpPr>
        <p:spPr bwMode="auto">
          <a:xfrm>
            <a:off x="1778951" y="1880278"/>
            <a:ext cx="671534" cy="304808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181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8376619">
            <a:off x="2142700" y="1888173"/>
            <a:ext cx="383431" cy="55129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28" name="오른쪽 화살표 227"/>
          <p:cNvSpPr/>
          <p:nvPr/>
        </p:nvSpPr>
        <p:spPr bwMode="auto">
          <a:xfrm rot="16200000">
            <a:off x="8159556" y="2218315"/>
            <a:ext cx="285752" cy="214314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230" name="그룹 224"/>
          <p:cNvGrpSpPr/>
          <p:nvPr/>
        </p:nvGrpSpPr>
        <p:grpSpPr>
          <a:xfrm>
            <a:off x="7212483" y="1091647"/>
            <a:ext cx="1296144" cy="2360579"/>
            <a:chOff x="7212483" y="1091647"/>
            <a:chExt cx="1296144" cy="2360579"/>
          </a:xfrm>
        </p:grpSpPr>
        <p:grpSp>
          <p:nvGrpSpPr>
            <p:cNvPr id="232" name="그룹 973"/>
            <p:cNvGrpSpPr/>
            <p:nvPr/>
          </p:nvGrpSpPr>
          <p:grpSpPr>
            <a:xfrm rot="6358056">
              <a:off x="7784233" y="2565815"/>
              <a:ext cx="460520" cy="294200"/>
              <a:chOff x="7815744" y="1657718"/>
              <a:chExt cx="788401" cy="503665"/>
            </a:xfrm>
          </p:grpSpPr>
          <p:sp>
            <p:nvSpPr>
              <p:cNvPr id="250" name="Freeform 370"/>
              <p:cNvSpPr>
                <a:spLocks/>
              </p:cNvSpPr>
              <p:nvPr/>
            </p:nvSpPr>
            <p:spPr bwMode="auto">
              <a:xfrm flipH="1">
                <a:off x="8209312" y="1657718"/>
                <a:ext cx="394833" cy="339152"/>
              </a:xfrm>
              <a:custGeom>
                <a:avLst/>
                <a:gdLst/>
                <a:ahLst/>
                <a:cxnLst>
                  <a:cxn ang="0">
                    <a:pos x="287" y="266"/>
                  </a:cxn>
                  <a:cxn ang="0">
                    <a:pos x="274" y="262"/>
                  </a:cxn>
                  <a:cxn ang="0">
                    <a:pos x="262" y="257"/>
                  </a:cxn>
                  <a:cxn ang="0">
                    <a:pos x="245" y="251"/>
                  </a:cxn>
                  <a:cxn ang="0">
                    <a:pos x="227" y="243"/>
                  </a:cxn>
                  <a:cxn ang="0">
                    <a:pos x="208" y="232"/>
                  </a:cxn>
                  <a:cxn ang="0">
                    <a:pos x="185" y="222"/>
                  </a:cxn>
                  <a:cxn ang="0">
                    <a:pos x="164" y="210"/>
                  </a:cxn>
                  <a:cxn ang="0">
                    <a:pos x="142" y="197"/>
                  </a:cxn>
                  <a:cxn ang="0">
                    <a:pos x="121" y="185"/>
                  </a:cxn>
                  <a:cxn ang="0">
                    <a:pos x="100" y="170"/>
                  </a:cxn>
                  <a:cxn ang="0">
                    <a:pos x="79" y="156"/>
                  </a:cxn>
                  <a:cxn ang="0">
                    <a:pos x="63" y="139"/>
                  </a:cxn>
                  <a:cxn ang="0">
                    <a:pos x="50" y="122"/>
                  </a:cxn>
                  <a:cxn ang="0">
                    <a:pos x="40" y="106"/>
                  </a:cxn>
                  <a:cxn ang="0">
                    <a:pos x="32" y="81"/>
                  </a:cxn>
                  <a:cxn ang="0">
                    <a:pos x="21" y="56"/>
                  </a:cxn>
                  <a:cxn ang="0">
                    <a:pos x="13" y="35"/>
                  </a:cxn>
                  <a:cxn ang="0">
                    <a:pos x="9" y="21"/>
                  </a:cxn>
                  <a:cxn ang="0">
                    <a:pos x="5" y="10"/>
                  </a:cxn>
                  <a:cxn ang="0">
                    <a:pos x="3" y="4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11" y="10"/>
                  </a:cxn>
                  <a:cxn ang="0">
                    <a:pos x="32" y="31"/>
                  </a:cxn>
                  <a:cxn ang="0">
                    <a:pos x="52" y="50"/>
                  </a:cxn>
                  <a:cxn ang="0">
                    <a:pos x="75" y="66"/>
                  </a:cxn>
                  <a:cxn ang="0">
                    <a:pos x="98" y="81"/>
                  </a:cxn>
                  <a:cxn ang="0">
                    <a:pos x="121" y="93"/>
                  </a:cxn>
                  <a:cxn ang="0">
                    <a:pos x="144" y="106"/>
                  </a:cxn>
                  <a:cxn ang="0">
                    <a:pos x="166" y="116"/>
                  </a:cxn>
                  <a:cxn ang="0">
                    <a:pos x="189" y="125"/>
                  </a:cxn>
                  <a:cxn ang="0">
                    <a:pos x="210" y="131"/>
                  </a:cxn>
                  <a:cxn ang="0">
                    <a:pos x="229" y="137"/>
                  </a:cxn>
                  <a:cxn ang="0">
                    <a:pos x="247" y="141"/>
                  </a:cxn>
                  <a:cxn ang="0">
                    <a:pos x="266" y="145"/>
                  </a:cxn>
                  <a:cxn ang="0">
                    <a:pos x="281" y="149"/>
                  </a:cxn>
                  <a:cxn ang="0">
                    <a:pos x="301" y="154"/>
                  </a:cxn>
                  <a:cxn ang="0">
                    <a:pos x="312" y="160"/>
                  </a:cxn>
                  <a:cxn ang="0">
                    <a:pos x="312" y="166"/>
                  </a:cxn>
                  <a:cxn ang="0">
                    <a:pos x="312" y="172"/>
                  </a:cxn>
                  <a:cxn ang="0">
                    <a:pos x="312" y="181"/>
                  </a:cxn>
                  <a:cxn ang="0">
                    <a:pos x="312" y="187"/>
                  </a:cxn>
                  <a:cxn ang="0">
                    <a:pos x="312" y="195"/>
                  </a:cxn>
                  <a:cxn ang="0">
                    <a:pos x="312" y="201"/>
                  </a:cxn>
                  <a:cxn ang="0">
                    <a:pos x="312" y="208"/>
                  </a:cxn>
                  <a:cxn ang="0">
                    <a:pos x="312" y="210"/>
                  </a:cxn>
                  <a:cxn ang="0">
                    <a:pos x="312" y="216"/>
                  </a:cxn>
                  <a:cxn ang="0">
                    <a:pos x="308" y="222"/>
                  </a:cxn>
                  <a:cxn ang="0">
                    <a:pos x="305" y="228"/>
                  </a:cxn>
                  <a:cxn ang="0">
                    <a:pos x="301" y="237"/>
                  </a:cxn>
                  <a:cxn ang="0">
                    <a:pos x="299" y="243"/>
                  </a:cxn>
                  <a:cxn ang="0">
                    <a:pos x="297" y="251"/>
                  </a:cxn>
                  <a:cxn ang="0">
                    <a:pos x="293" y="257"/>
                  </a:cxn>
                  <a:cxn ang="0">
                    <a:pos x="291" y="264"/>
                  </a:cxn>
                  <a:cxn ang="0">
                    <a:pos x="289" y="268"/>
                  </a:cxn>
                </a:cxnLst>
                <a:rect l="0" t="0" r="r" b="b"/>
                <a:pathLst>
                  <a:path w="312" h="268">
                    <a:moveTo>
                      <a:pt x="289" y="268"/>
                    </a:moveTo>
                    <a:lnTo>
                      <a:pt x="287" y="266"/>
                    </a:lnTo>
                    <a:lnTo>
                      <a:pt x="278" y="264"/>
                    </a:lnTo>
                    <a:lnTo>
                      <a:pt x="274" y="262"/>
                    </a:lnTo>
                    <a:lnTo>
                      <a:pt x="268" y="259"/>
                    </a:lnTo>
                    <a:lnTo>
                      <a:pt x="262" y="257"/>
                    </a:lnTo>
                    <a:lnTo>
                      <a:pt x="254" y="253"/>
                    </a:lnTo>
                    <a:lnTo>
                      <a:pt x="245" y="251"/>
                    </a:lnTo>
                    <a:lnTo>
                      <a:pt x="237" y="247"/>
                    </a:lnTo>
                    <a:lnTo>
                      <a:pt x="227" y="243"/>
                    </a:lnTo>
                    <a:lnTo>
                      <a:pt x="218" y="239"/>
                    </a:lnTo>
                    <a:lnTo>
                      <a:pt x="208" y="232"/>
                    </a:lnTo>
                    <a:lnTo>
                      <a:pt x="198" y="228"/>
                    </a:lnTo>
                    <a:lnTo>
                      <a:pt x="185" y="222"/>
                    </a:lnTo>
                    <a:lnTo>
                      <a:pt x="175" y="216"/>
                    </a:lnTo>
                    <a:lnTo>
                      <a:pt x="164" y="210"/>
                    </a:lnTo>
                    <a:lnTo>
                      <a:pt x="152" y="203"/>
                    </a:lnTo>
                    <a:lnTo>
                      <a:pt x="142" y="197"/>
                    </a:lnTo>
                    <a:lnTo>
                      <a:pt x="131" y="191"/>
                    </a:lnTo>
                    <a:lnTo>
                      <a:pt x="121" y="185"/>
                    </a:lnTo>
                    <a:lnTo>
                      <a:pt x="108" y="176"/>
                    </a:lnTo>
                    <a:lnTo>
                      <a:pt x="100" y="170"/>
                    </a:lnTo>
                    <a:lnTo>
                      <a:pt x="90" y="162"/>
                    </a:lnTo>
                    <a:lnTo>
                      <a:pt x="79" y="156"/>
                    </a:lnTo>
                    <a:lnTo>
                      <a:pt x="71" y="147"/>
                    </a:lnTo>
                    <a:lnTo>
                      <a:pt x="63" y="139"/>
                    </a:lnTo>
                    <a:lnTo>
                      <a:pt x="57" y="131"/>
                    </a:lnTo>
                    <a:lnTo>
                      <a:pt x="50" y="122"/>
                    </a:lnTo>
                    <a:lnTo>
                      <a:pt x="44" y="114"/>
                    </a:lnTo>
                    <a:lnTo>
                      <a:pt x="40" y="106"/>
                    </a:lnTo>
                    <a:lnTo>
                      <a:pt x="36" y="98"/>
                    </a:lnTo>
                    <a:lnTo>
                      <a:pt x="32" y="81"/>
                    </a:lnTo>
                    <a:lnTo>
                      <a:pt x="25" y="69"/>
                    </a:lnTo>
                    <a:lnTo>
                      <a:pt x="21" y="56"/>
                    </a:lnTo>
                    <a:lnTo>
                      <a:pt x="17" y="44"/>
                    </a:lnTo>
                    <a:lnTo>
                      <a:pt x="13" y="35"/>
                    </a:lnTo>
                    <a:lnTo>
                      <a:pt x="11" y="27"/>
                    </a:lnTo>
                    <a:lnTo>
                      <a:pt x="9" y="21"/>
                    </a:lnTo>
                    <a:lnTo>
                      <a:pt x="7" y="15"/>
                    </a:lnTo>
                    <a:lnTo>
                      <a:pt x="5" y="10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1" y="10"/>
                    </a:lnTo>
                    <a:lnTo>
                      <a:pt x="21" y="23"/>
                    </a:lnTo>
                    <a:lnTo>
                      <a:pt x="32" y="31"/>
                    </a:lnTo>
                    <a:lnTo>
                      <a:pt x="42" y="42"/>
                    </a:lnTo>
                    <a:lnTo>
                      <a:pt x="52" y="50"/>
                    </a:lnTo>
                    <a:lnTo>
                      <a:pt x="65" y="58"/>
                    </a:lnTo>
                    <a:lnTo>
                      <a:pt x="75" y="66"/>
                    </a:lnTo>
                    <a:lnTo>
                      <a:pt x="88" y="75"/>
                    </a:lnTo>
                    <a:lnTo>
                      <a:pt x="98" y="81"/>
                    </a:lnTo>
                    <a:lnTo>
                      <a:pt x="110" y="87"/>
                    </a:lnTo>
                    <a:lnTo>
                      <a:pt x="121" y="93"/>
                    </a:lnTo>
                    <a:lnTo>
                      <a:pt x="133" y="100"/>
                    </a:lnTo>
                    <a:lnTo>
                      <a:pt x="144" y="106"/>
                    </a:lnTo>
                    <a:lnTo>
                      <a:pt x="156" y="110"/>
                    </a:lnTo>
                    <a:lnTo>
                      <a:pt x="166" y="116"/>
                    </a:lnTo>
                    <a:lnTo>
                      <a:pt x="177" y="120"/>
                    </a:lnTo>
                    <a:lnTo>
                      <a:pt x="189" y="125"/>
                    </a:lnTo>
                    <a:lnTo>
                      <a:pt x="200" y="127"/>
                    </a:lnTo>
                    <a:lnTo>
                      <a:pt x="210" y="131"/>
                    </a:lnTo>
                    <a:lnTo>
                      <a:pt x="220" y="135"/>
                    </a:lnTo>
                    <a:lnTo>
                      <a:pt x="229" y="137"/>
                    </a:lnTo>
                    <a:lnTo>
                      <a:pt x="239" y="139"/>
                    </a:lnTo>
                    <a:lnTo>
                      <a:pt x="247" y="141"/>
                    </a:lnTo>
                    <a:lnTo>
                      <a:pt x="258" y="143"/>
                    </a:lnTo>
                    <a:lnTo>
                      <a:pt x="266" y="145"/>
                    </a:lnTo>
                    <a:lnTo>
                      <a:pt x="274" y="147"/>
                    </a:lnTo>
                    <a:lnTo>
                      <a:pt x="281" y="149"/>
                    </a:lnTo>
                    <a:lnTo>
                      <a:pt x="289" y="152"/>
                    </a:lnTo>
                    <a:lnTo>
                      <a:pt x="301" y="154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12" y="162"/>
                    </a:lnTo>
                    <a:lnTo>
                      <a:pt x="312" y="166"/>
                    </a:lnTo>
                    <a:lnTo>
                      <a:pt x="312" y="170"/>
                    </a:lnTo>
                    <a:lnTo>
                      <a:pt x="312" y="172"/>
                    </a:lnTo>
                    <a:lnTo>
                      <a:pt x="312" y="176"/>
                    </a:lnTo>
                    <a:lnTo>
                      <a:pt x="312" y="181"/>
                    </a:lnTo>
                    <a:lnTo>
                      <a:pt x="312" y="183"/>
                    </a:lnTo>
                    <a:lnTo>
                      <a:pt x="312" y="187"/>
                    </a:lnTo>
                    <a:lnTo>
                      <a:pt x="312" y="191"/>
                    </a:lnTo>
                    <a:lnTo>
                      <a:pt x="312" y="195"/>
                    </a:lnTo>
                    <a:lnTo>
                      <a:pt x="312" y="197"/>
                    </a:lnTo>
                    <a:lnTo>
                      <a:pt x="312" y="201"/>
                    </a:lnTo>
                    <a:lnTo>
                      <a:pt x="312" y="205"/>
                    </a:lnTo>
                    <a:lnTo>
                      <a:pt x="312" y="208"/>
                    </a:lnTo>
                    <a:lnTo>
                      <a:pt x="312" y="208"/>
                    </a:lnTo>
                    <a:lnTo>
                      <a:pt x="312" y="210"/>
                    </a:lnTo>
                    <a:lnTo>
                      <a:pt x="312" y="212"/>
                    </a:lnTo>
                    <a:lnTo>
                      <a:pt x="312" y="216"/>
                    </a:lnTo>
                    <a:lnTo>
                      <a:pt x="310" y="218"/>
                    </a:lnTo>
                    <a:lnTo>
                      <a:pt x="308" y="222"/>
                    </a:lnTo>
                    <a:lnTo>
                      <a:pt x="308" y="226"/>
                    </a:lnTo>
                    <a:lnTo>
                      <a:pt x="305" y="228"/>
                    </a:lnTo>
                    <a:lnTo>
                      <a:pt x="303" y="232"/>
                    </a:lnTo>
                    <a:lnTo>
                      <a:pt x="301" y="237"/>
                    </a:lnTo>
                    <a:lnTo>
                      <a:pt x="301" y="239"/>
                    </a:lnTo>
                    <a:lnTo>
                      <a:pt x="299" y="243"/>
                    </a:lnTo>
                    <a:lnTo>
                      <a:pt x="297" y="247"/>
                    </a:lnTo>
                    <a:lnTo>
                      <a:pt x="297" y="251"/>
                    </a:lnTo>
                    <a:lnTo>
                      <a:pt x="295" y="253"/>
                    </a:lnTo>
                    <a:lnTo>
                      <a:pt x="293" y="257"/>
                    </a:lnTo>
                    <a:lnTo>
                      <a:pt x="291" y="262"/>
                    </a:lnTo>
                    <a:lnTo>
                      <a:pt x="291" y="264"/>
                    </a:lnTo>
                    <a:lnTo>
                      <a:pt x="289" y="268"/>
                    </a:lnTo>
                    <a:lnTo>
                      <a:pt x="289" y="26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1" name="Freeform 371"/>
              <p:cNvSpPr>
                <a:spLocks/>
              </p:cNvSpPr>
              <p:nvPr/>
            </p:nvSpPr>
            <p:spPr bwMode="auto">
              <a:xfrm flipH="1">
                <a:off x="8159957" y="1855134"/>
                <a:ext cx="88584" cy="159452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68" y="85"/>
                  </a:cxn>
                  <a:cxn ang="0">
                    <a:pos x="66" y="93"/>
                  </a:cxn>
                  <a:cxn ang="0">
                    <a:pos x="64" y="101"/>
                  </a:cxn>
                  <a:cxn ang="0">
                    <a:pos x="60" y="108"/>
                  </a:cxn>
                  <a:cxn ang="0">
                    <a:pos x="56" y="114"/>
                  </a:cxn>
                  <a:cxn ang="0">
                    <a:pos x="51" y="118"/>
                  </a:cxn>
                  <a:cxn ang="0">
                    <a:pos x="45" y="122"/>
                  </a:cxn>
                  <a:cxn ang="0">
                    <a:pos x="41" y="126"/>
                  </a:cxn>
                  <a:cxn ang="0">
                    <a:pos x="35" y="126"/>
                  </a:cxn>
                  <a:cxn ang="0">
                    <a:pos x="31" y="126"/>
                  </a:cxn>
                  <a:cxn ang="0">
                    <a:pos x="24" y="126"/>
                  </a:cxn>
                  <a:cxn ang="0">
                    <a:pos x="20" y="122"/>
                  </a:cxn>
                  <a:cxn ang="0">
                    <a:pos x="16" y="118"/>
                  </a:cxn>
                  <a:cxn ang="0">
                    <a:pos x="12" y="114"/>
                  </a:cxn>
                  <a:cxn ang="0">
                    <a:pos x="8" y="108"/>
                  </a:cxn>
                  <a:cxn ang="0">
                    <a:pos x="4" y="99"/>
                  </a:cxn>
                  <a:cxn ang="0">
                    <a:pos x="2" y="93"/>
                  </a:cxn>
                  <a:cxn ang="0">
                    <a:pos x="0" y="83"/>
                  </a:cxn>
                  <a:cxn ang="0">
                    <a:pos x="0" y="74"/>
                  </a:cxn>
                  <a:cxn ang="0">
                    <a:pos x="0" y="64"/>
                  </a:cxn>
                  <a:cxn ang="0">
                    <a:pos x="0" y="56"/>
                  </a:cxn>
                  <a:cxn ang="0">
                    <a:pos x="2" y="45"/>
                  </a:cxn>
                  <a:cxn ang="0">
                    <a:pos x="4" y="37"/>
                  </a:cxn>
                  <a:cxn ang="0">
                    <a:pos x="6" y="29"/>
                  </a:cxn>
                  <a:cxn ang="0">
                    <a:pos x="10" y="20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22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7" y="0"/>
                  </a:cxn>
                  <a:cxn ang="0">
                    <a:pos x="43" y="0"/>
                  </a:cxn>
                  <a:cxn ang="0">
                    <a:pos x="47" y="2"/>
                  </a:cxn>
                  <a:cxn ang="0">
                    <a:pos x="54" y="6"/>
                  </a:cxn>
                  <a:cxn ang="0">
                    <a:pos x="58" y="10"/>
                  </a:cxn>
                  <a:cxn ang="0">
                    <a:pos x="62" y="16"/>
                  </a:cxn>
                  <a:cxn ang="0">
                    <a:pos x="64" y="25"/>
                  </a:cxn>
                  <a:cxn ang="0">
                    <a:pos x="68" y="31"/>
                  </a:cxn>
                  <a:cxn ang="0">
                    <a:pos x="70" y="39"/>
                  </a:cxn>
                  <a:cxn ang="0">
                    <a:pos x="70" y="49"/>
                  </a:cxn>
                  <a:cxn ang="0">
                    <a:pos x="70" y="58"/>
                  </a:cxn>
                  <a:cxn ang="0">
                    <a:pos x="70" y="68"/>
                  </a:cxn>
                </a:cxnLst>
                <a:rect l="0" t="0" r="r" b="b"/>
                <a:pathLst>
                  <a:path w="70" h="126">
                    <a:moveTo>
                      <a:pt x="70" y="68"/>
                    </a:moveTo>
                    <a:lnTo>
                      <a:pt x="70" y="70"/>
                    </a:lnTo>
                    <a:lnTo>
                      <a:pt x="70" y="74"/>
                    </a:lnTo>
                    <a:lnTo>
                      <a:pt x="70" y="79"/>
                    </a:lnTo>
                    <a:lnTo>
                      <a:pt x="68" y="81"/>
                    </a:lnTo>
                    <a:lnTo>
                      <a:pt x="68" y="85"/>
                    </a:lnTo>
                    <a:lnTo>
                      <a:pt x="68" y="87"/>
                    </a:lnTo>
                    <a:lnTo>
                      <a:pt x="66" y="89"/>
                    </a:lnTo>
                    <a:lnTo>
                      <a:pt x="66" y="93"/>
                    </a:lnTo>
                    <a:lnTo>
                      <a:pt x="66" y="95"/>
                    </a:lnTo>
                    <a:lnTo>
                      <a:pt x="64" y="97"/>
                    </a:lnTo>
                    <a:lnTo>
                      <a:pt x="64" y="101"/>
                    </a:lnTo>
                    <a:lnTo>
                      <a:pt x="62" y="103"/>
                    </a:lnTo>
                    <a:lnTo>
                      <a:pt x="62" y="106"/>
                    </a:lnTo>
                    <a:lnTo>
                      <a:pt x="60" y="108"/>
                    </a:lnTo>
                    <a:lnTo>
                      <a:pt x="58" y="110"/>
                    </a:lnTo>
                    <a:lnTo>
                      <a:pt x="58" y="112"/>
                    </a:lnTo>
                    <a:lnTo>
                      <a:pt x="56" y="114"/>
                    </a:lnTo>
                    <a:lnTo>
                      <a:pt x="54" y="116"/>
                    </a:lnTo>
                    <a:lnTo>
                      <a:pt x="54" y="118"/>
                    </a:lnTo>
                    <a:lnTo>
                      <a:pt x="51" y="118"/>
                    </a:lnTo>
                    <a:lnTo>
                      <a:pt x="49" y="120"/>
                    </a:lnTo>
                    <a:lnTo>
                      <a:pt x="47" y="122"/>
                    </a:lnTo>
                    <a:lnTo>
                      <a:pt x="45" y="122"/>
                    </a:lnTo>
                    <a:lnTo>
                      <a:pt x="45" y="124"/>
                    </a:lnTo>
                    <a:lnTo>
                      <a:pt x="43" y="124"/>
                    </a:lnTo>
                    <a:lnTo>
                      <a:pt x="41" y="126"/>
                    </a:lnTo>
                    <a:lnTo>
                      <a:pt x="39" y="126"/>
                    </a:lnTo>
                    <a:lnTo>
                      <a:pt x="37" y="126"/>
                    </a:lnTo>
                    <a:lnTo>
                      <a:pt x="35" y="126"/>
                    </a:lnTo>
                    <a:lnTo>
                      <a:pt x="35" y="126"/>
                    </a:lnTo>
                    <a:lnTo>
                      <a:pt x="33" y="126"/>
                    </a:lnTo>
                    <a:lnTo>
                      <a:pt x="31" y="126"/>
                    </a:lnTo>
                    <a:lnTo>
                      <a:pt x="29" y="126"/>
                    </a:lnTo>
                    <a:lnTo>
                      <a:pt x="27" y="126"/>
                    </a:lnTo>
                    <a:lnTo>
                      <a:pt x="24" y="126"/>
                    </a:lnTo>
                    <a:lnTo>
                      <a:pt x="22" y="124"/>
                    </a:lnTo>
                    <a:lnTo>
                      <a:pt x="22" y="124"/>
                    </a:lnTo>
                    <a:lnTo>
                      <a:pt x="20" y="122"/>
                    </a:lnTo>
                    <a:lnTo>
                      <a:pt x="18" y="122"/>
                    </a:lnTo>
                    <a:lnTo>
                      <a:pt x="16" y="120"/>
                    </a:lnTo>
                    <a:lnTo>
                      <a:pt x="16" y="118"/>
                    </a:lnTo>
                    <a:lnTo>
                      <a:pt x="14" y="118"/>
                    </a:lnTo>
                    <a:lnTo>
                      <a:pt x="12" y="116"/>
                    </a:lnTo>
                    <a:lnTo>
                      <a:pt x="12" y="114"/>
                    </a:lnTo>
                    <a:lnTo>
                      <a:pt x="10" y="112"/>
                    </a:lnTo>
                    <a:lnTo>
                      <a:pt x="8" y="110"/>
                    </a:lnTo>
                    <a:lnTo>
                      <a:pt x="8" y="108"/>
                    </a:lnTo>
                    <a:lnTo>
                      <a:pt x="6" y="106"/>
                    </a:lnTo>
                    <a:lnTo>
                      <a:pt x="6" y="103"/>
                    </a:lnTo>
                    <a:lnTo>
                      <a:pt x="4" y="99"/>
                    </a:lnTo>
                    <a:lnTo>
                      <a:pt x="4" y="97"/>
                    </a:lnTo>
                    <a:lnTo>
                      <a:pt x="2" y="95"/>
                    </a:lnTo>
                    <a:lnTo>
                      <a:pt x="2" y="93"/>
                    </a:lnTo>
                    <a:lnTo>
                      <a:pt x="2" y="89"/>
                    </a:lnTo>
                    <a:lnTo>
                      <a:pt x="0" y="87"/>
                    </a:lnTo>
                    <a:lnTo>
                      <a:pt x="0" y="83"/>
                    </a:lnTo>
                    <a:lnTo>
                      <a:pt x="0" y="81"/>
                    </a:lnTo>
                    <a:lnTo>
                      <a:pt x="0" y="79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0" y="64"/>
                    </a:lnTo>
                    <a:lnTo>
                      <a:pt x="0" y="62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2" y="43"/>
                    </a:lnTo>
                    <a:lnTo>
                      <a:pt x="2" y="39"/>
                    </a:lnTo>
                    <a:lnTo>
                      <a:pt x="4" y="37"/>
                    </a:lnTo>
                    <a:lnTo>
                      <a:pt x="4" y="35"/>
                    </a:lnTo>
                    <a:lnTo>
                      <a:pt x="4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5"/>
                    </a:lnTo>
                    <a:lnTo>
                      <a:pt x="10" y="20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8" y="8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3" y="0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9" y="4"/>
                    </a:lnTo>
                    <a:lnTo>
                      <a:pt x="51" y="6"/>
                    </a:lnTo>
                    <a:lnTo>
                      <a:pt x="54" y="6"/>
                    </a:lnTo>
                    <a:lnTo>
                      <a:pt x="54" y="8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58" y="12"/>
                    </a:lnTo>
                    <a:lnTo>
                      <a:pt x="60" y="14"/>
                    </a:lnTo>
                    <a:lnTo>
                      <a:pt x="62" y="16"/>
                    </a:lnTo>
                    <a:lnTo>
                      <a:pt x="62" y="18"/>
                    </a:lnTo>
                    <a:lnTo>
                      <a:pt x="64" y="20"/>
                    </a:lnTo>
                    <a:lnTo>
                      <a:pt x="64" y="25"/>
                    </a:lnTo>
                    <a:lnTo>
                      <a:pt x="66" y="27"/>
                    </a:lnTo>
                    <a:lnTo>
                      <a:pt x="66" y="29"/>
                    </a:lnTo>
                    <a:lnTo>
                      <a:pt x="68" y="31"/>
                    </a:lnTo>
                    <a:lnTo>
                      <a:pt x="68" y="35"/>
                    </a:lnTo>
                    <a:lnTo>
                      <a:pt x="68" y="37"/>
                    </a:lnTo>
                    <a:lnTo>
                      <a:pt x="70" y="39"/>
                    </a:lnTo>
                    <a:lnTo>
                      <a:pt x="70" y="43"/>
                    </a:lnTo>
                    <a:lnTo>
                      <a:pt x="70" y="45"/>
                    </a:lnTo>
                    <a:lnTo>
                      <a:pt x="70" y="49"/>
                    </a:lnTo>
                    <a:lnTo>
                      <a:pt x="70" y="52"/>
                    </a:lnTo>
                    <a:lnTo>
                      <a:pt x="70" y="56"/>
                    </a:lnTo>
                    <a:lnTo>
                      <a:pt x="70" y="58"/>
                    </a:lnTo>
                    <a:lnTo>
                      <a:pt x="70" y="62"/>
                    </a:lnTo>
                    <a:lnTo>
                      <a:pt x="70" y="64"/>
                    </a:lnTo>
                    <a:lnTo>
                      <a:pt x="70" y="68"/>
                    </a:lnTo>
                    <a:lnTo>
                      <a:pt x="70" y="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2" name="Freeform 372"/>
              <p:cNvSpPr>
                <a:spLocks noEditPoints="1"/>
              </p:cNvSpPr>
              <p:nvPr/>
            </p:nvSpPr>
            <p:spPr bwMode="auto">
              <a:xfrm flipH="1">
                <a:off x="8149834" y="1846276"/>
                <a:ext cx="107567" cy="179700"/>
              </a:xfrm>
              <a:custGeom>
                <a:avLst/>
                <a:gdLst/>
                <a:ahLst/>
                <a:cxnLst>
                  <a:cxn ang="0">
                    <a:pos x="56" y="3"/>
                  </a:cxn>
                  <a:cxn ang="0">
                    <a:pos x="65" y="9"/>
                  </a:cxn>
                  <a:cxn ang="0">
                    <a:pos x="73" y="19"/>
                  </a:cxn>
                  <a:cxn ang="0">
                    <a:pos x="79" y="32"/>
                  </a:cxn>
                  <a:cxn ang="0">
                    <a:pos x="83" y="48"/>
                  </a:cxn>
                  <a:cxn ang="0">
                    <a:pos x="85" y="65"/>
                  </a:cxn>
                  <a:cxn ang="0">
                    <a:pos x="83" y="77"/>
                  </a:cxn>
                  <a:cxn ang="0">
                    <a:pos x="81" y="90"/>
                  </a:cxn>
                  <a:cxn ang="0">
                    <a:pos x="79" y="100"/>
                  </a:cxn>
                  <a:cxn ang="0">
                    <a:pos x="77" y="110"/>
                  </a:cxn>
                  <a:cxn ang="0">
                    <a:pos x="71" y="119"/>
                  </a:cxn>
                  <a:cxn ang="0">
                    <a:pos x="67" y="125"/>
                  </a:cxn>
                  <a:cxn ang="0">
                    <a:pos x="61" y="131"/>
                  </a:cxn>
                  <a:cxn ang="0">
                    <a:pos x="54" y="137"/>
                  </a:cxn>
                  <a:cxn ang="0">
                    <a:pos x="46" y="139"/>
                  </a:cxn>
                  <a:cxn ang="0">
                    <a:pos x="40" y="142"/>
                  </a:cxn>
                  <a:cxn ang="0">
                    <a:pos x="29" y="139"/>
                  </a:cxn>
                  <a:cxn ang="0">
                    <a:pos x="21" y="133"/>
                  </a:cxn>
                  <a:cxn ang="0">
                    <a:pos x="13" y="123"/>
                  </a:cxn>
                  <a:cxn ang="0">
                    <a:pos x="7" y="110"/>
                  </a:cxn>
                  <a:cxn ang="0">
                    <a:pos x="2" y="96"/>
                  </a:cxn>
                  <a:cxn ang="0">
                    <a:pos x="0" y="79"/>
                  </a:cxn>
                  <a:cxn ang="0">
                    <a:pos x="0" y="63"/>
                  </a:cxn>
                  <a:cxn ang="0">
                    <a:pos x="2" y="52"/>
                  </a:cxn>
                  <a:cxn ang="0">
                    <a:pos x="4" y="40"/>
                  </a:cxn>
                  <a:cxn ang="0">
                    <a:pos x="7" y="32"/>
                  </a:cxn>
                  <a:cxn ang="0">
                    <a:pos x="13" y="21"/>
                  </a:cxn>
                  <a:cxn ang="0">
                    <a:pos x="17" y="15"/>
                  </a:cxn>
                  <a:cxn ang="0">
                    <a:pos x="23" y="9"/>
                  </a:cxn>
                  <a:cxn ang="0">
                    <a:pos x="29" y="3"/>
                  </a:cxn>
                  <a:cxn ang="0">
                    <a:pos x="38" y="0"/>
                  </a:cxn>
                  <a:cxn ang="0">
                    <a:pos x="44" y="0"/>
                  </a:cxn>
                  <a:cxn ang="0">
                    <a:pos x="44" y="13"/>
                  </a:cxn>
                  <a:cxn ang="0">
                    <a:pos x="40" y="13"/>
                  </a:cxn>
                  <a:cxn ang="0">
                    <a:pos x="36" y="15"/>
                  </a:cxn>
                  <a:cxn ang="0">
                    <a:pos x="31" y="17"/>
                  </a:cxn>
                  <a:cxn ang="0">
                    <a:pos x="27" y="21"/>
                  </a:cxn>
                  <a:cxn ang="0">
                    <a:pos x="23" y="27"/>
                  </a:cxn>
                  <a:cxn ang="0">
                    <a:pos x="19" y="36"/>
                  </a:cxn>
                  <a:cxn ang="0">
                    <a:pos x="17" y="44"/>
                  </a:cxn>
                  <a:cxn ang="0">
                    <a:pos x="15" y="54"/>
                  </a:cxn>
                  <a:cxn ang="0">
                    <a:pos x="13" y="71"/>
                  </a:cxn>
                  <a:cxn ang="0">
                    <a:pos x="13" y="86"/>
                  </a:cxn>
                  <a:cxn ang="0">
                    <a:pos x="15" y="98"/>
                  </a:cxn>
                  <a:cxn ang="0">
                    <a:pos x="19" y="110"/>
                  </a:cxn>
                  <a:cxn ang="0">
                    <a:pos x="25" y="119"/>
                  </a:cxn>
                  <a:cxn ang="0">
                    <a:pos x="31" y="125"/>
                  </a:cxn>
                  <a:cxn ang="0">
                    <a:pos x="38" y="127"/>
                  </a:cxn>
                  <a:cxn ang="0">
                    <a:pos x="42" y="127"/>
                  </a:cxn>
                  <a:cxn ang="0">
                    <a:pos x="46" y="127"/>
                  </a:cxn>
                  <a:cxn ang="0">
                    <a:pos x="50" y="123"/>
                  </a:cxn>
                  <a:cxn ang="0">
                    <a:pos x="54" y="121"/>
                  </a:cxn>
                  <a:cxn ang="0">
                    <a:pos x="61" y="113"/>
                  </a:cxn>
                  <a:cxn ang="0">
                    <a:pos x="67" y="100"/>
                  </a:cxn>
                  <a:cxn ang="0">
                    <a:pos x="71" y="83"/>
                  </a:cxn>
                  <a:cxn ang="0">
                    <a:pos x="71" y="75"/>
                  </a:cxn>
                  <a:cxn ang="0">
                    <a:pos x="71" y="59"/>
                  </a:cxn>
                  <a:cxn ang="0">
                    <a:pos x="69" y="46"/>
                  </a:cxn>
                  <a:cxn ang="0">
                    <a:pos x="65" y="34"/>
                  </a:cxn>
                  <a:cxn ang="0">
                    <a:pos x="61" y="23"/>
                  </a:cxn>
                  <a:cxn ang="0">
                    <a:pos x="54" y="17"/>
                  </a:cxn>
                  <a:cxn ang="0">
                    <a:pos x="48" y="13"/>
                  </a:cxn>
                </a:cxnLst>
                <a:rect l="0" t="0" r="r" b="b"/>
                <a:pathLst>
                  <a:path w="85" h="142">
                    <a:moveTo>
                      <a:pt x="48" y="0"/>
                    </a:moveTo>
                    <a:lnTo>
                      <a:pt x="50" y="0"/>
                    </a:lnTo>
                    <a:lnTo>
                      <a:pt x="52" y="0"/>
                    </a:lnTo>
                    <a:lnTo>
                      <a:pt x="54" y="3"/>
                    </a:lnTo>
                    <a:lnTo>
                      <a:pt x="56" y="3"/>
                    </a:lnTo>
                    <a:lnTo>
                      <a:pt x="58" y="3"/>
                    </a:lnTo>
                    <a:lnTo>
                      <a:pt x="61" y="5"/>
                    </a:lnTo>
                    <a:lnTo>
                      <a:pt x="61" y="7"/>
                    </a:lnTo>
                    <a:lnTo>
                      <a:pt x="63" y="7"/>
                    </a:lnTo>
                    <a:lnTo>
                      <a:pt x="65" y="9"/>
                    </a:lnTo>
                    <a:lnTo>
                      <a:pt x="67" y="11"/>
                    </a:lnTo>
                    <a:lnTo>
                      <a:pt x="69" y="13"/>
                    </a:lnTo>
                    <a:lnTo>
                      <a:pt x="71" y="15"/>
                    </a:lnTo>
                    <a:lnTo>
                      <a:pt x="71" y="17"/>
                    </a:lnTo>
                    <a:lnTo>
                      <a:pt x="73" y="19"/>
                    </a:lnTo>
                    <a:lnTo>
                      <a:pt x="75" y="21"/>
                    </a:lnTo>
                    <a:lnTo>
                      <a:pt x="75" y="23"/>
                    </a:lnTo>
                    <a:lnTo>
                      <a:pt x="77" y="27"/>
                    </a:lnTo>
                    <a:lnTo>
                      <a:pt x="77" y="30"/>
                    </a:lnTo>
                    <a:lnTo>
                      <a:pt x="79" y="32"/>
                    </a:lnTo>
                    <a:lnTo>
                      <a:pt x="79" y="36"/>
                    </a:lnTo>
                    <a:lnTo>
                      <a:pt x="81" y="38"/>
                    </a:lnTo>
                    <a:lnTo>
                      <a:pt x="81" y="42"/>
                    </a:lnTo>
                    <a:lnTo>
                      <a:pt x="81" y="44"/>
                    </a:lnTo>
                    <a:lnTo>
                      <a:pt x="83" y="48"/>
                    </a:lnTo>
                    <a:lnTo>
                      <a:pt x="83" y="50"/>
                    </a:lnTo>
                    <a:lnTo>
                      <a:pt x="83" y="54"/>
                    </a:lnTo>
                    <a:lnTo>
                      <a:pt x="83" y="59"/>
                    </a:lnTo>
                    <a:lnTo>
                      <a:pt x="83" y="61"/>
                    </a:lnTo>
                    <a:lnTo>
                      <a:pt x="85" y="65"/>
                    </a:lnTo>
                    <a:lnTo>
                      <a:pt x="85" y="69"/>
                    </a:lnTo>
                    <a:lnTo>
                      <a:pt x="83" y="71"/>
                    </a:lnTo>
                    <a:lnTo>
                      <a:pt x="83" y="75"/>
                    </a:lnTo>
                    <a:lnTo>
                      <a:pt x="83" y="75"/>
                    </a:lnTo>
                    <a:lnTo>
                      <a:pt x="83" y="77"/>
                    </a:lnTo>
                    <a:lnTo>
                      <a:pt x="83" y="79"/>
                    </a:lnTo>
                    <a:lnTo>
                      <a:pt x="83" y="81"/>
                    </a:lnTo>
                    <a:lnTo>
                      <a:pt x="83" y="86"/>
                    </a:lnTo>
                    <a:lnTo>
                      <a:pt x="83" y="88"/>
                    </a:lnTo>
                    <a:lnTo>
                      <a:pt x="81" y="90"/>
                    </a:lnTo>
                    <a:lnTo>
                      <a:pt x="81" y="92"/>
                    </a:lnTo>
                    <a:lnTo>
                      <a:pt x="81" y="94"/>
                    </a:lnTo>
                    <a:lnTo>
                      <a:pt x="81" y="96"/>
                    </a:lnTo>
                    <a:lnTo>
                      <a:pt x="81" y="98"/>
                    </a:lnTo>
                    <a:lnTo>
                      <a:pt x="79" y="100"/>
                    </a:lnTo>
                    <a:lnTo>
                      <a:pt x="79" y="102"/>
                    </a:lnTo>
                    <a:lnTo>
                      <a:pt x="79" y="104"/>
                    </a:lnTo>
                    <a:lnTo>
                      <a:pt x="77" y="106"/>
                    </a:lnTo>
                    <a:lnTo>
                      <a:pt x="77" y="108"/>
                    </a:lnTo>
                    <a:lnTo>
                      <a:pt x="77" y="110"/>
                    </a:lnTo>
                    <a:lnTo>
                      <a:pt x="75" y="110"/>
                    </a:lnTo>
                    <a:lnTo>
                      <a:pt x="75" y="113"/>
                    </a:lnTo>
                    <a:lnTo>
                      <a:pt x="73" y="115"/>
                    </a:lnTo>
                    <a:lnTo>
                      <a:pt x="73" y="117"/>
                    </a:lnTo>
                    <a:lnTo>
                      <a:pt x="71" y="119"/>
                    </a:lnTo>
                    <a:lnTo>
                      <a:pt x="71" y="121"/>
                    </a:lnTo>
                    <a:lnTo>
                      <a:pt x="69" y="121"/>
                    </a:lnTo>
                    <a:lnTo>
                      <a:pt x="69" y="123"/>
                    </a:lnTo>
                    <a:lnTo>
                      <a:pt x="67" y="125"/>
                    </a:lnTo>
                    <a:lnTo>
                      <a:pt x="67" y="125"/>
                    </a:lnTo>
                    <a:lnTo>
                      <a:pt x="65" y="127"/>
                    </a:lnTo>
                    <a:lnTo>
                      <a:pt x="65" y="129"/>
                    </a:lnTo>
                    <a:lnTo>
                      <a:pt x="63" y="129"/>
                    </a:lnTo>
                    <a:lnTo>
                      <a:pt x="63" y="131"/>
                    </a:lnTo>
                    <a:lnTo>
                      <a:pt x="61" y="131"/>
                    </a:lnTo>
                    <a:lnTo>
                      <a:pt x="58" y="133"/>
                    </a:lnTo>
                    <a:lnTo>
                      <a:pt x="58" y="133"/>
                    </a:lnTo>
                    <a:lnTo>
                      <a:pt x="56" y="135"/>
                    </a:lnTo>
                    <a:lnTo>
                      <a:pt x="56" y="135"/>
                    </a:lnTo>
                    <a:lnTo>
                      <a:pt x="54" y="137"/>
                    </a:lnTo>
                    <a:lnTo>
                      <a:pt x="52" y="137"/>
                    </a:lnTo>
                    <a:lnTo>
                      <a:pt x="50" y="137"/>
                    </a:lnTo>
                    <a:lnTo>
                      <a:pt x="50" y="139"/>
                    </a:lnTo>
                    <a:lnTo>
                      <a:pt x="48" y="139"/>
                    </a:lnTo>
                    <a:lnTo>
                      <a:pt x="46" y="139"/>
                    </a:lnTo>
                    <a:lnTo>
                      <a:pt x="46" y="139"/>
                    </a:lnTo>
                    <a:lnTo>
                      <a:pt x="44" y="139"/>
                    </a:lnTo>
                    <a:lnTo>
                      <a:pt x="42" y="142"/>
                    </a:lnTo>
                    <a:lnTo>
                      <a:pt x="42" y="142"/>
                    </a:lnTo>
                    <a:lnTo>
                      <a:pt x="40" y="142"/>
                    </a:lnTo>
                    <a:lnTo>
                      <a:pt x="38" y="142"/>
                    </a:lnTo>
                    <a:lnTo>
                      <a:pt x="36" y="139"/>
                    </a:lnTo>
                    <a:lnTo>
                      <a:pt x="34" y="139"/>
                    </a:lnTo>
                    <a:lnTo>
                      <a:pt x="31" y="139"/>
                    </a:lnTo>
                    <a:lnTo>
                      <a:pt x="29" y="139"/>
                    </a:lnTo>
                    <a:lnTo>
                      <a:pt x="27" y="137"/>
                    </a:lnTo>
                    <a:lnTo>
                      <a:pt x="25" y="137"/>
                    </a:lnTo>
                    <a:lnTo>
                      <a:pt x="23" y="135"/>
                    </a:lnTo>
                    <a:lnTo>
                      <a:pt x="23" y="135"/>
                    </a:lnTo>
                    <a:lnTo>
                      <a:pt x="21" y="133"/>
                    </a:lnTo>
                    <a:lnTo>
                      <a:pt x="19" y="131"/>
                    </a:lnTo>
                    <a:lnTo>
                      <a:pt x="17" y="129"/>
                    </a:lnTo>
                    <a:lnTo>
                      <a:pt x="15" y="127"/>
                    </a:lnTo>
                    <a:lnTo>
                      <a:pt x="13" y="125"/>
                    </a:lnTo>
                    <a:lnTo>
                      <a:pt x="13" y="123"/>
                    </a:lnTo>
                    <a:lnTo>
                      <a:pt x="11" y="121"/>
                    </a:lnTo>
                    <a:lnTo>
                      <a:pt x="9" y="119"/>
                    </a:lnTo>
                    <a:lnTo>
                      <a:pt x="9" y="117"/>
                    </a:lnTo>
                    <a:lnTo>
                      <a:pt x="7" y="115"/>
                    </a:lnTo>
                    <a:lnTo>
                      <a:pt x="7" y="110"/>
                    </a:lnTo>
                    <a:lnTo>
                      <a:pt x="4" y="108"/>
                    </a:lnTo>
                    <a:lnTo>
                      <a:pt x="4" y="106"/>
                    </a:lnTo>
                    <a:lnTo>
                      <a:pt x="2" y="102"/>
                    </a:lnTo>
                    <a:lnTo>
                      <a:pt x="2" y="100"/>
                    </a:lnTo>
                    <a:lnTo>
                      <a:pt x="2" y="96"/>
                    </a:lnTo>
                    <a:lnTo>
                      <a:pt x="0" y="94"/>
                    </a:lnTo>
                    <a:lnTo>
                      <a:pt x="0" y="90"/>
                    </a:lnTo>
                    <a:lnTo>
                      <a:pt x="0" y="86"/>
                    </a:lnTo>
                    <a:lnTo>
                      <a:pt x="0" y="83"/>
                    </a:lnTo>
                    <a:lnTo>
                      <a:pt x="0" y="79"/>
                    </a:lnTo>
                    <a:lnTo>
                      <a:pt x="0" y="75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0" y="54"/>
                    </a:lnTo>
                    <a:lnTo>
                      <a:pt x="2" y="52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4"/>
                    </a:lnTo>
                    <a:lnTo>
                      <a:pt x="2" y="42"/>
                    </a:lnTo>
                    <a:lnTo>
                      <a:pt x="4" y="40"/>
                    </a:lnTo>
                    <a:lnTo>
                      <a:pt x="4" y="38"/>
                    </a:lnTo>
                    <a:lnTo>
                      <a:pt x="4" y="36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7" y="32"/>
                    </a:lnTo>
                    <a:lnTo>
                      <a:pt x="9" y="30"/>
                    </a:lnTo>
                    <a:lnTo>
                      <a:pt x="9" y="27"/>
                    </a:lnTo>
                    <a:lnTo>
                      <a:pt x="11" y="25"/>
                    </a:lnTo>
                    <a:lnTo>
                      <a:pt x="11" y="23"/>
                    </a:lnTo>
                    <a:lnTo>
                      <a:pt x="13" y="21"/>
                    </a:lnTo>
                    <a:lnTo>
                      <a:pt x="13" y="21"/>
                    </a:lnTo>
                    <a:lnTo>
                      <a:pt x="15" y="19"/>
                    </a:lnTo>
                    <a:lnTo>
                      <a:pt x="15" y="17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9" y="13"/>
                    </a:lnTo>
                    <a:lnTo>
                      <a:pt x="19" y="13"/>
                    </a:lnTo>
                    <a:lnTo>
                      <a:pt x="21" y="11"/>
                    </a:lnTo>
                    <a:lnTo>
                      <a:pt x="21" y="9"/>
                    </a:lnTo>
                    <a:lnTo>
                      <a:pt x="23" y="9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7" y="5"/>
                    </a:lnTo>
                    <a:lnTo>
                      <a:pt x="29" y="5"/>
                    </a:lnTo>
                    <a:lnTo>
                      <a:pt x="29" y="3"/>
                    </a:lnTo>
                    <a:lnTo>
                      <a:pt x="31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46" y="13"/>
                    </a:moveTo>
                    <a:lnTo>
                      <a:pt x="44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0" y="13"/>
                    </a:lnTo>
                    <a:lnTo>
                      <a:pt x="40" y="13"/>
                    </a:lnTo>
                    <a:lnTo>
                      <a:pt x="40" y="13"/>
                    </a:lnTo>
                    <a:lnTo>
                      <a:pt x="38" y="13"/>
                    </a:lnTo>
                    <a:lnTo>
                      <a:pt x="38" y="15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4" y="15"/>
                    </a:lnTo>
                    <a:lnTo>
                      <a:pt x="34" y="17"/>
                    </a:lnTo>
                    <a:lnTo>
                      <a:pt x="31" y="17"/>
                    </a:lnTo>
                    <a:lnTo>
                      <a:pt x="31" y="17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7" y="23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23" y="27"/>
                    </a:lnTo>
                    <a:lnTo>
                      <a:pt x="23" y="27"/>
                    </a:lnTo>
                    <a:lnTo>
                      <a:pt x="23" y="30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21" y="34"/>
                    </a:lnTo>
                    <a:lnTo>
                      <a:pt x="19" y="36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4"/>
                    </a:lnTo>
                    <a:lnTo>
                      <a:pt x="17" y="46"/>
                    </a:lnTo>
                    <a:lnTo>
                      <a:pt x="15" y="46"/>
                    </a:lnTo>
                    <a:lnTo>
                      <a:pt x="15" y="48"/>
                    </a:lnTo>
                    <a:lnTo>
                      <a:pt x="15" y="50"/>
                    </a:lnTo>
                    <a:lnTo>
                      <a:pt x="15" y="54"/>
                    </a:lnTo>
                    <a:lnTo>
                      <a:pt x="13" y="59"/>
                    </a:lnTo>
                    <a:lnTo>
                      <a:pt x="13" y="63"/>
                    </a:lnTo>
                    <a:lnTo>
                      <a:pt x="13" y="67"/>
                    </a:lnTo>
                    <a:lnTo>
                      <a:pt x="13" y="69"/>
                    </a:lnTo>
                    <a:lnTo>
                      <a:pt x="13" y="71"/>
                    </a:lnTo>
                    <a:lnTo>
                      <a:pt x="13" y="75"/>
                    </a:lnTo>
                    <a:lnTo>
                      <a:pt x="13" y="77"/>
                    </a:lnTo>
                    <a:lnTo>
                      <a:pt x="13" y="79"/>
                    </a:lnTo>
                    <a:lnTo>
                      <a:pt x="13" y="83"/>
                    </a:lnTo>
                    <a:lnTo>
                      <a:pt x="13" y="86"/>
                    </a:lnTo>
                    <a:lnTo>
                      <a:pt x="13" y="88"/>
                    </a:lnTo>
                    <a:lnTo>
                      <a:pt x="13" y="92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7" y="100"/>
                    </a:lnTo>
                    <a:lnTo>
                      <a:pt x="17" y="102"/>
                    </a:lnTo>
                    <a:lnTo>
                      <a:pt x="17" y="106"/>
                    </a:lnTo>
                    <a:lnTo>
                      <a:pt x="19" y="108"/>
                    </a:lnTo>
                    <a:lnTo>
                      <a:pt x="19" y="110"/>
                    </a:lnTo>
                    <a:lnTo>
                      <a:pt x="21" y="113"/>
                    </a:lnTo>
                    <a:lnTo>
                      <a:pt x="21" y="113"/>
                    </a:lnTo>
                    <a:lnTo>
                      <a:pt x="23" y="115"/>
                    </a:lnTo>
                    <a:lnTo>
                      <a:pt x="23" y="117"/>
                    </a:lnTo>
                    <a:lnTo>
                      <a:pt x="25" y="119"/>
                    </a:lnTo>
                    <a:lnTo>
                      <a:pt x="25" y="121"/>
                    </a:lnTo>
                    <a:lnTo>
                      <a:pt x="27" y="121"/>
                    </a:lnTo>
                    <a:lnTo>
                      <a:pt x="29" y="123"/>
                    </a:lnTo>
                    <a:lnTo>
                      <a:pt x="29" y="123"/>
                    </a:lnTo>
                    <a:lnTo>
                      <a:pt x="31" y="125"/>
                    </a:lnTo>
                    <a:lnTo>
                      <a:pt x="31" y="125"/>
                    </a:lnTo>
                    <a:lnTo>
                      <a:pt x="34" y="127"/>
                    </a:lnTo>
                    <a:lnTo>
                      <a:pt x="36" y="127"/>
                    </a:lnTo>
                    <a:lnTo>
                      <a:pt x="38" y="127"/>
                    </a:lnTo>
                    <a:lnTo>
                      <a:pt x="38" y="127"/>
                    </a:lnTo>
                    <a:lnTo>
                      <a:pt x="40" y="127"/>
                    </a:lnTo>
                    <a:lnTo>
                      <a:pt x="40" y="127"/>
                    </a:lnTo>
                    <a:lnTo>
                      <a:pt x="40" y="127"/>
                    </a:lnTo>
                    <a:lnTo>
                      <a:pt x="42" y="127"/>
                    </a:lnTo>
                    <a:lnTo>
                      <a:pt x="42" y="127"/>
                    </a:lnTo>
                    <a:lnTo>
                      <a:pt x="44" y="127"/>
                    </a:lnTo>
                    <a:lnTo>
                      <a:pt x="44" y="127"/>
                    </a:lnTo>
                    <a:lnTo>
                      <a:pt x="44" y="127"/>
                    </a:lnTo>
                    <a:lnTo>
                      <a:pt x="46" y="127"/>
                    </a:lnTo>
                    <a:lnTo>
                      <a:pt x="46" y="127"/>
                    </a:lnTo>
                    <a:lnTo>
                      <a:pt x="48" y="125"/>
                    </a:lnTo>
                    <a:lnTo>
                      <a:pt x="48" y="125"/>
                    </a:lnTo>
                    <a:lnTo>
                      <a:pt x="48" y="125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2" y="123"/>
                    </a:lnTo>
                    <a:lnTo>
                      <a:pt x="52" y="123"/>
                    </a:lnTo>
                    <a:lnTo>
                      <a:pt x="52" y="121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56" y="119"/>
                    </a:lnTo>
                    <a:lnTo>
                      <a:pt x="56" y="119"/>
                    </a:lnTo>
                    <a:lnTo>
                      <a:pt x="58" y="117"/>
                    </a:lnTo>
                    <a:lnTo>
                      <a:pt x="58" y="117"/>
                    </a:lnTo>
                    <a:lnTo>
                      <a:pt x="61" y="113"/>
                    </a:lnTo>
                    <a:lnTo>
                      <a:pt x="61" y="110"/>
                    </a:lnTo>
                    <a:lnTo>
                      <a:pt x="63" y="108"/>
                    </a:lnTo>
                    <a:lnTo>
                      <a:pt x="65" y="106"/>
                    </a:lnTo>
                    <a:lnTo>
                      <a:pt x="65" y="102"/>
                    </a:lnTo>
                    <a:lnTo>
                      <a:pt x="67" y="100"/>
                    </a:lnTo>
                    <a:lnTo>
                      <a:pt x="67" y="96"/>
                    </a:lnTo>
                    <a:lnTo>
                      <a:pt x="69" y="94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3"/>
                    </a:lnTo>
                    <a:lnTo>
                      <a:pt x="71" y="79"/>
                    </a:lnTo>
                    <a:lnTo>
                      <a:pt x="71" y="79"/>
                    </a:lnTo>
                    <a:lnTo>
                      <a:pt x="71" y="77"/>
                    </a:lnTo>
                    <a:lnTo>
                      <a:pt x="71" y="75"/>
                    </a:lnTo>
                    <a:lnTo>
                      <a:pt x="71" y="75"/>
                    </a:lnTo>
                    <a:lnTo>
                      <a:pt x="71" y="71"/>
                    </a:lnTo>
                    <a:lnTo>
                      <a:pt x="71" y="69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59"/>
                    </a:lnTo>
                    <a:lnTo>
                      <a:pt x="71" y="56"/>
                    </a:lnTo>
                    <a:lnTo>
                      <a:pt x="71" y="52"/>
                    </a:lnTo>
                    <a:lnTo>
                      <a:pt x="71" y="50"/>
                    </a:lnTo>
                    <a:lnTo>
                      <a:pt x="71" y="48"/>
                    </a:lnTo>
                    <a:lnTo>
                      <a:pt x="69" y="46"/>
                    </a:lnTo>
                    <a:lnTo>
                      <a:pt x="69" y="42"/>
                    </a:lnTo>
                    <a:lnTo>
                      <a:pt x="69" y="40"/>
                    </a:lnTo>
                    <a:lnTo>
                      <a:pt x="67" y="38"/>
                    </a:lnTo>
                    <a:lnTo>
                      <a:pt x="67" y="36"/>
                    </a:lnTo>
                    <a:lnTo>
                      <a:pt x="65" y="34"/>
                    </a:lnTo>
                    <a:lnTo>
                      <a:pt x="65" y="32"/>
                    </a:lnTo>
                    <a:lnTo>
                      <a:pt x="65" y="30"/>
                    </a:lnTo>
                    <a:lnTo>
                      <a:pt x="63" y="27"/>
                    </a:lnTo>
                    <a:lnTo>
                      <a:pt x="63" y="25"/>
                    </a:lnTo>
                    <a:lnTo>
                      <a:pt x="61" y="23"/>
                    </a:lnTo>
                    <a:lnTo>
                      <a:pt x="61" y="23"/>
                    </a:lnTo>
                    <a:lnTo>
                      <a:pt x="58" y="21"/>
                    </a:lnTo>
                    <a:lnTo>
                      <a:pt x="56" y="19"/>
                    </a:lnTo>
                    <a:lnTo>
                      <a:pt x="56" y="19"/>
                    </a:lnTo>
                    <a:lnTo>
                      <a:pt x="54" y="17"/>
                    </a:lnTo>
                    <a:lnTo>
                      <a:pt x="54" y="17"/>
                    </a:lnTo>
                    <a:lnTo>
                      <a:pt x="52" y="15"/>
                    </a:lnTo>
                    <a:lnTo>
                      <a:pt x="50" y="15"/>
                    </a:lnTo>
                    <a:lnTo>
                      <a:pt x="50" y="13"/>
                    </a:lnTo>
                    <a:lnTo>
                      <a:pt x="48" y="13"/>
                    </a:lnTo>
                    <a:lnTo>
                      <a:pt x="46" y="13"/>
                    </a:lnTo>
                    <a:lnTo>
                      <a:pt x="46" y="13"/>
                    </a:lnTo>
                    <a:lnTo>
                      <a:pt x="46" y="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3" name="Freeform 373"/>
              <p:cNvSpPr>
                <a:spLocks/>
              </p:cNvSpPr>
              <p:nvPr/>
            </p:nvSpPr>
            <p:spPr bwMode="auto">
              <a:xfrm flipH="1">
                <a:off x="8159957" y="1855134"/>
                <a:ext cx="88584" cy="159452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68" y="85"/>
                  </a:cxn>
                  <a:cxn ang="0">
                    <a:pos x="66" y="93"/>
                  </a:cxn>
                  <a:cxn ang="0">
                    <a:pos x="64" y="101"/>
                  </a:cxn>
                  <a:cxn ang="0">
                    <a:pos x="60" y="108"/>
                  </a:cxn>
                  <a:cxn ang="0">
                    <a:pos x="56" y="114"/>
                  </a:cxn>
                  <a:cxn ang="0">
                    <a:pos x="51" y="118"/>
                  </a:cxn>
                  <a:cxn ang="0">
                    <a:pos x="45" y="122"/>
                  </a:cxn>
                  <a:cxn ang="0">
                    <a:pos x="41" y="126"/>
                  </a:cxn>
                  <a:cxn ang="0">
                    <a:pos x="35" y="126"/>
                  </a:cxn>
                  <a:cxn ang="0">
                    <a:pos x="31" y="126"/>
                  </a:cxn>
                  <a:cxn ang="0">
                    <a:pos x="24" y="126"/>
                  </a:cxn>
                  <a:cxn ang="0">
                    <a:pos x="20" y="122"/>
                  </a:cxn>
                  <a:cxn ang="0">
                    <a:pos x="16" y="118"/>
                  </a:cxn>
                  <a:cxn ang="0">
                    <a:pos x="12" y="114"/>
                  </a:cxn>
                  <a:cxn ang="0">
                    <a:pos x="8" y="108"/>
                  </a:cxn>
                  <a:cxn ang="0">
                    <a:pos x="4" y="99"/>
                  </a:cxn>
                  <a:cxn ang="0">
                    <a:pos x="2" y="93"/>
                  </a:cxn>
                  <a:cxn ang="0">
                    <a:pos x="0" y="83"/>
                  </a:cxn>
                  <a:cxn ang="0">
                    <a:pos x="0" y="74"/>
                  </a:cxn>
                  <a:cxn ang="0">
                    <a:pos x="0" y="64"/>
                  </a:cxn>
                  <a:cxn ang="0">
                    <a:pos x="0" y="56"/>
                  </a:cxn>
                  <a:cxn ang="0">
                    <a:pos x="2" y="45"/>
                  </a:cxn>
                  <a:cxn ang="0">
                    <a:pos x="4" y="37"/>
                  </a:cxn>
                  <a:cxn ang="0">
                    <a:pos x="6" y="29"/>
                  </a:cxn>
                  <a:cxn ang="0">
                    <a:pos x="10" y="20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22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7" y="0"/>
                  </a:cxn>
                  <a:cxn ang="0">
                    <a:pos x="43" y="0"/>
                  </a:cxn>
                  <a:cxn ang="0">
                    <a:pos x="47" y="2"/>
                  </a:cxn>
                  <a:cxn ang="0">
                    <a:pos x="54" y="6"/>
                  </a:cxn>
                  <a:cxn ang="0">
                    <a:pos x="58" y="10"/>
                  </a:cxn>
                  <a:cxn ang="0">
                    <a:pos x="62" y="16"/>
                  </a:cxn>
                  <a:cxn ang="0">
                    <a:pos x="64" y="25"/>
                  </a:cxn>
                  <a:cxn ang="0">
                    <a:pos x="68" y="31"/>
                  </a:cxn>
                  <a:cxn ang="0">
                    <a:pos x="70" y="39"/>
                  </a:cxn>
                  <a:cxn ang="0">
                    <a:pos x="70" y="49"/>
                  </a:cxn>
                  <a:cxn ang="0">
                    <a:pos x="70" y="58"/>
                  </a:cxn>
                  <a:cxn ang="0">
                    <a:pos x="70" y="68"/>
                  </a:cxn>
                </a:cxnLst>
                <a:rect l="0" t="0" r="r" b="b"/>
                <a:pathLst>
                  <a:path w="70" h="126">
                    <a:moveTo>
                      <a:pt x="70" y="68"/>
                    </a:moveTo>
                    <a:lnTo>
                      <a:pt x="70" y="70"/>
                    </a:lnTo>
                    <a:lnTo>
                      <a:pt x="70" y="74"/>
                    </a:lnTo>
                    <a:lnTo>
                      <a:pt x="70" y="79"/>
                    </a:lnTo>
                    <a:lnTo>
                      <a:pt x="68" y="81"/>
                    </a:lnTo>
                    <a:lnTo>
                      <a:pt x="68" y="85"/>
                    </a:lnTo>
                    <a:lnTo>
                      <a:pt x="68" y="87"/>
                    </a:lnTo>
                    <a:lnTo>
                      <a:pt x="66" y="89"/>
                    </a:lnTo>
                    <a:lnTo>
                      <a:pt x="66" y="93"/>
                    </a:lnTo>
                    <a:lnTo>
                      <a:pt x="66" y="95"/>
                    </a:lnTo>
                    <a:lnTo>
                      <a:pt x="64" y="97"/>
                    </a:lnTo>
                    <a:lnTo>
                      <a:pt x="64" y="101"/>
                    </a:lnTo>
                    <a:lnTo>
                      <a:pt x="62" y="103"/>
                    </a:lnTo>
                    <a:lnTo>
                      <a:pt x="62" y="106"/>
                    </a:lnTo>
                    <a:lnTo>
                      <a:pt x="60" y="108"/>
                    </a:lnTo>
                    <a:lnTo>
                      <a:pt x="58" y="110"/>
                    </a:lnTo>
                    <a:lnTo>
                      <a:pt x="58" y="112"/>
                    </a:lnTo>
                    <a:lnTo>
                      <a:pt x="56" y="114"/>
                    </a:lnTo>
                    <a:lnTo>
                      <a:pt x="54" y="116"/>
                    </a:lnTo>
                    <a:lnTo>
                      <a:pt x="54" y="118"/>
                    </a:lnTo>
                    <a:lnTo>
                      <a:pt x="51" y="118"/>
                    </a:lnTo>
                    <a:lnTo>
                      <a:pt x="49" y="120"/>
                    </a:lnTo>
                    <a:lnTo>
                      <a:pt x="47" y="122"/>
                    </a:lnTo>
                    <a:lnTo>
                      <a:pt x="45" y="122"/>
                    </a:lnTo>
                    <a:lnTo>
                      <a:pt x="45" y="124"/>
                    </a:lnTo>
                    <a:lnTo>
                      <a:pt x="43" y="124"/>
                    </a:lnTo>
                    <a:lnTo>
                      <a:pt x="41" y="126"/>
                    </a:lnTo>
                    <a:lnTo>
                      <a:pt x="39" y="126"/>
                    </a:lnTo>
                    <a:lnTo>
                      <a:pt x="37" y="126"/>
                    </a:lnTo>
                    <a:lnTo>
                      <a:pt x="35" y="126"/>
                    </a:lnTo>
                    <a:lnTo>
                      <a:pt x="35" y="126"/>
                    </a:lnTo>
                    <a:lnTo>
                      <a:pt x="33" y="126"/>
                    </a:lnTo>
                    <a:lnTo>
                      <a:pt x="31" y="126"/>
                    </a:lnTo>
                    <a:lnTo>
                      <a:pt x="29" y="126"/>
                    </a:lnTo>
                    <a:lnTo>
                      <a:pt x="27" y="126"/>
                    </a:lnTo>
                    <a:lnTo>
                      <a:pt x="24" y="126"/>
                    </a:lnTo>
                    <a:lnTo>
                      <a:pt x="22" y="124"/>
                    </a:lnTo>
                    <a:lnTo>
                      <a:pt x="22" y="124"/>
                    </a:lnTo>
                    <a:lnTo>
                      <a:pt x="20" y="122"/>
                    </a:lnTo>
                    <a:lnTo>
                      <a:pt x="18" y="122"/>
                    </a:lnTo>
                    <a:lnTo>
                      <a:pt x="16" y="120"/>
                    </a:lnTo>
                    <a:lnTo>
                      <a:pt x="16" y="118"/>
                    </a:lnTo>
                    <a:lnTo>
                      <a:pt x="14" y="118"/>
                    </a:lnTo>
                    <a:lnTo>
                      <a:pt x="12" y="116"/>
                    </a:lnTo>
                    <a:lnTo>
                      <a:pt x="12" y="114"/>
                    </a:lnTo>
                    <a:lnTo>
                      <a:pt x="10" y="112"/>
                    </a:lnTo>
                    <a:lnTo>
                      <a:pt x="8" y="110"/>
                    </a:lnTo>
                    <a:lnTo>
                      <a:pt x="8" y="108"/>
                    </a:lnTo>
                    <a:lnTo>
                      <a:pt x="6" y="106"/>
                    </a:lnTo>
                    <a:lnTo>
                      <a:pt x="6" y="103"/>
                    </a:lnTo>
                    <a:lnTo>
                      <a:pt x="4" y="99"/>
                    </a:lnTo>
                    <a:lnTo>
                      <a:pt x="4" y="97"/>
                    </a:lnTo>
                    <a:lnTo>
                      <a:pt x="2" y="95"/>
                    </a:lnTo>
                    <a:lnTo>
                      <a:pt x="2" y="93"/>
                    </a:lnTo>
                    <a:lnTo>
                      <a:pt x="2" y="89"/>
                    </a:lnTo>
                    <a:lnTo>
                      <a:pt x="0" y="87"/>
                    </a:lnTo>
                    <a:lnTo>
                      <a:pt x="0" y="83"/>
                    </a:lnTo>
                    <a:lnTo>
                      <a:pt x="0" y="81"/>
                    </a:lnTo>
                    <a:lnTo>
                      <a:pt x="0" y="79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0" y="64"/>
                    </a:lnTo>
                    <a:lnTo>
                      <a:pt x="0" y="62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2" y="43"/>
                    </a:lnTo>
                    <a:lnTo>
                      <a:pt x="2" y="39"/>
                    </a:lnTo>
                    <a:lnTo>
                      <a:pt x="4" y="37"/>
                    </a:lnTo>
                    <a:lnTo>
                      <a:pt x="4" y="35"/>
                    </a:lnTo>
                    <a:lnTo>
                      <a:pt x="4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5"/>
                    </a:lnTo>
                    <a:lnTo>
                      <a:pt x="10" y="20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8" y="8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3" y="0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9" y="4"/>
                    </a:lnTo>
                    <a:lnTo>
                      <a:pt x="51" y="6"/>
                    </a:lnTo>
                    <a:lnTo>
                      <a:pt x="54" y="6"/>
                    </a:lnTo>
                    <a:lnTo>
                      <a:pt x="54" y="8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58" y="12"/>
                    </a:lnTo>
                    <a:lnTo>
                      <a:pt x="60" y="14"/>
                    </a:lnTo>
                    <a:lnTo>
                      <a:pt x="62" y="16"/>
                    </a:lnTo>
                    <a:lnTo>
                      <a:pt x="62" y="18"/>
                    </a:lnTo>
                    <a:lnTo>
                      <a:pt x="64" y="20"/>
                    </a:lnTo>
                    <a:lnTo>
                      <a:pt x="64" y="25"/>
                    </a:lnTo>
                    <a:lnTo>
                      <a:pt x="66" y="27"/>
                    </a:lnTo>
                    <a:lnTo>
                      <a:pt x="66" y="29"/>
                    </a:lnTo>
                    <a:lnTo>
                      <a:pt x="68" y="31"/>
                    </a:lnTo>
                    <a:lnTo>
                      <a:pt x="68" y="35"/>
                    </a:lnTo>
                    <a:lnTo>
                      <a:pt x="68" y="37"/>
                    </a:lnTo>
                    <a:lnTo>
                      <a:pt x="70" y="39"/>
                    </a:lnTo>
                    <a:lnTo>
                      <a:pt x="70" y="43"/>
                    </a:lnTo>
                    <a:lnTo>
                      <a:pt x="70" y="45"/>
                    </a:lnTo>
                    <a:lnTo>
                      <a:pt x="70" y="49"/>
                    </a:lnTo>
                    <a:lnTo>
                      <a:pt x="70" y="52"/>
                    </a:lnTo>
                    <a:lnTo>
                      <a:pt x="70" y="56"/>
                    </a:lnTo>
                    <a:lnTo>
                      <a:pt x="70" y="58"/>
                    </a:lnTo>
                    <a:lnTo>
                      <a:pt x="70" y="62"/>
                    </a:lnTo>
                    <a:lnTo>
                      <a:pt x="70" y="64"/>
                    </a:lnTo>
                    <a:lnTo>
                      <a:pt x="70" y="68"/>
                    </a:lnTo>
                    <a:lnTo>
                      <a:pt x="70" y="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4" name="Freeform 374"/>
              <p:cNvSpPr>
                <a:spLocks/>
              </p:cNvSpPr>
              <p:nvPr/>
            </p:nvSpPr>
            <p:spPr bwMode="auto">
              <a:xfrm flipH="1">
                <a:off x="7825868" y="1733647"/>
                <a:ext cx="397364" cy="417612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4" y="133"/>
                  </a:cxn>
                  <a:cxn ang="0">
                    <a:pos x="17" y="114"/>
                  </a:cxn>
                  <a:cxn ang="0">
                    <a:pos x="44" y="92"/>
                  </a:cxn>
                  <a:cxn ang="0">
                    <a:pos x="77" y="77"/>
                  </a:cxn>
                  <a:cxn ang="0">
                    <a:pos x="102" y="71"/>
                  </a:cxn>
                  <a:cxn ang="0">
                    <a:pos x="114" y="60"/>
                  </a:cxn>
                  <a:cxn ang="0">
                    <a:pos x="125" y="60"/>
                  </a:cxn>
                  <a:cxn ang="0">
                    <a:pos x="143" y="56"/>
                  </a:cxn>
                  <a:cxn ang="0">
                    <a:pos x="156" y="44"/>
                  </a:cxn>
                  <a:cxn ang="0">
                    <a:pos x="164" y="13"/>
                  </a:cxn>
                  <a:cxn ang="0">
                    <a:pos x="170" y="2"/>
                  </a:cxn>
                  <a:cxn ang="0">
                    <a:pos x="181" y="2"/>
                  </a:cxn>
                  <a:cxn ang="0">
                    <a:pos x="193" y="11"/>
                  </a:cxn>
                  <a:cxn ang="0">
                    <a:pos x="199" y="29"/>
                  </a:cxn>
                  <a:cxn ang="0">
                    <a:pos x="197" y="60"/>
                  </a:cxn>
                  <a:cxn ang="0">
                    <a:pos x="185" y="81"/>
                  </a:cxn>
                  <a:cxn ang="0">
                    <a:pos x="173" y="96"/>
                  </a:cxn>
                  <a:cxn ang="0">
                    <a:pos x="229" y="96"/>
                  </a:cxn>
                  <a:cxn ang="0">
                    <a:pos x="276" y="100"/>
                  </a:cxn>
                  <a:cxn ang="0">
                    <a:pos x="301" y="110"/>
                  </a:cxn>
                  <a:cxn ang="0">
                    <a:pos x="314" y="127"/>
                  </a:cxn>
                  <a:cxn ang="0">
                    <a:pos x="307" y="141"/>
                  </a:cxn>
                  <a:cxn ang="0">
                    <a:pos x="282" y="150"/>
                  </a:cxn>
                  <a:cxn ang="0">
                    <a:pos x="253" y="148"/>
                  </a:cxn>
                  <a:cxn ang="0">
                    <a:pos x="208" y="139"/>
                  </a:cxn>
                  <a:cxn ang="0">
                    <a:pos x="185" y="139"/>
                  </a:cxn>
                  <a:cxn ang="0">
                    <a:pos x="187" y="150"/>
                  </a:cxn>
                  <a:cxn ang="0">
                    <a:pos x="212" y="168"/>
                  </a:cxn>
                  <a:cxn ang="0">
                    <a:pos x="243" y="181"/>
                  </a:cxn>
                  <a:cxn ang="0">
                    <a:pos x="270" y="195"/>
                  </a:cxn>
                  <a:cxn ang="0">
                    <a:pos x="280" y="208"/>
                  </a:cxn>
                  <a:cxn ang="0">
                    <a:pos x="278" y="222"/>
                  </a:cxn>
                  <a:cxn ang="0">
                    <a:pos x="266" y="231"/>
                  </a:cxn>
                  <a:cxn ang="0">
                    <a:pos x="247" y="233"/>
                  </a:cxn>
                  <a:cxn ang="0">
                    <a:pos x="210" y="226"/>
                  </a:cxn>
                  <a:cxn ang="0">
                    <a:pos x="185" y="218"/>
                  </a:cxn>
                  <a:cxn ang="0">
                    <a:pos x="158" y="202"/>
                  </a:cxn>
                  <a:cxn ang="0">
                    <a:pos x="148" y="202"/>
                  </a:cxn>
                  <a:cxn ang="0">
                    <a:pos x="146" y="208"/>
                  </a:cxn>
                  <a:cxn ang="0">
                    <a:pos x="168" y="249"/>
                  </a:cxn>
                  <a:cxn ang="0">
                    <a:pos x="193" y="278"/>
                  </a:cxn>
                  <a:cxn ang="0">
                    <a:pos x="208" y="299"/>
                  </a:cxn>
                  <a:cxn ang="0">
                    <a:pos x="204" y="312"/>
                  </a:cxn>
                  <a:cxn ang="0">
                    <a:pos x="189" y="320"/>
                  </a:cxn>
                  <a:cxn ang="0">
                    <a:pos x="173" y="320"/>
                  </a:cxn>
                  <a:cxn ang="0">
                    <a:pos x="154" y="316"/>
                  </a:cxn>
                  <a:cxn ang="0">
                    <a:pos x="148" y="312"/>
                  </a:cxn>
                  <a:cxn ang="0">
                    <a:pos x="148" y="324"/>
                  </a:cxn>
                  <a:cxn ang="0">
                    <a:pos x="141" y="330"/>
                  </a:cxn>
                  <a:cxn ang="0">
                    <a:pos x="125" y="326"/>
                  </a:cxn>
                  <a:cxn ang="0">
                    <a:pos x="110" y="316"/>
                  </a:cxn>
                  <a:cxn ang="0">
                    <a:pos x="98" y="303"/>
                  </a:cxn>
                  <a:cxn ang="0">
                    <a:pos x="92" y="289"/>
                  </a:cxn>
                  <a:cxn ang="0">
                    <a:pos x="85" y="264"/>
                  </a:cxn>
                  <a:cxn ang="0">
                    <a:pos x="73" y="243"/>
                  </a:cxn>
                  <a:cxn ang="0">
                    <a:pos x="34" y="210"/>
                  </a:cxn>
                  <a:cxn ang="0">
                    <a:pos x="17" y="197"/>
                  </a:cxn>
                  <a:cxn ang="0">
                    <a:pos x="9" y="185"/>
                  </a:cxn>
                  <a:cxn ang="0">
                    <a:pos x="4" y="166"/>
                  </a:cxn>
                </a:cxnLst>
                <a:rect l="0" t="0" r="r" b="b"/>
                <a:pathLst>
                  <a:path w="314" h="330">
                    <a:moveTo>
                      <a:pt x="4" y="166"/>
                    </a:moveTo>
                    <a:lnTo>
                      <a:pt x="2" y="164"/>
                    </a:lnTo>
                    <a:lnTo>
                      <a:pt x="2" y="162"/>
                    </a:lnTo>
                    <a:lnTo>
                      <a:pt x="2" y="160"/>
                    </a:lnTo>
                    <a:lnTo>
                      <a:pt x="2" y="158"/>
                    </a:lnTo>
                    <a:lnTo>
                      <a:pt x="2" y="156"/>
                    </a:lnTo>
                    <a:lnTo>
                      <a:pt x="0" y="154"/>
                    </a:lnTo>
                    <a:lnTo>
                      <a:pt x="0" y="152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0" y="145"/>
                    </a:lnTo>
                    <a:lnTo>
                      <a:pt x="0" y="143"/>
                    </a:lnTo>
                    <a:lnTo>
                      <a:pt x="2" y="143"/>
                    </a:lnTo>
                    <a:lnTo>
                      <a:pt x="2" y="141"/>
                    </a:lnTo>
                    <a:lnTo>
                      <a:pt x="2" y="139"/>
                    </a:lnTo>
                    <a:lnTo>
                      <a:pt x="2" y="137"/>
                    </a:lnTo>
                    <a:lnTo>
                      <a:pt x="2" y="137"/>
                    </a:lnTo>
                    <a:lnTo>
                      <a:pt x="2" y="135"/>
                    </a:lnTo>
                    <a:lnTo>
                      <a:pt x="4" y="133"/>
                    </a:lnTo>
                    <a:lnTo>
                      <a:pt x="4" y="133"/>
                    </a:lnTo>
                    <a:lnTo>
                      <a:pt x="4" y="131"/>
                    </a:lnTo>
                    <a:lnTo>
                      <a:pt x="7" y="129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9" y="125"/>
                    </a:lnTo>
                    <a:lnTo>
                      <a:pt x="11" y="123"/>
                    </a:lnTo>
                    <a:lnTo>
                      <a:pt x="11" y="121"/>
                    </a:lnTo>
                    <a:lnTo>
                      <a:pt x="13" y="119"/>
                    </a:lnTo>
                    <a:lnTo>
                      <a:pt x="15" y="116"/>
                    </a:lnTo>
                    <a:lnTo>
                      <a:pt x="17" y="114"/>
                    </a:lnTo>
                    <a:lnTo>
                      <a:pt x="19" y="112"/>
                    </a:lnTo>
                    <a:lnTo>
                      <a:pt x="21" y="110"/>
                    </a:lnTo>
                    <a:lnTo>
                      <a:pt x="25" y="106"/>
                    </a:lnTo>
                    <a:lnTo>
                      <a:pt x="27" y="104"/>
                    </a:lnTo>
                    <a:lnTo>
                      <a:pt x="29" y="102"/>
                    </a:lnTo>
                    <a:lnTo>
                      <a:pt x="31" y="100"/>
                    </a:lnTo>
                    <a:lnTo>
                      <a:pt x="36" y="98"/>
                    </a:lnTo>
                    <a:lnTo>
                      <a:pt x="38" y="96"/>
                    </a:lnTo>
                    <a:lnTo>
                      <a:pt x="42" y="94"/>
                    </a:lnTo>
                    <a:lnTo>
                      <a:pt x="44" y="92"/>
                    </a:lnTo>
                    <a:lnTo>
                      <a:pt x="48" y="89"/>
                    </a:lnTo>
                    <a:lnTo>
                      <a:pt x="50" y="89"/>
                    </a:lnTo>
                    <a:lnTo>
                      <a:pt x="54" y="87"/>
                    </a:lnTo>
                    <a:lnTo>
                      <a:pt x="56" y="85"/>
                    </a:lnTo>
                    <a:lnTo>
                      <a:pt x="60" y="83"/>
                    </a:lnTo>
                    <a:lnTo>
                      <a:pt x="63" y="81"/>
                    </a:lnTo>
                    <a:lnTo>
                      <a:pt x="67" y="81"/>
                    </a:lnTo>
                    <a:lnTo>
                      <a:pt x="69" y="79"/>
                    </a:lnTo>
                    <a:lnTo>
                      <a:pt x="73" y="77"/>
                    </a:lnTo>
                    <a:lnTo>
                      <a:pt x="77" y="77"/>
                    </a:lnTo>
                    <a:lnTo>
                      <a:pt x="79" y="75"/>
                    </a:lnTo>
                    <a:lnTo>
                      <a:pt x="83" y="75"/>
                    </a:lnTo>
                    <a:lnTo>
                      <a:pt x="87" y="75"/>
                    </a:lnTo>
                    <a:lnTo>
                      <a:pt x="90" y="73"/>
                    </a:lnTo>
                    <a:lnTo>
                      <a:pt x="94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71"/>
                    </a:lnTo>
                    <a:lnTo>
                      <a:pt x="104" y="71"/>
                    </a:lnTo>
                    <a:lnTo>
                      <a:pt x="104" y="69"/>
                    </a:lnTo>
                    <a:lnTo>
                      <a:pt x="106" y="69"/>
                    </a:lnTo>
                    <a:lnTo>
                      <a:pt x="108" y="67"/>
                    </a:lnTo>
                    <a:lnTo>
                      <a:pt x="110" y="65"/>
                    </a:lnTo>
                    <a:lnTo>
                      <a:pt x="110" y="62"/>
                    </a:lnTo>
                    <a:lnTo>
                      <a:pt x="112" y="62"/>
                    </a:lnTo>
                    <a:lnTo>
                      <a:pt x="112" y="62"/>
                    </a:lnTo>
                    <a:lnTo>
                      <a:pt x="112" y="62"/>
                    </a:lnTo>
                    <a:lnTo>
                      <a:pt x="114" y="60"/>
                    </a:lnTo>
                    <a:lnTo>
                      <a:pt x="114" y="60"/>
                    </a:lnTo>
                    <a:lnTo>
                      <a:pt x="114" y="60"/>
                    </a:lnTo>
                    <a:lnTo>
                      <a:pt x="116" y="60"/>
                    </a:lnTo>
                    <a:lnTo>
                      <a:pt x="116" y="60"/>
                    </a:lnTo>
                    <a:lnTo>
                      <a:pt x="119" y="60"/>
                    </a:lnTo>
                    <a:lnTo>
                      <a:pt x="119" y="60"/>
                    </a:lnTo>
                    <a:lnTo>
                      <a:pt x="121" y="60"/>
                    </a:lnTo>
                    <a:lnTo>
                      <a:pt x="121" y="60"/>
                    </a:lnTo>
                    <a:lnTo>
                      <a:pt x="123" y="60"/>
                    </a:lnTo>
                    <a:lnTo>
                      <a:pt x="125" y="60"/>
                    </a:lnTo>
                    <a:lnTo>
                      <a:pt x="127" y="60"/>
                    </a:lnTo>
                    <a:lnTo>
                      <a:pt x="129" y="60"/>
                    </a:lnTo>
                    <a:lnTo>
                      <a:pt x="131" y="60"/>
                    </a:lnTo>
                    <a:lnTo>
                      <a:pt x="133" y="60"/>
                    </a:lnTo>
                    <a:lnTo>
                      <a:pt x="135" y="60"/>
                    </a:lnTo>
                    <a:lnTo>
                      <a:pt x="137" y="58"/>
                    </a:lnTo>
                    <a:lnTo>
                      <a:pt x="139" y="58"/>
                    </a:lnTo>
                    <a:lnTo>
                      <a:pt x="141" y="58"/>
                    </a:lnTo>
                    <a:lnTo>
                      <a:pt x="141" y="56"/>
                    </a:lnTo>
                    <a:lnTo>
                      <a:pt x="143" y="56"/>
                    </a:lnTo>
                    <a:lnTo>
                      <a:pt x="146" y="54"/>
                    </a:lnTo>
                    <a:lnTo>
                      <a:pt x="148" y="54"/>
                    </a:lnTo>
                    <a:lnTo>
                      <a:pt x="150" y="52"/>
                    </a:lnTo>
                    <a:lnTo>
                      <a:pt x="150" y="52"/>
                    </a:lnTo>
                    <a:lnTo>
                      <a:pt x="152" y="50"/>
                    </a:lnTo>
                    <a:lnTo>
                      <a:pt x="152" y="50"/>
                    </a:lnTo>
                    <a:lnTo>
                      <a:pt x="154" y="48"/>
                    </a:lnTo>
                    <a:lnTo>
                      <a:pt x="154" y="48"/>
                    </a:lnTo>
                    <a:lnTo>
                      <a:pt x="154" y="46"/>
                    </a:lnTo>
                    <a:lnTo>
                      <a:pt x="156" y="44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8" y="40"/>
                    </a:lnTo>
                    <a:lnTo>
                      <a:pt x="158" y="35"/>
                    </a:lnTo>
                    <a:lnTo>
                      <a:pt x="160" y="31"/>
                    </a:lnTo>
                    <a:lnTo>
                      <a:pt x="160" y="27"/>
                    </a:lnTo>
                    <a:lnTo>
                      <a:pt x="162" y="23"/>
                    </a:lnTo>
                    <a:lnTo>
                      <a:pt x="162" y="19"/>
                    </a:lnTo>
                    <a:lnTo>
                      <a:pt x="164" y="15"/>
                    </a:lnTo>
                    <a:lnTo>
                      <a:pt x="164" y="13"/>
                    </a:lnTo>
                    <a:lnTo>
                      <a:pt x="164" y="11"/>
                    </a:lnTo>
                    <a:lnTo>
                      <a:pt x="166" y="11"/>
                    </a:lnTo>
                    <a:lnTo>
                      <a:pt x="166" y="9"/>
                    </a:lnTo>
                    <a:lnTo>
                      <a:pt x="166" y="6"/>
                    </a:lnTo>
                    <a:lnTo>
                      <a:pt x="168" y="6"/>
                    </a:lnTo>
                    <a:lnTo>
                      <a:pt x="168" y="4"/>
                    </a:lnTo>
                    <a:lnTo>
                      <a:pt x="168" y="2"/>
                    </a:lnTo>
                    <a:lnTo>
                      <a:pt x="170" y="2"/>
                    </a:lnTo>
                    <a:lnTo>
                      <a:pt x="170" y="2"/>
                    </a:lnTo>
                    <a:lnTo>
                      <a:pt x="170" y="2"/>
                    </a:lnTo>
                    <a:lnTo>
                      <a:pt x="173" y="2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5" y="0"/>
                    </a:lnTo>
                    <a:lnTo>
                      <a:pt x="177" y="2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79" y="2"/>
                    </a:lnTo>
                    <a:lnTo>
                      <a:pt x="181" y="2"/>
                    </a:lnTo>
                    <a:lnTo>
                      <a:pt x="181" y="2"/>
                    </a:lnTo>
                    <a:lnTo>
                      <a:pt x="183" y="2"/>
                    </a:lnTo>
                    <a:lnTo>
                      <a:pt x="183" y="4"/>
                    </a:lnTo>
                    <a:lnTo>
                      <a:pt x="185" y="4"/>
                    </a:lnTo>
                    <a:lnTo>
                      <a:pt x="187" y="4"/>
                    </a:lnTo>
                    <a:lnTo>
                      <a:pt x="187" y="6"/>
                    </a:lnTo>
                    <a:lnTo>
                      <a:pt x="189" y="6"/>
                    </a:lnTo>
                    <a:lnTo>
                      <a:pt x="189" y="9"/>
                    </a:lnTo>
                    <a:lnTo>
                      <a:pt x="191" y="9"/>
                    </a:lnTo>
                    <a:lnTo>
                      <a:pt x="191" y="11"/>
                    </a:lnTo>
                    <a:lnTo>
                      <a:pt x="193" y="11"/>
                    </a:lnTo>
                    <a:lnTo>
                      <a:pt x="193" y="13"/>
                    </a:lnTo>
                    <a:lnTo>
                      <a:pt x="195" y="15"/>
                    </a:lnTo>
                    <a:lnTo>
                      <a:pt x="195" y="15"/>
                    </a:lnTo>
                    <a:lnTo>
                      <a:pt x="195" y="17"/>
                    </a:lnTo>
                    <a:lnTo>
                      <a:pt x="197" y="19"/>
                    </a:lnTo>
                    <a:lnTo>
                      <a:pt x="197" y="21"/>
                    </a:lnTo>
                    <a:lnTo>
                      <a:pt x="197" y="23"/>
                    </a:lnTo>
                    <a:lnTo>
                      <a:pt x="197" y="25"/>
                    </a:lnTo>
                    <a:lnTo>
                      <a:pt x="197" y="27"/>
                    </a:lnTo>
                    <a:lnTo>
                      <a:pt x="199" y="29"/>
                    </a:lnTo>
                    <a:lnTo>
                      <a:pt x="199" y="31"/>
                    </a:lnTo>
                    <a:lnTo>
                      <a:pt x="199" y="35"/>
                    </a:lnTo>
                    <a:lnTo>
                      <a:pt x="197" y="38"/>
                    </a:lnTo>
                    <a:lnTo>
                      <a:pt x="199" y="42"/>
                    </a:lnTo>
                    <a:lnTo>
                      <a:pt x="199" y="44"/>
                    </a:lnTo>
                    <a:lnTo>
                      <a:pt x="199" y="48"/>
                    </a:lnTo>
                    <a:lnTo>
                      <a:pt x="197" y="50"/>
                    </a:lnTo>
                    <a:lnTo>
                      <a:pt x="197" y="54"/>
                    </a:lnTo>
                    <a:lnTo>
                      <a:pt x="197" y="56"/>
                    </a:lnTo>
                    <a:lnTo>
                      <a:pt x="197" y="60"/>
                    </a:lnTo>
                    <a:lnTo>
                      <a:pt x="195" y="62"/>
                    </a:lnTo>
                    <a:lnTo>
                      <a:pt x="195" y="65"/>
                    </a:lnTo>
                    <a:lnTo>
                      <a:pt x="193" y="67"/>
                    </a:lnTo>
                    <a:lnTo>
                      <a:pt x="193" y="71"/>
                    </a:lnTo>
                    <a:lnTo>
                      <a:pt x="191" y="73"/>
                    </a:lnTo>
                    <a:lnTo>
                      <a:pt x="191" y="75"/>
                    </a:lnTo>
                    <a:lnTo>
                      <a:pt x="189" y="77"/>
                    </a:lnTo>
                    <a:lnTo>
                      <a:pt x="187" y="79"/>
                    </a:lnTo>
                    <a:lnTo>
                      <a:pt x="187" y="81"/>
                    </a:lnTo>
                    <a:lnTo>
                      <a:pt x="185" y="81"/>
                    </a:lnTo>
                    <a:lnTo>
                      <a:pt x="185" y="83"/>
                    </a:lnTo>
                    <a:lnTo>
                      <a:pt x="183" y="85"/>
                    </a:lnTo>
                    <a:lnTo>
                      <a:pt x="181" y="87"/>
                    </a:lnTo>
                    <a:lnTo>
                      <a:pt x="179" y="89"/>
                    </a:lnTo>
                    <a:lnTo>
                      <a:pt x="177" y="92"/>
                    </a:lnTo>
                    <a:lnTo>
                      <a:pt x="175" y="94"/>
                    </a:lnTo>
                    <a:lnTo>
                      <a:pt x="175" y="94"/>
                    </a:lnTo>
                    <a:lnTo>
                      <a:pt x="173" y="96"/>
                    </a:lnTo>
                    <a:lnTo>
                      <a:pt x="173" y="96"/>
                    </a:lnTo>
                    <a:lnTo>
                      <a:pt x="173" y="96"/>
                    </a:lnTo>
                    <a:lnTo>
                      <a:pt x="175" y="96"/>
                    </a:lnTo>
                    <a:lnTo>
                      <a:pt x="179" y="96"/>
                    </a:lnTo>
                    <a:lnTo>
                      <a:pt x="183" y="94"/>
                    </a:lnTo>
                    <a:lnTo>
                      <a:pt x="187" y="94"/>
                    </a:lnTo>
                    <a:lnTo>
                      <a:pt x="193" y="94"/>
                    </a:lnTo>
                    <a:lnTo>
                      <a:pt x="199" y="94"/>
                    </a:lnTo>
                    <a:lnTo>
                      <a:pt x="206" y="94"/>
                    </a:lnTo>
                    <a:lnTo>
                      <a:pt x="212" y="94"/>
                    </a:lnTo>
                    <a:lnTo>
                      <a:pt x="220" y="94"/>
                    </a:lnTo>
                    <a:lnTo>
                      <a:pt x="229" y="96"/>
                    </a:lnTo>
                    <a:lnTo>
                      <a:pt x="237" y="96"/>
                    </a:lnTo>
                    <a:lnTo>
                      <a:pt x="243" y="96"/>
                    </a:lnTo>
                    <a:lnTo>
                      <a:pt x="251" y="96"/>
                    </a:lnTo>
                    <a:lnTo>
                      <a:pt x="256" y="96"/>
                    </a:lnTo>
                    <a:lnTo>
                      <a:pt x="260" y="98"/>
                    </a:lnTo>
                    <a:lnTo>
                      <a:pt x="262" y="98"/>
                    </a:lnTo>
                    <a:lnTo>
                      <a:pt x="266" y="98"/>
                    </a:lnTo>
                    <a:lnTo>
                      <a:pt x="270" y="98"/>
                    </a:lnTo>
                    <a:lnTo>
                      <a:pt x="272" y="100"/>
                    </a:lnTo>
                    <a:lnTo>
                      <a:pt x="276" y="100"/>
                    </a:lnTo>
                    <a:lnTo>
                      <a:pt x="278" y="100"/>
                    </a:lnTo>
                    <a:lnTo>
                      <a:pt x="282" y="102"/>
                    </a:lnTo>
                    <a:lnTo>
                      <a:pt x="285" y="102"/>
                    </a:lnTo>
                    <a:lnTo>
                      <a:pt x="289" y="104"/>
                    </a:lnTo>
                    <a:lnTo>
                      <a:pt x="291" y="104"/>
                    </a:lnTo>
                    <a:lnTo>
                      <a:pt x="293" y="106"/>
                    </a:lnTo>
                    <a:lnTo>
                      <a:pt x="295" y="106"/>
                    </a:lnTo>
                    <a:lnTo>
                      <a:pt x="297" y="108"/>
                    </a:lnTo>
                    <a:lnTo>
                      <a:pt x="299" y="110"/>
                    </a:lnTo>
                    <a:lnTo>
                      <a:pt x="301" y="110"/>
                    </a:lnTo>
                    <a:lnTo>
                      <a:pt x="303" y="112"/>
                    </a:lnTo>
                    <a:lnTo>
                      <a:pt x="305" y="114"/>
                    </a:lnTo>
                    <a:lnTo>
                      <a:pt x="307" y="116"/>
                    </a:lnTo>
                    <a:lnTo>
                      <a:pt x="309" y="116"/>
                    </a:lnTo>
                    <a:lnTo>
                      <a:pt x="309" y="119"/>
                    </a:lnTo>
                    <a:lnTo>
                      <a:pt x="312" y="121"/>
                    </a:lnTo>
                    <a:lnTo>
                      <a:pt x="312" y="123"/>
                    </a:lnTo>
                    <a:lnTo>
                      <a:pt x="314" y="123"/>
                    </a:lnTo>
                    <a:lnTo>
                      <a:pt x="314" y="125"/>
                    </a:lnTo>
                    <a:lnTo>
                      <a:pt x="314" y="127"/>
                    </a:lnTo>
                    <a:lnTo>
                      <a:pt x="314" y="129"/>
                    </a:lnTo>
                    <a:lnTo>
                      <a:pt x="314" y="131"/>
                    </a:lnTo>
                    <a:lnTo>
                      <a:pt x="314" y="131"/>
                    </a:lnTo>
                    <a:lnTo>
                      <a:pt x="314" y="133"/>
                    </a:lnTo>
                    <a:lnTo>
                      <a:pt x="314" y="135"/>
                    </a:lnTo>
                    <a:lnTo>
                      <a:pt x="314" y="137"/>
                    </a:lnTo>
                    <a:lnTo>
                      <a:pt x="312" y="137"/>
                    </a:lnTo>
                    <a:lnTo>
                      <a:pt x="312" y="139"/>
                    </a:lnTo>
                    <a:lnTo>
                      <a:pt x="309" y="141"/>
                    </a:lnTo>
                    <a:lnTo>
                      <a:pt x="307" y="141"/>
                    </a:lnTo>
                    <a:lnTo>
                      <a:pt x="305" y="143"/>
                    </a:lnTo>
                    <a:lnTo>
                      <a:pt x="303" y="145"/>
                    </a:lnTo>
                    <a:lnTo>
                      <a:pt x="301" y="145"/>
                    </a:lnTo>
                    <a:lnTo>
                      <a:pt x="297" y="145"/>
                    </a:lnTo>
                    <a:lnTo>
                      <a:pt x="295" y="148"/>
                    </a:lnTo>
                    <a:lnTo>
                      <a:pt x="293" y="148"/>
                    </a:lnTo>
                    <a:lnTo>
                      <a:pt x="291" y="148"/>
                    </a:lnTo>
                    <a:lnTo>
                      <a:pt x="289" y="148"/>
                    </a:lnTo>
                    <a:lnTo>
                      <a:pt x="285" y="150"/>
                    </a:lnTo>
                    <a:lnTo>
                      <a:pt x="282" y="150"/>
                    </a:lnTo>
                    <a:lnTo>
                      <a:pt x="280" y="150"/>
                    </a:lnTo>
                    <a:lnTo>
                      <a:pt x="278" y="150"/>
                    </a:lnTo>
                    <a:lnTo>
                      <a:pt x="274" y="150"/>
                    </a:lnTo>
                    <a:lnTo>
                      <a:pt x="272" y="150"/>
                    </a:lnTo>
                    <a:lnTo>
                      <a:pt x="270" y="150"/>
                    </a:lnTo>
                    <a:lnTo>
                      <a:pt x="266" y="148"/>
                    </a:lnTo>
                    <a:lnTo>
                      <a:pt x="264" y="148"/>
                    </a:lnTo>
                    <a:lnTo>
                      <a:pt x="262" y="148"/>
                    </a:lnTo>
                    <a:lnTo>
                      <a:pt x="258" y="148"/>
                    </a:lnTo>
                    <a:lnTo>
                      <a:pt x="253" y="148"/>
                    </a:lnTo>
                    <a:lnTo>
                      <a:pt x="247" y="145"/>
                    </a:lnTo>
                    <a:lnTo>
                      <a:pt x="243" y="145"/>
                    </a:lnTo>
                    <a:lnTo>
                      <a:pt x="237" y="143"/>
                    </a:lnTo>
                    <a:lnTo>
                      <a:pt x="233" y="143"/>
                    </a:lnTo>
                    <a:lnTo>
                      <a:pt x="229" y="141"/>
                    </a:lnTo>
                    <a:lnTo>
                      <a:pt x="224" y="141"/>
                    </a:lnTo>
                    <a:lnTo>
                      <a:pt x="218" y="139"/>
                    </a:lnTo>
                    <a:lnTo>
                      <a:pt x="216" y="139"/>
                    </a:lnTo>
                    <a:lnTo>
                      <a:pt x="212" y="139"/>
                    </a:lnTo>
                    <a:lnTo>
                      <a:pt x="208" y="139"/>
                    </a:lnTo>
                    <a:lnTo>
                      <a:pt x="204" y="139"/>
                    </a:lnTo>
                    <a:lnTo>
                      <a:pt x="199" y="137"/>
                    </a:lnTo>
                    <a:lnTo>
                      <a:pt x="195" y="137"/>
                    </a:lnTo>
                    <a:lnTo>
                      <a:pt x="193" y="137"/>
                    </a:lnTo>
                    <a:lnTo>
                      <a:pt x="191" y="137"/>
                    </a:lnTo>
                    <a:lnTo>
                      <a:pt x="189" y="139"/>
                    </a:lnTo>
                    <a:lnTo>
                      <a:pt x="189" y="139"/>
                    </a:lnTo>
                    <a:lnTo>
                      <a:pt x="187" y="139"/>
                    </a:lnTo>
                    <a:lnTo>
                      <a:pt x="185" y="139"/>
                    </a:lnTo>
                    <a:lnTo>
                      <a:pt x="185" y="139"/>
                    </a:lnTo>
                    <a:lnTo>
                      <a:pt x="183" y="139"/>
                    </a:lnTo>
                    <a:lnTo>
                      <a:pt x="183" y="141"/>
                    </a:lnTo>
                    <a:lnTo>
                      <a:pt x="181" y="141"/>
                    </a:lnTo>
                    <a:lnTo>
                      <a:pt x="181" y="141"/>
                    </a:lnTo>
                    <a:lnTo>
                      <a:pt x="181" y="143"/>
                    </a:lnTo>
                    <a:lnTo>
                      <a:pt x="181" y="143"/>
                    </a:lnTo>
                    <a:lnTo>
                      <a:pt x="181" y="143"/>
                    </a:lnTo>
                    <a:lnTo>
                      <a:pt x="183" y="145"/>
                    </a:lnTo>
                    <a:lnTo>
                      <a:pt x="185" y="148"/>
                    </a:lnTo>
                    <a:lnTo>
                      <a:pt x="187" y="150"/>
                    </a:lnTo>
                    <a:lnTo>
                      <a:pt x="189" y="152"/>
                    </a:lnTo>
                    <a:lnTo>
                      <a:pt x="191" y="154"/>
                    </a:lnTo>
                    <a:lnTo>
                      <a:pt x="195" y="158"/>
                    </a:lnTo>
                    <a:lnTo>
                      <a:pt x="197" y="158"/>
                    </a:lnTo>
                    <a:lnTo>
                      <a:pt x="199" y="160"/>
                    </a:lnTo>
                    <a:lnTo>
                      <a:pt x="202" y="162"/>
                    </a:lnTo>
                    <a:lnTo>
                      <a:pt x="204" y="164"/>
                    </a:lnTo>
                    <a:lnTo>
                      <a:pt x="206" y="164"/>
                    </a:lnTo>
                    <a:lnTo>
                      <a:pt x="208" y="166"/>
                    </a:lnTo>
                    <a:lnTo>
                      <a:pt x="212" y="168"/>
                    </a:lnTo>
                    <a:lnTo>
                      <a:pt x="214" y="170"/>
                    </a:lnTo>
                    <a:lnTo>
                      <a:pt x="216" y="170"/>
                    </a:lnTo>
                    <a:lnTo>
                      <a:pt x="220" y="172"/>
                    </a:lnTo>
                    <a:lnTo>
                      <a:pt x="222" y="175"/>
                    </a:lnTo>
                    <a:lnTo>
                      <a:pt x="226" y="177"/>
                    </a:lnTo>
                    <a:lnTo>
                      <a:pt x="229" y="177"/>
                    </a:lnTo>
                    <a:lnTo>
                      <a:pt x="233" y="179"/>
                    </a:lnTo>
                    <a:lnTo>
                      <a:pt x="237" y="179"/>
                    </a:lnTo>
                    <a:lnTo>
                      <a:pt x="239" y="181"/>
                    </a:lnTo>
                    <a:lnTo>
                      <a:pt x="243" y="181"/>
                    </a:lnTo>
                    <a:lnTo>
                      <a:pt x="247" y="183"/>
                    </a:lnTo>
                    <a:lnTo>
                      <a:pt x="249" y="185"/>
                    </a:lnTo>
                    <a:lnTo>
                      <a:pt x="253" y="185"/>
                    </a:lnTo>
                    <a:lnTo>
                      <a:pt x="256" y="187"/>
                    </a:lnTo>
                    <a:lnTo>
                      <a:pt x="258" y="187"/>
                    </a:lnTo>
                    <a:lnTo>
                      <a:pt x="262" y="189"/>
                    </a:lnTo>
                    <a:lnTo>
                      <a:pt x="264" y="191"/>
                    </a:lnTo>
                    <a:lnTo>
                      <a:pt x="266" y="191"/>
                    </a:lnTo>
                    <a:lnTo>
                      <a:pt x="268" y="193"/>
                    </a:lnTo>
                    <a:lnTo>
                      <a:pt x="270" y="195"/>
                    </a:lnTo>
                    <a:lnTo>
                      <a:pt x="272" y="195"/>
                    </a:lnTo>
                    <a:lnTo>
                      <a:pt x="274" y="197"/>
                    </a:lnTo>
                    <a:lnTo>
                      <a:pt x="274" y="197"/>
                    </a:lnTo>
                    <a:lnTo>
                      <a:pt x="276" y="199"/>
                    </a:lnTo>
                    <a:lnTo>
                      <a:pt x="278" y="202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80" y="206"/>
                    </a:lnTo>
                    <a:lnTo>
                      <a:pt x="280" y="206"/>
                    </a:lnTo>
                    <a:lnTo>
                      <a:pt x="280" y="208"/>
                    </a:lnTo>
                    <a:lnTo>
                      <a:pt x="282" y="210"/>
                    </a:lnTo>
                    <a:lnTo>
                      <a:pt x="282" y="210"/>
                    </a:lnTo>
                    <a:lnTo>
                      <a:pt x="282" y="212"/>
                    </a:lnTo>
                    <a:lnTo>
                      <a:pt x="282" y="214"/>
                    </a:lnTo>
                    <a:lnTo>
                      <a:pt x="282" y="214"/>
                    </a:lnTo>
                    <a:lnTo>
                      <a:pt x="282" y="216"/>
                    </a:lnTo>
                    <a:lnTo>
                      <a:pt x="280" y="218"/>
                    </a:lnTo>
                    <a:lnTo>
                      <a:pt x="280" y="218"/>
                    </a:lnTo>
                    <a:lnTo>
                      <a:pt x="280" y="220"/>
                    </a:lnTo>
                    <a:lnTo>
                      <a:pt x="278" y="222"/>
                    </a:lnTo>
                    <a:lnTo>
                      <a:pt x="278" y="222"/>
                    </a:lnTo>
                    <a:lnTo>
                      <a:pt x="276" y="224"/>
                    </a:lnTo>
                    <a:lnTo>
                      <a:pt x="276" y="224"/>
                    </a:lnTo>
                    <a:lnTo>
                      <a:pt x="274" y="226"/>
                    </a:lnTo>
                    <a:lnTo>
                      <a:pt x="274" y="226"/>
                    </a:lnTo>
                    <a:lnTo>
                      <a:pt x="272" y="228"/>
                    </a:lnTo>
                    <a:lnTo>
                      <a:pt x="270" y="228"/>
                    </a:lnTo>
                    <a:lnTo>
                      <a:pt x="270" y="228"/>
                    </a:lnTo>
                    <a:lnTo>
                      <a:pt x="268" y="231"/>
                    </a:lnTo>
                    <a:lnTo>
                      <a:pt x="266" y="231"/>
                    </a:lnTo>
                    <a:lnTo>
                      <a:pt x="264" y="231"/>
                    </a:lnTo>
                    <a:lnTo>
                      <a:pt x="264" y="233"/>
                    </a:lnTo>
                    <a:lnTo>
                      <a:pt x="262" y="233"/>
                    </a:lnTo>
                    <a:lnTo>
                      <a:pt x="260" y="233"/>
                    </a:lnTo>
                    <a:lnTo>
                      <a:pt x="258" y="233"/>
                    </a:lnTo>
                    <a:lnTo>
                      <a:pt x="256" y="233"/>
                    </a:lnTo>
                    <a:lnTo>
                      <a:pt x="253" y="233"/>
                    </a:lnTo>
                    <a:lnTo>
                      <a:pt x="251" y="233"/>
                    </a:lnTo>
                    <a:lnTo>
                      <a:pt x="249" y="233"/>
                    </a:lnTo>
                    <a:lnTo>
                      <a:pt x="247" y="233"/>
                    </a:lnTo>
                    <a:lnTo>
                      <a:pt x="245" y="233"/>
                    </a:lnTo>
                    <a:lnTo>
                      <a:pt x="243" y="233"/>
                    </a:lnTo>
                    <a:lnTo>
                      <a:pt x="239" y="233"/>
                    </a:lnTo>
                    <a:lnTo>
                      <a:pt x="237" y="233"/>
                    </a:lnTo>
                    <a:lnTo>
                      <a:pt x="235" y="231"/>
                    </a:lnTo>
                    <a:lnTo>
                      <a:pt x="231" y="231"/>
                    </a:lnTo>
                    <a:lnTo>
                      <a:pt x="224" y="231"/>
                    </a:lnTo>
                    <a:lnTo>
                      <a:pt x="218" y="228"/>
                    </a:lnTo>
                    <a:lnTo>
                      <a:pt x="212" y="226"/>
                    </a:lnTo>
                    <a:lnTo>
                      <a:pt x="210" y="226"/>
                    </a:lnTo>
                    <a:lnTo>
                      <a:pt x="208" y="226"/>
                    </a:lnTo>
                    <a:lnTo>
                      <a:pt x="204" y="224"/>
                    </a:lnTo>
                    <a:lnTo>
                      <a:pt x="202" y="224"/>
                    </a:lnTo>
                    <a:lnTo>
                      <a:pt x="199" y="224"/>
                    </a:lnTo>
                    <a:lnTo>
                      <a:pt x="197" y="222"/>
                    </a:lnTo>
                    <a:lnTo>
                      <a:pt x="193" y="222"/>
                    </a:lnTo>
                    <a:lnTo>
                      <a:pt x="191" y="220"/>
                    </a:lnTo>
                    <a:lnTo>
                      <a:pt x="189" y="220"/>
                    </a:lnTo>
                    <a:lnTo>
                      <a:pt x="187" y="218"/>
                    </a:lnTo>
                    <a:lnTo>
                      <a:pt x="185" y="218"/>
                    </a:lnTo>
                    <a:lnTo>
                      <a:pt x="183" y="216"/>
                    </a:lnTo>
                    <a:lnTo>
                      <a:pt x="179" y="214"/>
                    </a:lnTo>
                    <a:lnTo>
                      <a:pt x="175" y="212"/>
                    </a:lnTo>
                    <a:lnTo>
                      <a:pt x="173" y="210"/>
                    </a:lnTo>
                    <a:lnTo>
                      <a:pt x="168" y="208"/>
                    </a:lnTo>
                    <a:lnTo>
                      <a:pt x="166" y="206"/>
                    </a:lnTo>
                    <a:lnTo>
                      <a:pt x="164" y="204"/>
                    </a:lnTo>
                    <a:lnTo>
                      <a:pt x="162" y="202"/>
                    </a:lnTo>
                    <a:lnTo>
                      <a:pt x="160" y="202"/>
                    </a:lnTo>
                    <a:lnTo>
                      <a:pt x="158" y="202"/>
                    </a:lnTo>
                    <a:lnTo>
                      <a:pt x="158" y="199"/>
                    </a:lnTo>
                    <a:lnTo>
                      <a:pt x="156" y="199"/>
                    </a:lnTo>
                    <a:lnTo>
                      <a:pt x="156" y="199"/>
                    </a:lnTo>
                    <a:lnTo>
                      <a:pt x="154" y="199"/>
                    </a:lnTo>
                    <a:lnTo>
                      <a:pt x="154" y="199"/>
                    </a:lnTo>
                    <a:lnTo>
                      <a:pt x="152" y="199"/>
                    </a:lnTo>
                    <a:lnTo>
                      <a:pt x="152" y="199"/>
                    </a:lnTo>
                    <a:lnTo>
                      <a:pt x="150" y="199"/>
                    </a:lnTo>
                    <a:lnTo>
                      <a:pt x="150" y="199"/>
                    </a:lnTo>
                    <a:lnTo>
                      <a:pt x="148" y="202"/>
                    </a:lnTo>
                    <a:lnTo>
                      <a:pt x="148" y="202"/>
                    </a:lnTo>
                    <a:lnTo>
                      <a:pt x="148" y="202"/>
                    </a:lnTo>
                    <a:lnTo>
                      <a:pt x="146" y="202"/>
                    </a:lnTo>
                    <a:lnTo>
                      <a:pt x="146" y="202"/>
                    </a:lnTo>
                    <a:lnTo>
                      <a:pt x="146" y="202"/>
                    </a:lnTo>
                    <a:lnTo>
                      <a:pt x="146" y="204"/>
                    </a:lnTo>
                    <a:lnTo>
                      <a:pt x="146" y="204"/>
                    </a:lnTo>
                    <a:lnTo>
                      <a:pt x="146" y="204"/>
                    </a:lnTo>
                    <a:lnTo>
                      <a:pt x="146" y="206"/>
                    </a:lnTo>
                    <a:lnTo>
                      <a:pt x="146" y="208"/>
                    </a:lnTo>
                    <a:lnTo>
                      <a:pt x="148" y="210"/>
                    </a:lnTo>
                    <a:lnTo>
                      <a:pt x="150" y="216"/>
                    </a:lnTo>
                    <a:lnTo>
                      <a:pt x="152" y="220"/>
                    </a:lnTo>
                    <a:lnTo>
                      <a:pt x="156" y="226"/>
                    </a:lnTo>
                    <a:lnTo>
                      <a:pt x="158" y="233"/>
                    </a:lnTo>
                    <a:lnTo>
                      <a:pt x="162" y="239"/>
                    </a:lnTo>
                    <a:lnTo>
                      <a:pt x="164" y="245"/>
                    </a:lnTo>
                    <a:lnTo>
                      <a:pt x="164" y="245"/>
                    </a:lnTo>
                    <a:lnTo>
                      <a:pt x="166" y="247"/>
                    </a:lnTo>
                    <a:lnTo>
                      <a:pt x="168" y="249"/>
                    </a:lnTo>
                    <a:lnTo>
                      <a:pt x="168" y="251"/>
                    </a:lnTo>
                    <a:lnTo>
                      <a:pt x="170" y="253"/>
                    </a:lnTo>
                    <a:lnTo>
                      <a:pt x="173" y="253"/>
                    </a:lnTo>
                    <a:lnTo>
                      <a:pt x="173" y="255"/>
                    </a:lnTo>
                    <a:lnTo>
                      <a:pt x="175" y="258"/>
                    </a:lnTo>
                    <a:lnTo>
                      <a:pt x="179" y="262"/>
                    </a:lnTo>
                    <a:lnTo>
                      <a:pt x="183" y="266"/>
                    </a:lnTo>
                    <a:lnTo>
                      <a:pt x="187" y="270"/>
                    </a:lnTo>
                    <a:lnTo>
                      <a:pt x="191" y="274"/>
                    </a:lnTo>
                    <a:lnTo>
                      <a:pt x="193" y="278"/>
                    </a:lnTo>
                    <a:lnTo>
                      <a:pt x="197" y="282"/>
                    </a:lnTo>
                    <a:lnTo>
                      <a:pt x="199" y="285"/>
                    </a:lnTo>
                    <a:lnTo>
                      <a:pt x="202" y="287"/>
                    </a:lnTo>
                    <a:lnTo>
                      <a:pt x="202" y="289"/>
                    </a:lnTo>
                    <a:lnTo>
                      <a:pt x="204" y="291"/>
                    </a:lnTo>
                    <a:lnTo>
                      <a:pt x="206" y="293"/>
                    </a:lnTo>
                    <a:lnTo>
                      <a:pt x="206" y="295"/>
                    </a:lnTo>
                    <a:lnTo>
                      <a:pt x="206" y="297"/>
                    </a:lnTo>
                    <a:lnTo>
                      <a:pt x="208" y="297"/>
                    </a:lnTo>
                    <a:lnTo>
                      <a:pt x="208" y="299"/>
                    </a:lnTo>
                    <a:lnTo>
                      <a:pt x="208" y="301"/>
                    </a:lnTo>
                    <a:lnTo>
                      <a:pt x="208" y="303"/>
                    </a:lnTo>
                    <a:lnTo>
                      <a:pt x="208" y="303"/>
                    </a:lnTo>
                    <a:lnTo>
                      <a:pt x="208" y="305"/>
                    </a:lnTo>
                    <a:lnTo>
                      <a:pt x="208" y="307"/>
                    </a:lnTo>
                    <a:lnTo>
                      <a:pt x="208" y="307"/>
                    </a:lnTo>
                    <a:lnTo>
                      <a:pt x="206" y="309"/>
                    </a:lnTo>
                    <a:lnTo>
                      <a:pt x="206" y="309"/>
                    </a:lnTo>
                    <a:lnTo>
                      <a:pt x="204" y="312"/>
                    </a:lnTo>
                    <a:lnTo>
                      <a:pt x="204" y="312"/>
                    </a:lnTo>
                    <a:lnTo>
                      <a:pt x="202" y="314"/>
                    </a:lnTo>
                    <a:lnTo>
                      <a:pt x="202" y="314"/>
                    </a:lnTo>
                    <a:lnTo>
                      <a:pt x="199" y="316"/>
                    </a:lnTo>
                    <a:lnTo>
                      <a:pt x="199" y="316"/>
                    </a:lnTo>
                    <a:lnTo>
                      <a:pt x="197" y="316"/>
                    </a:lnTo>
                    <a:lnTo>
                      <a:pt x="195" y="318"/>
                    </a:lnTo>
                    <a:lnTo>
                      <a:pt x="193" y="318"/>
                    </a:lnTo>
                    <a:lnTo>
                      <a:pt x="193" y="318"/>
                    </a:lnTo>
                    <a:lnTo>
                      <a:pt x="191" y="318"/>
                    </a:lnTo>
                    <a:lnTo>
                      <a:pt x="189" y="320"/>
                    </a:lnTo>
                    <a:lnTo>
                      <a:pt x="187" y="320"/>
                    </a:lnTo>
                    <a:lnTo>
                      <a:pt x="187" y="320"/>
                    </a:lnTo>
                    <a:lnTo>
                      <a:pt x="185" y="320"/>
                    </a:lnTo>
                    <a:lnTo>
                      <a:pt x="183" y="320"/>
                    </a:lnTo>
                    <a:lnTo>
                      <a:pt x="181" y="320"/>
                    </a:lnTo>
                    <a:lnTo>
                      <a:pt x="179" y="320"/>
                    </a:lnTo>
                    <a:lnTo>
                      <a:pt x="177" y="320"/>
                    </a:lnTo>
                    <a:lnTo>
                      <a:pt x="175" y="320"/>
                    </a:lnTo>
                    <a:lnTo>
                      <a:pt x="175" y="320"/>
                    </a:lnTo>
                    <a:lnTo>
                      <a:pt x="173" y="320"/>
                    </a:lnTo>
                    <a:lnTo>
                      <a:pt x="170" y="320"/>
                    </a:lnTo>
                    <a:lnTo>
                      <a:pt x="168" y="320"/>
                    </a:lnTo>
                    <a:lnTo>
                      <a:pt x="168" y="320"/>
                    </a:lnTo>
                    <a:lnTo>
                      <a:pt x="166" y="320"/>
                    </a:lnTo>
                    <a:lnTo>
                      <a:pt x="164" y="320"/>
                    </a:lnTo>
                    <a:lnTo>
                      <a:pt x="162" y="318"/>
                    </a:lnTo>
                    <a:lnTo>
                      <a:pt x="160" y="318"/>
                    </a:lnTo>
                    <a:lnTo>
                      <a:pt x="158" y="316"/>
                    </a:lnTo>
                    <a:lnTo>
                      <a:pt x="156" y="316"/>
                    </a:lnTo>
                    <a:lnTo>
                      <a:pt x="154" y="316"/>
                    </a:lnTo>
                    <a:lnTo>
                      <a:pt x="152" y="314"/>
                    </a:lnTo>
                    <a:lnTo>
                      <a:pt x="152" y="314"/>
                    </a:lnTo>
                    <a:lnTo>
                      <a:pt x="150" y="314"/>
                    </a:lnTo>
                    <a:lnTo>
                      <a:pt x="150" y="312"/>
                    </a:lnTo>
                    <a:lnTo>
                      <a:pt x="150" y="312"/>
                    </a:lnTo>
                    <a:lnTo>
                      <a:pt x="150" y="312"/>
                    </a:lnTo>
                    <a:lnTo>
                      <a:pt x="148" y="312"/>
                    </a:lnTo>
                    <a:lnTo>
                      <a:pt x="148" y="309"/>
                    </a:lnTo>
                    <a:lnTo>
                      <a:pt x="148" y="309"/>
                    </a:lnTo>
                    <a:lnTo>
                      <a:pt x="148" y="312"/>
                    </a:lnTo>
                    <a:lnTo>
                      <a:pt x="148" y="314"/>
                    </a:lnTo>
                    <a:lnTo>
                      <a:pt x="150" y="314"/>
                    </a:lnTo>
                    <a:lnTo>
                      <a:pt x="150" y="316"/>
                    </a:lnTo>
                    <a:lnTo>
                      <a:pt x="150" y="318"/>
                    </a:lnTo>
                    <a:lnTo>
                      <a:pt x="150" y="320"/>
                    </a:lnTo>
                    <a:lnTo>
                      <a:pt x="150" y="322"/>
                    </a:lnTo>
                    <a:lnTo>
                      <a:pt x="150" y="322"/>
                    </a:lnTo>
                    <a:lnTo>
                      <a:pt x="150" y="322"/>
                    </a:lnTo>
                    <a:lnTo>
                      <a:pt x="150" y="324"/>
                    </a:lnTo>
                    <a:lnTo>
                      <a:pt x="148" y="324"/>
                    </a:lnTo>
                    <a:lnTo>
                      <a:pt x="148" y="326"/>
                    </a:lnTo>
                    <a:lnTo>
                      <a:pt x="148" y="326"/>
                    </a:lnTo>
                    <a:lnTo>
                      <a:pt x="148" y="326"/>
                    </a:lnTo>
                    <a:lnTo>
                      <a:pt x="146" y="328"/>
                    </a:lnTo>
                    <a:lnTo>
                      <a:pt x="146" y="328"/>
                    </a:lnTo>
                    <a:lnTo>
                      <a:pt x="146" y="328"/>
                    </a:lnTo>
                    <a:lnTo>
                      <a:pt x="143" y="330"/>
                    </a:lnTo>
                    <a:lnTo>
                      <a:pt x="143" y="330"/>
                    </a:lnTo>
                    <a:lnTo>
                      <a:pt x="141" y="330"/>
                    </a:lnTo>
                    <a:lnTo>
                      <a:pt x="141" y="330"/>
                    </a:lnTo>
                    <a:lnTo>
                      <a:pt x="139" y="330"/>
                    </a:lnTo>
                    <a:lnTo>
                      <a:pt x="137" y="330"/>
                    </a:lnTo>
                    <a:lnTo>
                      <a:pt x="137" y="330"/>
                    </a:lnTo>
                    <a:lnTo>
                      <a:pt x="135" y="330"/>
                    </a:lnTo>
                    <a:lnTo>
                      <a:pt x="133" y="330"/>
                    </a:lnTo>
                    <a:lnTo>
                      <a:pt x="131" y="328"/>
                    </a:lnTo>
                    <a:lnTo>
                      <a:pt x="131" y="328"/>
                    </a:lnTo>
                    <a:lnTo>
                      <a:pt x="129" y="328"/>
                    </a:lnTo>
                    <a:lnTo>
                      <a:pt x="127" y="326"/>
                    </a:lnTo>
                    <a:lnTo>
                      <a:pt x="125" y="326"/>
                    </a:lnTo>
                    <a:lnTo>
                      <a:pt x="125" y="326"/>
                    </a:lnTo>
                    <a:lnTo>
                      <a:pt x="123" y="324"/>
                    </a:lnTo>
                    <a:lnTo>
                      <a:pt x="121" y="324"/>
                    </a:lnTo>
                    <a:lnTo>
                      <a:pt x="119" y="322"/>
                    </a:lnTo>
                    <a:lnTo>
                      <a:pt x="119" y="322"/>
                    </a:lnTo>
                    <a:lnTo>
                      <a:pt x="116" y="320"/>
                    </a:lnTo>
                    <a:lnTo>
                      <a:pt x="114" y="320"/>
                    </a:lnTo>
                    <a:lnTo>
                      <a:pt x="112" y="318"/>
                    </a:lnTo>
                    <a:lnTo>
                      <a:pt x="112" y="318"/>
                    </a:lnTo>
                    <a:lnTo>
                      <a:pt x="110" y="316"/>
                    </a:lnTo>
                    <a:lnTo>
                      <a:pt x="108" y="316"/>
                    </a:lnTo>
                    <a:lnTo>
                      <a:pt x="108" y="314"/>
                    </a:lnTo>
                    <a:lnTo>
                      <a:pt x="106" y="312"/>
                    </a:lnTo>
                    <a:lnTo>
                      <a:pt x="104" y="312"/>
                    </a:lnTo>
                    <a:lnTo>
                      <a:pt x="104" y="309"/>
                    </a:lnTo>
                    <a:lnTo>
                      <a:pt x="102" y="307"/>
                    </a:lnTo>
                    <a:lnTo>
                      <a:pt x="102" y="307"/>
                    </a:lnTo>
                    <a:lnTo>
                      <a:pt x="100" y="305"/>
                    </a:lnTo>
                    <a:lnTo>
                      <a:pt x="98" y="303"/>
                    </a:lnTo>
                    <a:lnTo>
                      <a:pt x="98" y="303"/>
                    </a:lnTo>
                    <a:lnTo>
                      <a:pt x="96" y="301"/>
                    </a:lnTo>
                    <a:lnTo>
                      <a:pt x="96" y="299"/>
                    </a:lnTo>
                    <a:lnTo>
                      <a:pt x="94" y="299"/>
                    </a:lnTo>
                    <a:lnTo>
                      <a:pt x="94" y="297"/>
                    </a:lnTo>
                    <a:lnTo>
                      <a:pt x="94" y="297"/>
                    </a:lnTo>
                    <a:lnTo>
                      <a:pt x="92" y="295"/>
                    </a:lnTo>
                    <a:lnTo>
                      <a:pt x="92" y="293"/>
                    </a:lnTo>
                    <a:lnTo>
                      <a:pt x="92" y="291"/>
                    </a:lnTo>
                    <a:lnTo>
                      <a:pt x="92" y="291"/>
                    </a:lnTo>
                    <a:lnTo>
                      <a:pt x="92" y="289"/>
                    </a:lnTo>
                    <a:lnTo>
                      <a:pt x="90" y="287"/>
                    </a:lnTo>
                    <a:lnTo>
                      <a:pt x="90" y="285"/>
                    </a:lnTo>
                    <a:lnTo>
                      <a:pt x="90" y="280"/>
                    </a:lnTo>
                    <a:lnTo>
                      <a:pt x="90" y="276"/>
                    </a:lnTo>
                    <a:lnTo>
                      <a:pt x="90" y="274"/>
                    </a:lnTo>
                    <a:lnTo>
                      <a:pt x="87" y="272"/>
                    </a:lnTo>
                    <a:lnTo>
                      <a:pt x="87" y="270"/>
                    </a:lnTo>
                    <a:lnTo>
                      <a:pt x="87" y="268"/>
                    </a:lnTo>
                    <a:lnTo>
                      <a:pt x="87" y="266"/>
                    </a:lnTo>
                    <a:lnTo>
                      <a:pt x="85" y="264"/>
                    </a:lnTo>
                    <a:lnTo>
                      <a:pt x="85" y="262"/>
                    </a:lnTo>
                    <a:lnTo>
                      <a:pt x="85" y="260"/>
                    </a:lnTo>
                    <a:lnTo>
                      <a:pt x="83" y="258"/>
                    </a:lnTo>
                    <a:lnTo>
                      <a:pt x="83" y="255"/>
                    </a:lnTo>
                    <a:lnTo>
                      <a:pt x="81" y="253"/>
                    </a:lnTo>
                    <a:lnTo>
                      <a:pt x="79" y="251"/>
                    </a:lnTo>
                    <a:lnTo>
                      <a:pt x="79" y="249"/>
                    </a:lnTo>
                    <a:lnTo>
                      <a:pt x="77" y="247"/>
                    </a:lnTo>
                    <a:lnTo>
                      <a:pt x="75" y="245"/>
                    </a:lnTo>
                    <a:lnTo>
                      <a:pt x="73" y="243"/>
                    </a:lnTo>
                    <a:lnTo>
                      <a:pt x="71" y="241"/>
                    </a:lnTo>
                    <a:lnTo>
                      <a:pt x="65" y="237"/>
                    </a:lnTo>
                    <a:lnTo>
                      <a:pt x="58" y="231"/>
                    </a:lnTo>
                    <a:lnTo>
                      <a:pt x="52" y="226"/>
                    </a:lnTo>
                    <a:lnTo>
                      <a:pt x="48" y="222"/>
                    </a:lnTo>
                    <a:lnTo>
                      <a:pt x="44" y="218"/>
                    </a:lnTo>
                    <a:lnTo>
                      <a:pt x="40" y="214"/>
                    </a:lnTo>
                    <a:lnTo>
                      <a:pt x="38" y="214"/>
                    </a:lnTo>
                    <a:lnTo>
                      <a:pt x="36" y="212"/>
                    </a:lnTo>
                    <a:lnTo>
                      <a:pt x="34" y="210"/>
                    </a:lnTo>
                    <a:lnTo>
                      <a:pt x="31" y="208"/>
                    </a:lnTo>
                    <a:lnTo>
                      <a:pt x="31" y="208"/>
                    </a:lnTo>
                    <a:lnTo>
                      <a:pt x="29" y="206"/>
                    </a:lnTo>
                    <a:lnTo>
                      <a:pt x="29" y="206"/>
                    </a:lnTo>
                    <a:lnTo>
                      <a:pt x="27" y="204"/>
                    </a:lnTo>
                    <a:lnTo>
                      <a:pt x="25" y="202"/>
                    </a:lnTo>
                    <a:lnTo>
                      <a:pt x="21" y="202"/>
                    </a:lnTo>
                    <a:lnTo>
                      <a:pt x="21" y="199"/>
                    </a:lnTo>
                    <a:lnTo>
                      <a:pt x="19" y="199"/>
                    </a:lnTo>
                    <a:lnTo>
                      <a:pt x="17" y="197"/>
                    </a:lnTo>
                    <a:lnTo>
                      <a:pt x="17" y="197"/>
                    </a:lnTo>
                    <a:lnTo>
                      <a:pt x="15" y="195"/>
                    </a:lnTo>
                    <a:lnTo>
                      <a:pt x="15" y="195"/>
                    </a:lnTo>
                    <a:lnTo>
                      <a:pt x="13" y="195"/>
                    </a:lnTo>
                    <a:lnTo>
                      <a:pt x="13" y="193"/>
                    </a:lnTo>
                    <a:lnTo>
                      <a:pt x="13" y="193"/>
                    </a:lnTo>
                    <a:lnTo>
                      <a:pt x="13" y="193"/>
                    </a:lnTo>
                    <a:lnTo>
                      <a:pt x="11" y="189"/>
                    </a:lnTo>
                    <a:lnTo>
                      <a:pt x="9" y="187"/>
                    </a:lnTo>
                    <a:lnTo>
                      <a:pt x="9" y="185"/>
                    </a:lnTo>
                    <a:lnTo>
                      <a:pt x="7" y="181"/>
                    </a:lnTo>
                    <a:lnTo>
                      <a:pt x="7" y="179"/>
                    </a:lnTo>
                    <a:lnTo>
                      <a:pt x="7" y="177"/>
                    </a:lnTo>
                    <a:lnTo>
                      <a:pt x="4" y="175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4" y="170"/>
                    </a:lnTo>
                    <a:lnTo>
                      <a:pt x="4" y="168"/>
                    </a:lnTo>
                    <a:lnTo>
                      <a:pt x="4" y="168"/>
                    </a:lnTo>
                    <a:lnTo>
                      <a:pt x="4" y="166"/>
                    </a:lnTo>
                    <a:lnTo>
                      <a:pt x="4" y="166"/>
                    </a:lnTo>
                    <a:lnTo>
                      <a:pt x="4" y="1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5" name="Freeform 375"/>
              <p:cNvSpPr>
                <a:spLocks noEditPoints="1"/>
              </p:cNvSpPr>
              <p:nvPr/>
            </p:nvSpPr>
            <p:spPr bwMode="auto">
              <a:xfrm flipH="1">
                <a:off x="7815744" y="1726054"/>
                <a:ext cx="417612" cy="435329"/>
              </a:xfrm>
              <a:custGeom>
                <a:avLst/>
                <a:gdLst/>
                <a:ahLst/>
                <a:cxnLst>
                  <a:cxn ang="0">
                    <a:pos x="214" y="39"/>
                  </a:cxn>
                  <a:cxn ang="0">
                    <a:pos x="207" y="79"/>
                  </a:cxn>
                  <a:cxn ang="0">
                    <a:pos x="261" y="93"/>
                  </a:cxn>
                  <a:cxn ang="0">
                    <a:pos x="313" y="108"/>
                  </a:cxn>
                  <a:cxn ang="0">
                    <a:pos x="330" y="137"/>
                  </a:cxn>
                  <a:cxn ang="0">
                    <a:pos x="305" y="162"/>
                  </a:cxn>
                  <a:cxn ang="0">
                    <a:pos x="237" y="156"/>
                  </a:cxn>
                  <a:cxn ang="0">
                    <a:pos x="214" y="160"/>
                  </a:cxn>
                  <a:cxn ang="0">
                    <a:pos x="274" y="189"/>
                  </a:cxn>
                  <a:cxn ang="0">
                    <a:pos x="297" y="210"/>
                  </a:cxn>
                  <a:cxn ang="0">
                    <a:pos x="288" y="239"/>
                  </a:cxn>
                  <a:cxn ang="0">
                    <a:pos x="245" y="245"/>
                  </a:cxn>
                  <a:cxn ang="0">
                    <a:pos x="176" y="222"/>
                  </a:cxn>
                  <a:cxn ang="0">
                    <a:pos x="187" y="255"/>
                  </a:cxn>
                  <a:cxn ang="0">
                    <a:pos x="224" y="303"/>
                  </a:cxn>
                  <a:cxn ang="0">
                    <a:pos x="218" y="324"/>
                  </a:cxn>
                  <a:cxn ang="0">
                    <a:pos x="187" y="334"/>
                  </a:cxn>
                  <a:cxn ang="0">
                    <a:pos x="160" y="340"/>
                  </a:cxn>
                  <a:cxn ang="0">
                    <a:pos x="133" y="340"/>
                  </a:cxn>
                  <a:cxn ang="0">
                    <a:pos x="100" y="315"/>
                  </a:cxn>
                  <a:cxn ang="0">
                    <a:pos x="87" y="276"/>
                  </a:cxn>
                  <a:cxn ang="0">
                    <a:pos x="64" y="245"/>
                  </a:cxn>
                  <a:cxn ang="0">
                    <a:pos x="23" y="212"/>
                  </a:cxn>
                  <a:cxn ang="0">
                    <a:pos x="4" y="181"/>
                  </a:cxn>
                  <a:cxn ang="0">
                    <a:pos x="2" y="147"/>
                  </a:cxn>
                  <a:cxn ang="0">
                    <a:pos x="17" y="116"/>
                  </a:cxn>
                  <a:cxn ang="0">
                    <a:pos x="77" y="77"/>
                  </a:cxn>
                  <a:cxn ang="0">
                    <a:pos x="120" y="60"/>
                  </a:cxn>
                  <a:cxn ang="0">
                    <a:pos x="151" y="52"/>
                  </a:cxn>
                  <a:cxn ang="0">
                    <a:pos x="168" y="6"/>
                  </a:cxn>
                  <a:cxn ang="0">
                    <a:pos x="187" y="0"/>
                  </a:cxn>
                  <a:cxn ang="0">
                    <a:pos x="187" y="85"/>
                  </a:cxn>
                  <a:cxn ang="0">
                    <a:pos x="199" y="44"/>
                  </a:cxn>
                  <a:cxn ang="0">
                    <a:pos x="187" y="17"/>
                  </a:cxn>
                  <a:cxn ang="0">
                    <a:pos x="170" y="54"/>
                  </a:cxn>
                  <a:cxn ang="0">
                    <a:pos x="135" y="75"/>
                  </a:cxn>
                  <a:cxn ang="0">
                    <a:pos x="108" y="87"/>
                  </a:cxn>
                  <a:cxn ang="0">
                    <a:pos x="48" y="110"/>
                  </a:cxn>
                  <a:cxn ang="0">
                    <a:pos x="19" y="147"/>
                  </a:cxn>
                  <a:cxn ang="0">
                    <a:pos x="21" y="178"/>
                  </a:cxn>
                  <a:cxn ang="0">
                    <a:pos x="46" y="208"/>
                  </a:cxn>
                  <a:cxn ang="0">
                    <a:pos x="98" y="259"/>
                  </a:cxn>
                  <a:cxn ang="0">
                    <a:pos x="108" y="299"/>
                  </a:cxn>
                  <a:cxn ang="0">
                    <a:pos x="137" y="326"/>
                  </a:cxn>
                  <a:cxn ang="0">
                    <a:pos x="164" y="313"/>
                  </a:cxn>
                  <a:cxn ang="0">
                    <a:pos x="191" y="318"/>
                  </a:cxn>
                  <a:cxn ang="0">
                    <a:pos x="207" y="305"/>
                  </a:cxn>
                  <a:cxn ang="0">
                    <a:pos x="168" y="257"/>
                  </a:cxn>
                  <a:cxn ang="0">
                    <a:pos x="145" y="208"/>
                  </a:cxn>
                  <a:cxn ang="0">
                    <a:pos x="160" y="197"/>
                  </a:cxn>
                  <a:cxn ang="0">
                    <a:pos x="197" y="216"/>
                  </a:cxn>
                  <a:cxn ang="0">
                    <a:pos x="261" y="230"/>
                  </a:cxn>
                  <a:cxn ang="0">
                    <a:pos x="282" y="220"/>
                  </a:cxn>
                  <a:cxn ang="0">
                    <a:pos x="259" y="199"/>
                  </a:cxn>
                  <a:cxn ang="0">
                    <a:pos x="203" y="172"/>
                  </a:cxn>
                  <a:cxn ang="0">
                    <a:pos x="185" y="141"/>
                  </a:cxn>
                  <a:cxn ang="0">
                    <a:pos x="224" y="137"/>
                  </a:cxn>
                  <a:cxn ang="0">
                    <a:pos x="288" y="147"/>
                  </a:cxn>
                  <a:cxn ang="0">
                    <a:pos x="315" y="135"/>
                  </a:cxn>
                  <a:cxn ang="0">
                    <a:pos x="297" y="118"/>
                  </a:cxn>
                  <a:cxn ang="0">
                    <a:pos x="237" y="108"/>
                  </a:cxn>
                  <a:cxn ang="0">
                    <a:pos x="214" y="44"/>
                  </a:cxn>
                </a:cxnLst>
                <a:rect l="0" t="0" r="r" b="b"/>
                <a:pathLst>
                  <a:path w="330" h="344">
                    <a:moveTo>
                      <a:pt x="203" y="8"/>
                    </a:moveTo>
                    <a:lnTo>
                      <a:pt x="205" y="8"/>
                    </a:lnTo>
                    <a:lnTo>
                      <a:pt x="205" y="10"/>
                    </a:lnTo>
                    <a:lnTo>
                      <a:pt x="207" y="12"/>
                    </a:lnTo>
                    <a:lnTo>
                      <a:pt x="207" y="12"/>
                    </a:lnTo>
                    <a:lnTo>
                      <a:pt x="210" y="15"/>
                    </a:lnTo>
                    <a:lnTo>
                      <a:pt x="210" y="17"/>
                    </a:lnTo>
                    <a:lnTo>
                      <a:pt x="212" y="19"/>
                    </a:lnTo>
                    <a:lnTo>
                      <a:pt x="212" y="21"/>
                    </a:lnTo>
                    <a:lnTo>
                      <a:pt x="212" y="23"/>
                    </a:lnTo>
                    <a:lnTo>
                      <a:pt x="214" y="25"/>
                    </a:lnTo>
                    <a:lnTo>
                      <a:pt x="214" y="27"/>
                    </a:lnTo>
                    <a:lnTo>
                      <a:pt x="214" y="29"/>
                    </a:lnTo>
                    <a:lnTo>
                      <a:pt x="214" y="29"/>
                    </a:lnTo>
                    <a:lnTo>
                      <a:pt x="214" y="31"/>
                    </a:lnTo>
                    <a:lnTo>
                      <a:pt x="214" y="33"/>
                    </a:lnTo>
                    <a:lnTo>
                      <a:pt x="214" y="33"/>
                    </a:lnTo>
                    <a:lnTo>
                      <a:pt x="214" y="35"/>
                    </a:lnTo>
                    <a:lnTo>
                      <a:pt x="214" y="37"/>
                    </a:lnTo>
                    <a:lnTo>
                      <a:pt x="214" y="39"/>
                    </a:lnTo>
                    <a:lnTo>
                      <a:pt x="214" y="39"/>
                    </a:lnTo>
                    <a:lnTo>
                      <a:pt x="214" y="41"/>
                    </a:lnTo>
                    <a:lnTo>
                      <a:pt x="214" y="44"/>
                    </a:lnTo>
                    <a:lnTo>
                      <a:pt x="214" y="46"/>
                    </a:lnTo>
                    <a:lnTo>
                      <a:pt x="214" y="48"/>
                    </a:lnTo>
                    <a:lnTo>
                      <a:pt x="214" y="50"/>
                    </a:lnTo>
                    <a:lnTo>
                      <a:pt x="214" y="52"/>
                    </a:lnTo>
                    <a:lnTo>
                      <a:pt x="214" y="52"/>
                    </a:lnTo>
                    <a:lnTo>
                      <a:pt x="214" y="54"/>
                    </a:lnTo>
                    <a:lnTo>
                      <a:pt x="214" y="56"/>
                    </a:lnTo>
                    <a:lnTo>
                      <a:pt x="214" y="58"/>
                    </a:lnTo>
                    <a:lnTo>
                      <a:pt x="214" y="60"/>
                    </a:lnTo>
                    <a:lnTo>
                      <a:pt x="214" y="64"/>
                    </a:lnTo>
                    <a:lnTo>
                      <a:pt x="214" y="66"/>
                    </a:lnTo>
                    <a:lnTo>
                      <a:pt x="212" y="68"/>
                    </a:lnTo>
                    <a:lnTo>
                      <a:pt x="212" y="71"/>
                    </a:lnTo>
                    <a:lnTo>
                      <a:pt x="210" y="73"/>
                    </a:lnTo>
                    <a:lnTo>
                      <a:pt x="210" y="75"/>
                    </a:lnTo>
                    <a:lnTo>
                      <a:pt x="210" y="77"/>
                    </a:lnTo>
                    <a:lnTo>
                      <a:pt x="207" y="79"/>
                    </a:lnTo>
                    <a:lnTo>
                      <a:pt x="207" y="81"/>
                    </a:lnTo>
                    <a:lnTo>
                      <a:pt x="205" y="83"/>
                    </a:lnTo>
                    <a:lnTo>
                      <a:pt x="205" y="85"/>
                    </a:lnTo>
                    <a:lnTo>
                      <a:pt x="203" y="87"/>
                    </a:lnTo>
                    <a:lnTo>
                      <a:pt x="203" y="89"/>
                    </a:lnTo>
                    <a:lnTo>
                      <a:pt x="201" y="91"/>
                    </a:lnTo>
                    <a:lnTo>
                      <a:pt x="201" y="91"/>
                    </a:lnTo>
                    <a:lnTo>
                      <a:pt x="203" y="91"/>
                    </a:lnTo>
                    <a:lnTo>
                      <a:pt x="207" y="91"/>
                    </a:lnTo>
                    <a:lnTo>
                      <a:pt x="212" y="91"/>
                    </a:lnTo>
                    <a:lnTo>
                      <a:pt x="218" y="91"/>
                    </a:lnTo>
                    <a:lnTo>
                      <a:pt x="222" y="91"/>
                    </a:lnTo>
                    <a:lnTo>
                      <a:pt x="226" y="93"/>
                    </a:lnTo>
                    <a:lnTo>
                      <a:pt x="230" y="93"/>
                    </a:lnTo>
                    <a:lnTo>
                      <a:pt x="237" y="93"/>
                    </a:lnTo>
                    <a:lnTo>
                      <a:pt x="241" y="93"/>
                    </a:lnTo>
                    <a:lnTo>
                      <a:pt x="247" y="93"/>
                    </a:lnTo>
                    <a:lnTo>
                      <a:pt x="251" y="93"/>
                    </a:lnTo>
                    <a:lnTo>
                      <a:pt x="255" y="93"/>
                    </a:lnTo>
                    <a:lnTo>
                      <a:pt x="261" y="93"/>
                    </a:lnTo>
                    <a:lnTo>
                      <a:pt x="266" y="95"/>
                    </a:lnTo>
                    <a:lnTo>
                      <a:pt x="270" y="95"/>
                    </a:lnTo>
                    <a:lnTo>
                      <a:pt x="276" y="95"/>
                    </a:lnTo>
                    <a:lnTo>
                      <a:pt x="278" y="95"/>
                    </a:lnTo>
                    <a:lnTo>
                      <a:pt x="280" y="98"/>
                    </a:lnTo>
                    <a:lnTo>
                      <a:pt x="282" y="98"/>
                    </a:lnTo>
                    <a:lnTo>
                      <a:pt x="284" y="98"/>
                    </a:lnTo>
                    <a:lnTo>
                      <a:pt x="288" y="98"/>
                    </a:lnTo>
                    <a:lnTo>
                      <a:pt x="290" y="100"/>
                    </a:lnTo>
                    <a:lnTo>
                      <a:pt x="293" y="100"/>
                    </a:lnTo>
                    <a:lnTo>
                      <a:pt x="295" y="100"/>
                    </a:lnTo>
                    <a:lnTo>
                      <a:pt x="297" y="102"/>
                    </a:lnTo>
                    <a:lnTo>
                      <a:pt x="299" y="102"/>
                    </a:lnTo>
                    <a:lnTo>
                      <a:pt x="301" y="104"/>
                    </a:lnTo>
                    <a:lnTo>
                      <a:pt x="303" y="104"/>
                    </a:lnTo>
                    <a:lnTo>
                      <a:pt x="305" y="104"/>
                    </a:lnTo>
                    <a:lnTo>
                      <a:pt x="307" y="106"/>
                    </a:lnTo>
                    <a:lnTo>
                      <a:pt x="309" y="106"/>
                    </a:lnTo>
                    <a:lnTo>
                      <a:pt x="311" y="108"/>
                    </a:lnTo>
                    <a:lnTo>
                      <a:pt x="313" y="108"/>
                    </a:lnTo>
                    <a:lnTo>
                      <a:pt x="313" y="110"/>
                    </a:lnTo>
                    <a:lnTo>
                      <a:pt x="315" y="112"/>
                    </a:lnTo>
                    <a:lnTo>
                      <a:pt x="317" y="112"/>
                    </a:lnTo>
                    <a:lnTo>
                      <a:pt x="320" y="114"/>
                    </a:lnTo>
                    <a:lnTo>
                      <a:pt x="320" y="114"/>
                    </a:lnTo>
                    <a:lnTo>
                      <a:pt x="322" y="116"/>
                    </a:lnTo>
                    <a:lnTo>
                      <a:pt x="322" y="118"/>
                    </a:lnTo>
                    <a:lnTo>
                      <a:pt x="324" y="118"/>
                    </a:lnTo>
                    <a:lnTo>
                      <a:pt x="326" y="120"/>
                    </a:lnTo>
                    <a:lnTo>
                      <a:pt x="326" y="120"/>
                    </a:lnTo>
                    <a:lnTo>
                      <a:pt x="326" y="122"/>
                    </a:lnTo>
                    <a:lnTo>
                      <a:pt x="328" y="125"/>
                    </a:lnTo>
                    <a:lnTo>
                      <a:pt x="328" y="127"/>
                    </a:lnTo>
                    <a:lnTo>
                      <a:pt x="328" y="127"/>
                    </a:lnTo>
                    <a:lnTo>
                      <a:pt x="330" y="129"/>
                    </a:lnTo>
                    <a:lnTo>
                      <a:pt x="330" y="131"/>
                    </a:lnTo>
                    <a:lnTo>
                      <a:pt x="330" y="133"/>
                    </a:lnTo>
                    <a:lnTo>
                      <a:pt x="330" y="133"/>
                    </a:lnTo>
                    <a:lnTo>
                      <a:pt x="330" y="135"/>
                    </a:lnTo>
                    <a:lnTo>
                      <a:pt x="330" y="137"/>
                    </a:lnTo>
                    <a:lnTo>
                      <a:pt x="330" y="139"/>
                    </a:lnTo>
                    <a:lnTo>
                      <a:pt x="330" y="139"/>
                    </a:lnTo>
                    <a:lnTo>
                      <a:pt x="330" y="141"/>
                    </a:lnTo>
                    <a:lnTo>
                      <a:pt x="330" y="143"/>
                    </a:lnTo>
                    <a:lnTo>
                      <a:pt x="330" y="145"/>
                    </a:lnTo>
                    <a:lnTo>
                      <a:pt x="328" y="145"/>
                    </a:lnTo>
                    <a:lnTo>
                      <a:pt x="328" y="147"/>
                    </a:lnTo>
                    <a:lnTo>
                      <a:pt x="326" y="149"/>
                    </a:lnTo>
                    <a:lnTo>
                      <a:pt x="326" y="149"/>
                    </a:lnTo>
                    <a:lnTo>
                      <a:pt x="324" y="151"/>
                    </a:lnTo>
                    <a:lnTo>
                      <a:pt x="324" y="154"/>
                    </a:lnTo>
                    <a:lnTo>
                      <a:pt x="322" y="154"/>
                    </a:lnTo>
                    <a:lnTo>
                      <a:pt x="322" y="154"/>
                    </a:lnTo>
                    <a:lnTo>
                      <a:pt x="320" y="156"/>
                    </a:lnTo>
                    <a:lnTo>
                      <a:pt x="317" y="156"/>
                    </a:lnTo>
                    <a:lnTo>
                      <a:pt x="315" y="158"/>
                    </a:lnTo>
                    <a:lnTo>
                      <a:pt x="311" y="158"/>
                    </a:lnTo>
                    <a:lnTo>
                      <a:pt x="309" y="160"/>
                    </a:lnTo>
                    <a:lnTo>
                      <a:pt x="307" y="160"/>
                    </a:lnTo>
                    <a:lnTo>
                      <a:pt x="305" y="162"/>
                    </a:lnTo>
                    <a:lnTo>
                      <a:pt x="301" y="162"/>
                    </a:lnTo>
                    <a:lnTo>
                      <a:pt x="299" y="162"/>
                    </a:lnTo>
                    <a:lnTo>
                      <a:pt x="297" y="162"/>
                    </a:lnTo>
                    <a:lnTo>
                      <a:pt x="293" y="162"/>
                    </a:lnTo>
                    <a:lnTo>
                      <a:pt x="290" y="162"/>
                    </a:lnTo>
                    <a:lnTo>
                      <a:pt x="288" y="164"/>
                    </a:lnTo>
                    <a:lnTo>
                      <a:pt x="284" y="164"/>
                    </a:lnTo>
                    <a:lnTo>
                      <a:pt x="282" y="164"/>
                    </a:lnTo>
                    <a:lnTo>
                      <a:pt x="280" y="164"/>
                    </a:lnTo>
                    <a:lnTo>
                      <a:pt x="276" y="162"/>
                    </a:lnTo>
                    <a:lnTo>
                      <a:pt x="274" y="162"/>
                    </a:lnTo>
                    <a:lnTo>
                      <a:pt x="272" y="162"/>
                    </a:lnTo>
                    <a:lnTo>
                      <a:pt x="268" y="162"/>
                    </a:lnTo>
                    <a:lnTo>
                      <a:pt x="264" y="162"/>
                    </a:lnTo>
                    <a:lnTo>
                      <a:pt x="257" y="160"/>
                    </a:lnTo>
                    <a:lnTo>
                      <a:pt x="251" y="160"/>
                    </a:lnTo>
                    <a:lnTo>
                      <a:pt x="247" y="158"/>
                    </a:lnTo>
                    <a:lnTo>
                      <a:pt x="241" y="158"/>
                    </a:lnTo>
                    <a:lnTo>
                      <a:pt x="237" y="156"/>
                    </a:lnTo>
                    <a:lnTo>
                      <a:pt x="237" y="156"/>
                    </a:lnTo>
                    <a:lnTo>
                      <a:pt x="237" y="156"/>
                    </a:lnTo>
                    <a:lnTo>
                      <a:pt x="234" y="156"/>
                    </a:lnTo>
                    <a:lnTo>
                      <a:pt x="234" y="156"/>
                    </a:lnTo>
                    <a:lnTo>
                      <a:pt x="234" y="156"/>
                    </a:lnTo>
                    <a:lnTo>
                      <a:pt x="232" y="156"/>
                    </a:lnTo>
                    <a:lnTo>
                      <a:pt x="232" y="156"/>
                    </a:lnTo>
                    <a:lnTo>
                      <a:pt x="232" y="156"/>
                    </a:lnTo>
                    <a:lnTo>
                      <a:pt x="226" y="154"/>
                    </a:lnTo>
                    <a:lnTo>
                      <a:pt x="222" y="154"/>
                    </a:lnTo>
                    <a:lnTo>
                      <a:pt x="218" y="154"/>
                    </a:lnTo>
                    <a:lnTo>
                      <a:pt x="214" y="154"/>
                    </a:lnTo>
                    <a:lnTo>
                      <a:pt x="210" y="151"/>
                    </a:lnTo>
                    <a:lnTo>
                      <a:pt x="207" y="151"/>
                    </a:lnTo>
                    <a:lnTo>
                      <a:pt x="205" y="151"/>
                    </a:lnTo>
                    <a:lnTo>
                      <a:pt x="203" y="151"/>
                    </a:lnTo>
                    <a:lnTo>
                      <a:pt x="203" y="154"/>
                    </a:lnTo>
                    <a:lnTo>
                      <a:pt x="205" y="156"/>
                    </a:lnTo>
                    <a:lnTo>
                      <a:pt x="207" y="158"/>
                    </a:lnTo>
                    <a:lnTo>
                      <a:pt x="210" y="158"/>
                    </a:lnTo>
                    <a:lnTo>
                      <a:pt x="214" y="160"/>
                    </a:lnTo>
                    <a:lnTo>
                      <a:pt x="216" y="162"/>
                    </a:lnTo>
                    <a:lnTo>
                      <a:pt x="218" y="164"/>
                    </a:lnTo>
                    <a:lnTo>
                      <a:pt x="222" y="166"/>
                    </a:lnTo>
                    <a:lnTo>
                      <a:pt x="224" y="168"/>
                    </a:lnTo>
                    <a:lnTo>
                      <a:pt x="228" y="170"/>
                    </a:lnTo>
                    <a:lnTo>
                      <a:pt x="230" y="172"/>
                    </a:lnTo>
                    <a:lnTo>
                      <a:pt x="234" y="172"/>
                    </a:lnTo>
                    <a:lnTo>
                      <a:pt x="239" y="174"/>
                    </a:lnTo>
                    <a:lnTo>
                      <a:pt x="243" y="176"/>
                    </a:lnTo>
                    <a:lnTo>
                      <a:pt x="243" y="176"/>
                    </a:lnTo>
                    <a:lnTo>
                      <a:pt x="245" y="178"/>
                    </a:lnTo>
                    <a:lnTo>
                      <a:pt x="247" y="178"/>
                    </a:lnTo>
                    <a:lnTo>
                      <a:pt x="249" y="178"/>
                    </a:lnTo>
                    <a:lnTo>
                      <a:pt x="255" y="181"/>
                    </a:lnTo>
                    <a:lnTo>
                      <a:pt x="259" y="183"/>
                    </a:lnTo>
                    <a:lnTo>
                      <a:pt x="264" y="185"/>
                    </a:lnTo>
                    <a:lnTo>
                      <a:pt x="268" y="185"/>
                    </a:lnTo>
                    <a:lnTo>
                      <a:pt x="270" y="187"/>
                    </a:lnTo>
                    <a:lnTo>
                      <a:pt x="272" y="187"/>
                    </a:lnTo>
                    <a:lnTo>
                      <a:pt x="274" y="189"/>
                    </a:lnTo>
                    <a:lnTo>
                      <a:pt x="276" y="189"/>
                    </a:lnTo>
                    <a:lnTo>
                      <a:pt x="278" y="191"/>
                    </a:lnTo>
                    <a:lnTo>
                      <a:pt x="278" y="191"/>
                    </a:lnTo>
                    <a:lnTo>
                      <a:pt x="280" y="193"/>
                    </a:lnTo>
                    <a:lnTo>
                      <a:pt x="282" y="193"/>
                    </a:lnTo>
                    <a:lnTo>
                      <a:pt x="284" y="195"/>
                    </a:lnTo>
                    <a:lnTo>
                      <a:pt x="284" y="195"/>
                    </a:lnTo>
                    <a:lnTo>
                      <a:pt x="286" y="197"/>
                    </a:lnTo>
                    <a:lnTo>
                      <a:pt x="286" y="197"/>
                    </a:lnTo>
                    <a:lnTo>
                      <a:pt x="288" y="199"/>
                    </a:lnTo>
                    <a:lnTo>
                      <a:pt x="290" y="199"/>
                    </a:lnTo>
                    <a:lnTo>
                      <a:pt x="290" y="201"/>
                    </a:lnTo>
                    <a:lnTo>
                      <a:pt x="290" y="201"/>
                    </a:lnTo>
                    <a:lnTo>
                      <a:pt x="293" y="203"/>
                    </a:lnTo>
                    <a:lnTo>
                      <a:pt x="293" y="203"/>
                    </a:lnTo>
                    <a:lnTo>
                      <a:pt x="295" y="205"/>
                    </a:lnTo>
                    <a:lnTo>
                      <a:pt x="295" y="208"/>
                    </a:lnTo>
                    <a:lnTo>
                      <a:pt x="295" y="208"/>
                    </a:lnTo>
                    <a:lnTo>
                      <a:pt x="297" y="210"/>
                    </a:lnTo>
                    <a:lnTo>
                      <a:pt x="297" y="210"/>
                    </a:lnTo>
                    <a:lnTo>
                      <a:pt x="297" y="212"/>
                    </a:lnTo>
                    <a:lnTo>
                      <a:pt x="297" y="212"/>
                    </a:lnTo>
                    <a:lnTo>
                      <a:pt x="297" y="214"/>
                    </a:lnTo>
                    <a:lnTo>
                      <a:pt x="297" y="216"/>
                    </a:lnTo>
                    <a:lnTo>
                      <a:pt x="299" y="216"/>
                    </a:lnTo>
                    <a:lnTo>
                      <a:pt x="299" y="218"/>
                    </a:lnTo>
                    <a:lnTo>
                      <a:pt x="299" y="218"/>
                    </a:lnTo>
                    <a:lnTo>
                      <a:pt x="299" y="220"/>
                    </a:lnTo>
                    <a:lnTo>
                      <a:pt x="299" y="222"/>
                    </a:lnTo>
                    <a:lnTo>
                      <a:pt x="297" y="222"/>
                    </a:lnTo>
                    <a:lnTo>
                      <a:pt x="297" y="224"/>
                    </a:lnTo>
                    <a:lnTo>
                      <a:pt x="297" y="226"/>
                    </a:lnTo>
                    <a:lnTo>
                      <a:pt x="297" y="228"/>
                    </a:lnTo>
                    <a:lnTo>
                      <a:pt x="295" y="228"/>
                    </a:lnTo>
                    <a:lnTo>
                      <a:pt x="295" y="230"/>
                    </a:lnTo>
                    <a:lnTo>
                      <a:pt x="295" y="232"/>
                    </a:lnTo>
                    <a:lnTo>
                      <a:pt x="293" y="234"/>
                    </a:lnTo>
                    <a:lnTo>
                      <a:pt x="290" y="234"/>
                    </a:lnTo>
                    <a:lnTo>
                      <a:pt x="290" y="237"/>
                    </a:lnTo>
                    <a:lnTo>
                      <a:pt x="288" y="239"/>
                    </a:lnTo>
                    <a:lnTo>
                      <a:pt x="286" y="239"/>
                    </a:lnTo>
                    <a:lnTo>
                      <a:pt x="284" y="241"/>
                    </a:lnTo>
                    <a:lnTo>
                      <a:pt x="282" y="241"/>
                    </a:lnTo>
                    <a:lnTo>
                      <a:pt x="282" y="243"/>
                    </a:lnTo>
                    <a:lnTo>
                      <a:pt x="280" y="243"/>
                    </a:lnTo>
                    <a:lnTo>
                      <a:pt x="278" y="245"/>
                    </a:lnTo>
                    <a:lnTo>
                      <a:pt x="276" y="245"/>
                    </a:lnTo>
                    <a:lnTo>
                      <a:pt x="274" y="245"/>
                    </a:lnTo>
                    <a:lnTo>
                      <a:pt x="272" y="245"/>
                    </a:lnTo>
                    <a:lnTo>
                      <a:pt x="268" y="247"/>
                    </a:lnTo>
                    <a:lnTo>
                      <a:pt x="266" y="247"/>
                    </a:lnTo>
                    <a:lnTo>
                      <a:pt x="264" y="247"/>
                    </a:lnTo>
                    <a:lnTo>
                      <a:pt x="261" y="247"/>
                    </a:lnTo>
                    <a:lnTo>
                      <a:pt x="259" y="247"/>
                    </a:lnTo>
                    <a:lnTo>
                      <a:pt x="257" y="247"/>
                    </a:lnTo>
                    <a:lnTo>
                      <a:pt x="255" y="247"/>
                    </a:lnTo>
                    <a:lnTo>
                      <a:pt x="251" y="247"/>
                    </a:lnTo>
                    <a:lnTo>
                      <a:pt x="249" y="247"/>
                    </a:lnTo>
                    <a:lnTo>
                      <a:pt x="247" y="247"/>
                    </a:lnTo>
                    <a:lnTo>
                      <a:pt x="245" y="245"/>
                    </a:lnTo>
                    <a:lnTo>
                      <a:pt x="241" y="245"/>
                    </a:lnTo>
                    <a:lnTo>
                      <a:pt x="237" y="245"/>
                    </a:lnTo>
                    <a:lnTo>
                      <a:pt x="230" y="243"/>
                    </a:lnTo>
                    <a:lnTo>
                      <a:pt x="224" y="243"/>
                    </a:lnTo>
                    <a:lnTo>
                      <a:pt x="220" y="241"/>
                    </a:lnTo>
                    <a:lnTo>
                      <a:pt x="218" y="241"/>
                    </a:lnTo>
                    <a:lnTo>
                      <a:pt x="216" y="241"/>
                    </a:lnTo>
                    <a:lnTo>
                      <a:pt x="214" y="241"/>
                    </a:lnTo>
                    <a:lnTo>
                      <a:pt x="212" y="239"/>
                    </a:lnTo>
                    <a:lnTo>
                      <a:pt x="207" y="239"/>
                    </a:lnTo>
                    <a:lnTo>
                      <a:pt x="203" y="237"/>
                    </a:lnTo>
                    <a:lnTo>
                      <a:pt x="201" y="234"/>
                    </a:lnTo>
                    <a:lnTo>
                      <a:pt x="197" y="234"/>
                    </a:lnTo>
                    <a:lnTo>
                      <a:pt x="195" y="232"/>
                    </a:lnTo>
                    <a:lnTo>
                      <a:pt x="191" y="230"/>
                    </a:lnTo>
                    <a:lnTo>
                      <a:pt x="189" y="230"/>
                    </a:lnTo>
                    <a:lnTo>
                      <a:pt x="185" y="228"/>
                    </a:lnTo>
                    <a:lnTo>
                      <a:pt x="183" y="226"/>
                    </a:lnTo>
                    <a:lnTo>
                      <a:pt x="181" y="224"/>
                    </a:lnTo>
                    <a:lnTo>
                      <a:pt x="176" y="222"/>
                    </a:lnTo>
                    <a:lnTo>
                      <a:pt x="172" y="220"/>
                    </a:lnTo>
                    <a:lnTo>
                      <a:pt x="170" y="218"/>
                    </a:lnTo>
                    <a:lnTo>
                      <a:pt x="168" y="216"/>
                    </a:lnTo>
                    <a:lnTo>
                      <a:pt x="166" y="216"/>
                    </a:lnTo>
                    <a:lnTo>
                      <a:pt x="164" y="214"/>
                    </a:lnTo>
                    <a:lnTo>
                      <a:pt x="166" y="218"/>
                    </a:lnTo>
                    <a:lnTo>
                      <a:pt x="166" y="220"/>
                    </a:lnTo>
                    <a:lnTo>
                      <a:pt x="168" y="224"/>
                    </a:lnTo>
                    <a:lnTo>
                      <a:pt x="170" y="228"/>
                    </a:lnTo>
                    <a:lnTo>
                      <a:pt x="172" y="230"/>
                    </a:lnTo>
                    <a:lnTo>
                      <a:pt x="174" y="234"/>
                    </a:lnTo>
                    <a:lnTo>
                      <a:pt x="176" y="239"/>
                    </a:lnTo>
                    <a:lnTo>
                      <a:pt x="176" y="241"/>
                    </a:lnTo>
                    <a:lnTo>
                      <a:pt x="181" y="247"/>
                    </a:lnTo>
                    <a:lnTo>
                      <a:pt x="181" y="247"/>
                    </a:lnTo>
                    <a:lnTo>
                      <a:pt x="181" y="249"/>
                    </a:lnTo>
                    <a:lnTo>
                      <a:pt x="181" y="249"/>
                    </a:lnTo>
                    <a:lnTo>
                      <a:pt x="183" y="251"/>
                    </a:lnTo>
                    <a:lnTo>
                      <a:pt x="185" y="253"/>
                    </a:lnTo>
                    <a:lnTo>
                      <a:pt x="187" y="255"/>
                    </a:lnTo>
                    <a:lnTo>
                      <a:pt x="189" y="259"/>
                    </a:lnTo>
                    <a:lnTo>
                      <a:pt x="191" y="261"/>
                    </a:lnTo>
                    <a:lnTo>
                      <a:pt x="195" y="266"/>
                    </a:lnTo>
                    <a:lnTo>
                      <a:pt x="197" y="268"/>
                    </a:lnTo>
                    <a:lnTo>
                      <a:pt x="203" y="274"/>
                    </a:lnTo>
                    <a:lnTo>
                      <a:pt x="207" y="280"/>
                    </a:lnTo>
                    <a:lnTo>
                      <a:pt x="210" y="282"/>
                    </a:lnTo>
                    <a:lnTo>
                      <a:pt x="212" y="284"/>
                    </a:lnTo>
                    <a:lnTo>
                      <a:pt x="216" y="288"/>
                    </a:lnTo>
                    <a:lnTo>
                      <a:pt x="218" y="291"/>
                    </a:lnTo>
                    <a:lnTo>
                      <a:pt x="218" y="291"/>
                    </a:lnTo>
                    <a:lnTo>
                      <a:pt x="218" y="293"/>
                    </a:lnTo>
                    <a:lnTo>
                      <a:pt x="220" y="295"/>
                    </a:lnTo>
                    <a:lnTo>
                      <a:pt x="220" y="295"/>
                    </a:lnTo>
                    <a:lnTo>
                      <a:pt x="222" y="297"/>
                    </a:lnTo>
                    <a:lnTo>
                      <a:pt x="222" y="299"/>
                    </a:lnTo>
                    <a:lnTo>
                      <a:pt x="222" y="299"/>
                    </a:lnTo>
                    <a:lnTo>
                      <a:pt x="222" y="301"/>
                    </a:lnTo>
                    <a:lnTo>
                      <a:pt x="224" y="303"/>
                    </a:lnTo>
                    <a:lnTo>
                      <a:pt x="224" y="303"/>
                    </a:lnTo>
                    <a:lnTo>
                      <a:pt x="224" y="305"/>
                    </a:lnTo>
                    <a:lnTo>
                      <a:pt x="224" y="305"/>
                    </a:lnTo>
                    <a:lnTo>
                      <a:pt x="224" y="307"/>
                    </a:lnTo>
                    <a:lnTo>
                      <a:pt x="224" y="309"/>
                    </a:lnTo>
                    <a:lnTo>
                      <a:pt x="224" y="309"/>
                    </a:lnTo>
                    <a:lnTo>
                      <a:pt x="224" y="311"/>
                    </a:lnTo>
                    <a:lnTo>
                      <a:pt x="224" y="311"/>
                    </a:lnTo>
                    <a:lnTo>
                      <a:pt x="224" y="311"/>
                    </a:lnTo>
                    <a:lnTo>
                      <a:pt x="224" y="313"/>
                    </a:lnTo>
                    <a:lnTo>
                      <a:pt x="224" y="313"/>
                    </a:lnTo>
                    <a:lnTo>
                      <a:pt x="224" y="315"/>
                    </a:lnTo>
                    <a:lnTo>
                      <a:pt x="222" y="315"/>
                    </a:lnTo>
                    <a:lnTo>
                      <a:pt x="222" y="318"/>
                    </a:lnTo>
                    <a:lnTo>
                      <a:pt x="222" y="318"/>
                    </a:lnTo>
                    <a:lnTo>
                      <a:pt x="222" y="320"/>
                    </a:lnTo>
                    <a:lnTo>
                      <a:pt x="220" y="320"/>
                    </a:lnTo>
                    <a:lnTo>
                      <a:pt x="220" y="322"/>
                    </a:lnTo>
                    <a:lnTo>
                      <a:pt x="220" y="322"/>
                    </a:lnTo>
                    <a:lnTo>
                      <a:pt x="218" y="324"/>
                    </a:lnTo>
                    <a:lnTo>
                      <a:pt x="218" y="324"/>
                    </a:lnTo>
                    <a:lnTo>
                      <a:pt x="216" y="326"/>
                    </a:lnTo>
                    <a:lnTo>
                      <a:pt x="216" y="326"/>
                    </a:lnTo>
                    <a:lnTo>
                      <a:pt x="214" y="326"/>
                    </a:lnTo>
                    <a:lnTo>
                      <a:pt x="214" y="328"/>
                    </a:lnTo>
                    <a:lnTo>
                      <a:pt x="212" y="328"/>
                    </a:lnTo>
                    <a:lnTo>
                      <a:pt x="212" y="328"/>
                    </a:lnTo>
                    <a:lnTo>
                      <a:pt x="210" y="330"/>
                    </a:lnTo>
                    <a:lnTo>
                      <a:pt x="207" y="330"/>
                    </a:lnTo>
                    <a:lnTo>
                      <a:pt x="207" y="330"/>
                    </a:lnTo>
                    <a:lnTo>
                      <a:pt x="205" y="330"/>
                    </a:lnTo>
                    <a:lnTo>
                      <a:pt x="203" y="332"/>
                    </a:lnTo>
                    <a:lnTo>
                      <a:pt x="203" y="332"/>
                    </a:lnTo>
                    <a:lnTo>
                      <a:pt x="201" y="332"/>
                    </a:lnTo>
                    <a:lnTo>
                      <a:pt x="199" y="332"/>
                    </a:lnTo>
                    <a:lnTo>
                      <a:pt x="199" y="332"/>
                    </a:lnTo>
                    <a:lnTo>
                      <a:pt x="197" y="334"/>
                    </a:lnTo>
                    <a:lnTo>
                      <a:pt x="195" y="334"/>
                    </a:lnTo>
                    <a:lnTo>
                      <a:pt x="191" y="334"/>
                    </a:lnTo>
                    <a:lnTo>
                      <a:pt x="189" y="334"/>
                    </a:lnTo>
                    <a:lnTo>
                      <a:pt x="187" y="334"/>
                    </a:lnTo>
                    <a:lnTo>
                      <a:pt x="183" y="334"/>
                    </a:lnTo>
                    <a:lnTo>
                      <a:pt x="181" y="334"/>
                    </a:lnTo>
                    <a:lnTo>
                      <a:pt x="178" y="334"/>
                    </a:lnTo>
                    <a:lnTo>
                      <a:pt x="174" y="334"/>
                    </a:lnTo>
                    <a:lnTo>
                      <a:pt x="172" y="334"/>
                    </a:lnTo>
                    <a:lnTo>
                      <a:pt x="170" y="332"/>
                    </a:lnTo>
                    <a:lnTo>
                      <a:pt x="168" y="332"/>
                    </a:lnTo>
                    <a:lnTo>
                      <a:pt x="168" y="332"/>
                    </a:lnTo>
                    <a:lnTo>
                      <a:pt x="166" y="330"/>
                    </a:lnTo>
                    <a:lnTo>
                      <a:pt x="164" y="330"/>
                    </a:lnTo>
                    <a:lnTo>
                      <a:pt x="164" y="332"/>
                    </a:lnTo>
                    <a:lnTo>
                      <a:pt x="164" y="334"/>
                    </a:lnTo>
                    <a:lnTo>
                      <a:pt x="164" y="334"/>
                    </a:lnTo>
                    <a:lnTo>
                      <a:pt x="162" y="336"/>
                    </a:lnTo>
                    <a:lnTo>
                      <a:pt x="162" y="336"/>
                    </a:lnTo>
                    <a:lnTo>
                      <a:pt x="162" y="338"/>
                    </a:lnTo>
                    <a:lnTo>
                      <a:pt x="162" y="338"/>
                    </a:lnTo>
                    <a:lnTo>
                      <a:pt x="160" y="338"/>
                    </a:lnTo>
                    <a:lnTo>
                      <a:pt x="160" y="338"/>
                    </a:lnTo>
                    <a:lnTo>
                      <a:pt x="160" y="340"/>
                    </a:lnTo>
                    <a:lnTo>
                      <a:pt x="160" y="340"/>
                    </a:lnTo>
                    <a:lnTo>
                      <a:pt x="158" y="340"/>
                    </a:lnTo>
                    <a:lnTo>
                      <a:pt x="158" y="342"/>
                    </a:lnTo>
                    <a:lnTo>
                      <a:pt x="156" y="342"/>
                    </a:lnTo>
                    <a:lnTo>
                      <a:pt x="156" y="342"/>
                    </a:lnTo>
                    <a:lnTo>
                      <a:pt x="156" y="342"/>
                    </a:lnTo>
                    <a:lnTo>
                      <a:pt x="154" y="342"/>
                    </a:lnTo>
                    <a:lnTo>
                      <a:pt x="154" y="342"/>
                    </a:lnTo>
                    <a:lnTo>
                      <a:pt x="151" y="344"/>
                    </a:lnTo>
                    <a:lnTo>
                      <a:pt x="149" y="344"/>
                    </a:lnTo>
                    <a:lnTo>
                      <a:pt x="149" y="344"/>
                    </a:lnTo>
                    <a:lnTo>
                      <a:pt x="147" y="344"/>
                    </a:lnTo>
                    <a:lnTo>
                      <a:pt x="145" y="344"/>
                    </a:lnTo>
                    <a:lnTo>
                      <a:pt x="143" y="344"/>
                    </a:lnTo>
                    <a:lnTo>
                      <a:pt x="141" y="344"/>
                    </a:lnTo>
                    <a:lnTo>
                      <a:pt x="139" y="342"/>
                    </a:lnTo>
                    <a:lnTo>
                      <a:pt x="139" y="342"/>
                    </a:lnTo>
                    <a:lnTo>
                      <a:pt x="137" y="342"/>
                    </a:lnTo>
                    <a:lnTo>
                      <a:pt x="135" y="340"/>
                    </a:lnTo>
                    <a:lnTo>
                      <a:pt x="133" y="340"/>
                    </a:lnTo>
                    <a:lnTo>
                      <a:pt x="131" y="340"/>
                    </a:lnTo>
                    <a:lnTo>
                      <a:pt x="129" y="338"/>
                    </a:lnTo>
                    <a:lnTo>
                      <a:pt x="127" y="338"/>
                    </a:lnTo>
                    <a:lnTo>
                      <a:pt x="124" y="336"/>
                    </a:lnTo>
                    <a:lnTo>
                      <a:pt x="122" y="336"/>
                    </a:lnTo>
                    <a:lnTo>
                      <a:pt x="122" y="334"/>
                    </a:lnTo>
                    <a:lnTo>
                      <a:pt x="120" y="334"/>
                    </a:lnTo>
                    <a:lnTo>
                      <a:pt x="118" y="332"/>
                    </a:lnTo>
                    <a:lnTo>
                      <a:pt x="116" y="330"/>
                    </a:lnTo>
                    <a:lnTo>
                      <a:pt x="114" y="330"/>
                    </a:lnTo>
                    <a:lnTo>
                      <a:pt x="112" y="328"/>
                    </a:lnTo>
                    <a:lnTo>
                      <a:pt x="112" y="326"/>
                    </a:lnTo>
                    <a:lnTo>
                      <a:pt x="110" y="326"/>
                    </a:lnTo>
                    <a:lnTo>
                      <a:pt x="108" y="324"/>
                    </a:lnTo>
                    <a:lnTo>
                      <a:pt x="106" y="322"/>
                    </a:lnTo>
                    <a:lnTo>
                      <a:pt x="106" y="322"/>
                    </a:lnTo>
                    <a:lnTo>
                      <a:pt x="104" y="320"/>
                    </a:lnTo>
                    <a:lnTo>
                      <a:pt x="102" y="318"/>
                    </a:lnTo>
                    <a:lnTo>
                      <a:pt x="102" y="315"/>
                    </a:lnTo>
                    <a:lnTo>
                      <a:pt x="100" y="315"/>
                    </a:lnTo>
                    <a:lnTo>
                      <a:pt x="100" y="313"/>
                    </a:lnTo>
                    <a:lnTo>
                      <a:pt x="98" y="311"/>
                    </a:lnTo>
                    <a:lnTo>
                      <a:pt x="98" y="311"/>
                    </a:lnTo>
                    <a:lnTo>
                      <a:pt x="95" y="309"/>
                    </a:lnTo>
                    <a:lnTo>
                      <a:pt x="95" y="307"/>
                    </a:lnTo>
                    <a:lnTo>
                      <a:pt x="95" y="307"/>
                    </a:lnTo>
                    <a:lnTo>
                      <a:pt x="93" y="305"/>
                    </a:lnTo>
                    <a:lnTo>
                      <a:pt x="93" y="305"/>
                    </a:lnTo>
                    <a:lnTo>
                      <a:pt x="93" y="303"/>
                    </a:lnTo>
                    <a:lnTo>
                      <a:pt x="91" y="301"/>
                    </a:lnTo>
                    <a:lnTo>
                      <a:pt x="91" y="301"/>
                    </a:lnTo>
                    <a:lnTo>
                      <a:pt x="91" y="299"/>
                    </a:lnTo>
                    <a:lnTo>
                      <a:pt x="91" y="297"/>
                    </a:lnTo>
                    <a:lnTo>
                      <a:pt x="91" y="293"/>
                    </a:lnTo>
                    <a:lnTo>
                      <a:pt x="89" y="291"/>
                    </a:lnTo>
                    <a:lnTo>
                      <a:pt x="89" y="288"/>
                    </a:lnTo>
                    <a:lnTo>
                      <a:pt x="89" y="284"/>
                    </a:lnTo>
                    <a:lnTo>
                      <a:pt x="89" y="280"/>
                    </a:lnTo>
                    <a:lnTo>
                      <a:pt x="87" y="278"/>
                    </a:lnTo>
                    <a:lnTo>
                      <a:pt x="87" y="276"/>
                    </a:lnTo>
                    <a:lnTo>
                      <a:pt x="87" y="274"/>
                    </a:lnTo>
                    <a:lnTo>
                      <a:pt x="85" y="272"/>
                    </a:lnTo>
                    <a:lnTo>
                      <a:pt x="85" y="270"/>
                    </a:lnTo>
                    <a:lnTo>
                      <a:pt x="83" y="268"/>
                    </a:lnTo>
                    <a:lnTo>
                      <a:pt x="83" y="266"/>
                    </a:lnTo>
                    <a:lnTo>
                      <a:pt x="83" y="266"/>
                    </a:lnTo>
                    <a:lnTo>
                      <a:pt x="83" y="264"/>
                    </a:lnTo>
                    <a:lnTo>
                      <a:pt x="81" y="264"/>
                    </a:lnTo>
                    <a:lnTo>
                      <a:pt x="81" y="261"/>
                    </a:lnTo>
                    <a:lnTo>
                      <a:pt x="79" y="261"/>
                    </a:lnTo>
                    <a:lnTo>
                      <a:pt x="79" y="259"/>
                    </a:lnTo>
                    <a:lnTo>
                      <a:pt x="77" y="257"/>
                    </a:lnTo>
                    <a:lnTo>
                      <a:pt x="77" y="257"/>
                    </a:lnTo>
                    <a:lnTo>
                      <a:pt x="75" y="255"/>
                    </a:lnTo>
                    <a:lnTo>
                      <a:pt x="75" y="255"/>
                    </a:lnTo>
                    <a:lnTo>
                      <a:pt x="73" y="253"/>
                    </a:lnTo>
                    <a:lnTo>
                      <a:pt x="73" y="253"/>
                    </a:lnTo>
                    <a:lnTo>
                      <a:pt x="71" y="251"/>
                    </a:lnTo>
                    <a:lnTo>
                      <a:pt x="66" y="249"/>
                    </a:lnTo>
                    <a:lnTo>
                      <a:pt x="64" y="245"/>
                    </a:lnTo>
                    <a:lnTo>
                      <a:pt x="60" y="243"/>
                    </a:lnTo>
                    <a:lnTo>
                      <a:pt x="58" y="241"/>
                    </a:lnTo>
                    <a:lnTo>
                      <a:pt x="56" y="239"/>
                    </a:lnTo>
                    <a:lnTo>
                      <a:pt x="54" y="237"/>
                    </a:lnTo>
                    <a:lnTo>
                      <a:pt x="52" y="234"/>
                    </a:lnTo>
                    <a:lnTo>
                      <a:pt x="48" y="232"/>
                    </a:lnTo>
                    <a:lnTo>
                      <a:pt x="46" y="230"/>
                    </a:lnTo>
                    <a:lnTo>
                      <a:pt x="44" y="228"/>
                    </a:lnTo>
                    <a:lnTo>
                      <a:pt x="42" y="226"/>
                    </a:lnTo>
                    <a:lnTo>
                      <a:pt x="39" y="224"/>
                    </a:lnTo>
                    <a:lnTo>
                      <a:pt x="37" y="222"/>
                    </a:lnTo>
                    <a:lnTo>
                      <a:pt x="33" y="220"/>
                    </a:lnTo>
                    <a:lnTo>
                      <a:pt x="33" y="218"/>
                    </a:lnTo>
                    <a:lnTo>
                      <a:pt x="33" y="218"/>
                    </a:lnTo>
                    <a:lnTo>
                      <a:pt x="33" y="218"/>
                    </a:lnTo>
                    <a:lnTo>
                      <a:pt x="31" y="218"/>
                    </a:lnTo>
                    <a:lnTo>
                      <a:pt x="29" y="216"/>
                    </a:lnTo>
                    <a:lnTo>
                      <a:pt x="27" y="214"/>
                    </a:lnTo>
                    <a:lnTo>
                      <a:pt x="25" y="214"/>
                    </a:lnTo>
                    <a:lnTo>
                      <a:pt x="23" y="212"/>
                    </a:lnTo>
                    <a:lnTo>
                      <a:pt x="21" y="212"/>
                    </a:lnTo>
                    <a:lnTo>
                      <a:pt x="19" y="210"/>
                    </a:lnTo>
                    <a:lnTo>
                      <a:pt x="19" y="210"/>
                    </a:lnTo>
                    <a:lnTo>
                      <a:pt x="17" y="208"/>
                    </a:lnTo>
                    <a:lnTo>
                      <a:pt x="17" y="208"/>
                    </a:lnTo>
                    <a:lnTo>
                      <a:pt x="17" y="205"/>
                    </a:lnTo>
                    <a:lnTo>
                      <a:pt x="15" y="205"/>
                    </a:lnTo>
                    <a:lnTo>
                      <a:pt x="15" y="205"/>
                    </a:lnTo>
                    <a:lnTo>
                      <a:pt x="15" y="203"/>
                    </a:lnTo>
                    <a:lnTo>
                      <a:pt x="12" y="203"/>
                    </a:lnTo>
                    <a:lnTo>
                      <a:pt x="12" y="199"/>
                    </a:lnTo>
                    <a:lnTo>
                      <a:pt x="10" y="197"/>
                    </a:lnTo>
                    <a:lnTo>
                      <a:pt x="10" y="195"/>
                    </a:lnTo>
                    <a:lnTo>
                      <a:pt x="8" y="193"/>
                    </a:lnTo>
                    <a:lnTo>
                      <a:pt x="8" y="189"/>
                    </a:lnTo>
                    <a:lnTo>
                      <a:pt x="6" y="187"/>
                    </a:lnTo>
                    <a:lnTo>
                      <a:pt x="6" y="185"/>
                    </a:lnTo>
                    <a:lnTo>
                      <a:pt x="6" y="183"/>
                    </a:lnTo>
                    <a:lnTo>
                      <a:pt x="6" y="183"/>
                    </a:lnTo>
                    <a:lnTo>
                      <a:pt x="4" y="181"/>
                    </a:lnTo>
                    <a:lnTo>
                      <a:pt x="4" y="178"/>
                    </a:lnTo>
                    <a:lnTo>
                      <a:pt x="4" y="176"/>
                    </a:lnTo>
                    <a:lnTo>
                      <a:pt x="4" y="174"/>
                    </a:lnTo>
                    <a:lnTo>
                      <a:pt x="4" y="172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2" y="170"/>
                    </a:lnTo>
                    <a:lnTo>
                      <a:pt x="2" y="168"/>
                    </a:lnTo>
                    <a:lnTo>
                      <a:pt x="2" y="166"/>
                    </a:lnTo>
                    <a:lnTo>
                      <a:pt x="2" y="166"/>
                    </a:lnTo>
                    <a:lnTo>
                      <a:pt x="2" y="164"/>
                    </a:lnTo>
                    <a:lnTo>
                      <a:pt x="2" y="162"/>
                    </a:lnTo>
                    <a:lnTo>
                      <a:pt x="2" y="160"/>
                    </a:lnTo>
                    <a:lnTo>
                      <a:pt x="2" y="160"/>
                    </a:lnTo>
                    <a:lnTo>
                      <a:pt x="2" y="158"/>
                    </a:lnTo>
                    <a:lnTo>
                      <a:pt x="0" y="156"/>
                    </a:lnTo>
                    <a:lnTo>
                      <a:pt x="0" y="154"/>
                    </a:lnTo>
                    <a:lnTo>
                      <a:pt x="2" y="151"/>
                    </a:lnTo>
                    <a:lnTo>
                      <a:pt x="2" y="149"/>
                    </a:lnTo>
                    <a:lnTo>
                      <a:pt x="2" y="147"/>
                    </a:lnTo>
                    <a:lnTo>
                      <a:pt x="2" y="147"/>
                    </a:lnTo>
                    <a:lnTo>
                      <a:pt x="2" y="145"/>
                    </a:lnTo>
                    <a:lnTo>
                      <a:pt x="2" y="143"/>
                    </a:lnTo>
                    <a:lnTo>
                      <a:pt x="2" y="143"/>
                    </a:lnTo>
                    <a:lnTo>
                      <a:pt x="2" y="141"/>
                    </a:lnTo>
                    <a:lnTo>
                      <a:pt x="2" y="139"/>
                    </a:lnTo>
                    <a:lnTo>
                      <a:pt x="4" y="139"/>
                    </a:lnTo>
                    <a:lnTo>
                      <a:pt x="4" y="137"/>
                    </a:lnTo>
                    <a:lnTo>
                      <a:pt x="4" y="135"/>
                    </a:lnTo>
                    <a:lnTo>
                      <a:pt x="4" y="135"/>
                    </a:lnTo>
                    <a:lnTo>
                      <a:pt x="6" y="133"/>
                    </a:lnTo>
                    <a:lnTo>
                      <a:pt x="6" y="131"/>
                    </a:lnTo>
                    <a:lnTo>
                      <a:pt x="6" y="131"/>
                    </a:lnTo>
                    <a:lnTo>
                      <a:pt x="8" y="129"/>
                    </a:lnTo>
                    <a:lnTo>
                      <a:pt x="8" y="127"/>
                    </a:lnTo>
                    <a:lnTo>
                      <a:pt x="10" y="127"/>
                    </a:lnTo>
                    <a:lnTo>
                      <a:pt x="10" y="125"/>
                    </a:lnTo>
                    <a:lnTo>
                      <a:pt x="12" y="120"/>
                    </a:lnTo>
                    <a:lnTo>
                      <a:pt x="15" y="118"/>
                    </a:lnTo>
                    <a:lnTo>
                      <a:pt x="17" y="116"/>
                    </a:lnTo>
                    <a:lnTo>
                      <a:pt x="21" y="114"/>
                    </a:lnTo>
                    <a:lnTo>
                      <a:pt x="23" y="112"/>
                    </a:lnTo>
                    <a:lnTo>
                      <a:pt x="25" y="110"/>
                    </a:lnTo>
                    <a:lnTo>
                      <a:pt x="27" y="108"/>
                    </a:lnTo>
                    <a:lnTo>
                      <a:pt x="29" y="104"/>
                    </a:lnTo>
                    <a:lnTo>
                      <a:pt x="33" y="102"/>
                    </a:lnTo>
                    <a:lnTo>
                      <a:pt x="35" y="100"/>
                    </a:lnTo>
                    <a:lnTo>
                      <a:pt x="39" y="98"/>
                    </a:lnTo>
                    <a:lnTo>
                      <a:pt x="42" y="95"/>
                    </a:lnTo>
                    <a:lnTo>
                      <a:pt x="44" y="93"/>
                    </a:lnTo>
                    <a:lnTo>
                      <a:pt x="48" y="91"/>
                    </a:lnTo>
                    <a:lnTo>
                      <a:pt x="50" y="89"/>
                    </a:lnTo>
                    <a:lnTo>
                      <a:pt x="54" y="87"/>
                    </a:lnTo>
                    <a:lnTo>
                      <a:pt x="58" y="85"/>
                    </a:lnTo>
                    <a:lnTo>
                      <a:pt x="60" y="85"/>
                    </a:lnTo>
                    <a:lnTo>
                      <a:pt x="64" y="83"/>
                    </a:lnTo>
                    <a:lnTo>
                      <a:pt x="66" y="81"/>
                    </a:lnTo>
                    <a:lnTo>
                      <a:pt x="71" y="79"/>
                    </a:lnTo>
                    <a:lnTo>
                      <a:pt x="75" y="79"/>
                    </a:lnTo>
                    <a:lnTo>
                      <a:pt x="77" y="77"/>
                    </a:lnTo>
                    <a:lnTo>
                      <a:pt x="81" y="75"/>
                    </a:lnTo>
                    <a:lnTo>
                      <a:pt x="85" y="75"/>
                    </a:lnTo>
                    <a:lnTo>
                      <a:pt x="87" y="73"/>
                    </a:lnTo>
                    <a:lnTo>
                      <a:pt x="91" y="73"/>
                    </a:lnTo>
                    <a:lnTo>
                      <a:pt x="95" y="73"/>
                    </a:lnTo>
                    <a:lnTo>
                      <a:pt x="100" y="71"/>
                    </a:lnTo>
                    <a:lnTo>
                      <a:pt x="102" y="71"/>
                    </a:lnTo>
                    <a:lnTo>
                      <a:pt x="106" y="71"/>
                    </a:lnTo>
                    <a:lnTo>
                      <a:pt x="106" y="71"/>
                    </a:lnTo>
                    <a:lnTo>
                      <a:pt x="108" y="68"/>
                    </a:lnTo>
                    <a:lnTo>
                      <a:pt x="108" y="68"/>
                    </a:lnTo>
                    <a:lnTo>
                      <a:pt x="110" y="66"/>
                    </a:lnTo>
                    <a:lnTo>
                      <a:pt x="110" y="66"/>
                    </a:lnTo>
                    <a:lnTo>
                      <a:pt x="112" y="64"/>
                    </a:lnTo>
                    <a:lnTo>
                      <a:pt x="114" y="62"/>
                    </a:lnTo>
                    <a:lnTo>
                      <a:pt x="114" y="62"/>
                    </a:lnTo>
                    <a:lnTo>
                      <a:pt x="116" y="62"/>
                    </a:lnTo>
                    <a:lnTo>
                      <a:pt x="116" y="60"/>
                    </a:lnTo>
                    <a:lnTo>
                      <a:pt x="118" y="60"/>
                    </a:lnTo>
                    <a:lnTo>
                      <a:pt x="120" y="60"/>
                    </a:lnTo>
                    <a:lnTo>
                      <a:pt x="120" y="58"/>
                    </a:lnTo>
                    <a:lnTo>
                      <a:pt x="122" y="58"/>
                    </a:lnTo>
                    <a:lnTo>
                      <a:pt x="124" y="58"/>
                    </a:lnTo>
                    <a:lnTo>
                      <a:pt x="127" y="58"/>
                    </a:lnTo>
                    <a:lnTo>
                      <a:pt x="129" y="58"/>
                    </a:lnTo>
                    <a:lnTo>
                      <a:pt x="131" y="58"/>
                    </a:lnTo>
                    <a:lnTo>
                      <a:pt x="133" y="58"/>
                    </a:lnTo>
                    <a:lnTo>
                      <a:pt x="135" y="58"/>
                    </a:lnTo>
                    <a:lnTo>
                      <a:pt x="137" y="58"/>
                    </a:lnTo>
                    <a:lnTo>
                      <a:pt x="137" y="58"/>
                    </a:lnTo>
                    <a:lnTo>
                      <a:pt x="139" y="58"/>
                    </a:lnTo>
                    <a:lnTo>
                      <a:pt x="141" y="58"/>
                    </a:lnTo>
                    <a:lnTo>
                      <a:pt x="143" y="58"/>
                    </a:lnTo>
                    <a:lnTo>
                      <a:pt x="145" y="56"/>
                    </a:lnTo>
                    <a:lnTo>
                      <a:pt x="145" y="56"/>
                    </a:lnTo>
                    <a:lnTo>
                      <a:pt x="147" y="56"/>
                    </a:lnTo>
                    <a:lnTo>
                      <a:pt x="147" y="56"/>
                    </a:lnTo>
                    <a:lnTo>
                      <a:pt x="149" y="54"/>
                    </a:lnTo>
                    <a:lnTo>
                      <a:pt x="151" y="54"/>
                    </a:lnTo>
                    <a:lnTo>
                      <a:pt x="151" y="52"/>
                    </a:lnTo>
                    <a:lnTo>
                      <a:pt x="154" y="52"/>
                    </a:lnTo>
                    <a:lnTo>
                      <a:pt x="154" y="50"/>
                    </a:lnTo>
                    <a:lnTo>
                      <a:pt x="154" y="50"/>
                    </a:lnTo>
                    <a:lnTo>
                      <a:pt x="156" y="50"/>
                    </a:lnTo>
                    <a:lnTo>
                      <a:pt x="156" y="48"/>
                    </a:lnTo>
                    <a:lnTo>
                      <a:pt x="156" y="48"/>
                    </a:lnTo>
                    <a:lnTo>
                      <a:pt x="156" y="46"/>
                    </a:lnTo>
                    <a:lnTo>
                      <a:pt x="158" y="41"/>
                    </a:lnTo>
                    <a:lnTo>
                      <a:pt x="158" y="39"/>
                    </a:lnTo>
                    <a:lnTo>
                      <a:pt x="160" y="35"/>
                    </a:lnTo>
                    <a:lnTo>
                      <a:pt x="160" y="33"/>
                    </a:lnTo>
                    <a:lnTo>
                      <a:pt x="160" y="31"/>
                    </a:lnTo>
                    <a:lnTo>
                      <a:pt x="162" y="25"/>
                    </a:lnTo>
                    <a:lnTo>
                      <a:pt x="164" y="19"/>
                    </a:lnTo>
                    <a:lnTo>
                      <a:pt x="166" y="17"/>
                    </a:lnTo>
                    <a:lnTo>
                      <a:pt x="166" y="15"/>
                    </a:lnTo>
                    <a:lnTo>
                      <a:pt x="166" y="10"/>
                    </a:lnTo>
                    <a:lnTo>
                      <a:pt x="168" y="8"/>
                    </a:lnTo>
                    <a:lnTo>
                      <a:pt x="168" y="8"/>
                    </a:lnTo>
                    <a:lnTo>
                      <a:pt x="168" y="6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70" y="4"/>
                    </a:lnTo>
                    <a:lnTo>
                      <a:pt x="172" y="4"/>
                    </a:lnTo>
                    <a:lnTo>
                      <a:pt x="172" y="2"/>
                    </a:lnTo>
                    <a:lnTo>
                      <a:pt x="172" y="2"/>
                    </a:lnTo>
                    <a:lnTo>
                      <a:pt x="174" y="2"/>
                    </a:lnTo>
                    <a:lnTo>
                      <a:pt x="174" y="2"/>
                    </a:lnTo>
                    <a:lnTo>
                      <a:pt x="174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0"/>
                    </a:lnTo>
                    <a:lnTo>
                      <a:pt x="185" y="0"/>
                    </a:lnTo>
                    <a:lnTo>
                      <a:pt x="187" y="0"/>
                    </a:lnTo>
                    <a:lnTo>
                      <a:pt x="187" y="0"/>
                    </a:lnTo>
                    <a:lnTo>
                      <a:pt x="189" y="0"/>
                    </a:lnTo>
                    <a:lnTo>
                      <a:pt x="191" y="0"/>
                    </a:lnTo>
                    <a:lnTo>
                      <a:pt x="193" y="2"/>
                    </a:lnTo>
                    <a:lnTo>
                      <a:pt x="193" y="2"/>
                    </a:lnTo>
                    <a:lnTo>
                      <a:pt x="195" y="2"/>
                    </a:lnTo>
                    <a:lnTo>
                      <a:pt x="197" y="4"/>
                    </a:lnTo>
                    <a:lnTo>
                      <a:pt x="199" y="4"/>
                    </a:lnTo>
                    <a:lnTo>
                      <a:pt x="201" y="6"/>
                    </a:lnTo>
                    <a:lnTo>
                      <a:pt x="201" y="6"/>
                    </a:lnTo>
                    <a:lnTo>
                      <a:pt x="203" y="8"/>
                    </a:lnTo>
                    <a:lnTo>
                      <a:pt x="203" y="8"/>
                    </a:lnTo>
                    <a:close/>
                    <a:moveTo>
                      <a:pt x="176" y="93"/>
                    </a:moveTo>
                    <a:lnTo>
                      <a:pt x="176" y="93"/>
                    </a:lnTo>
                    <a:lnTo>
                      <a:pt x="178" y="93"/>
                    </a:lnTo>
                    <a:lnTo>
                      <a:pt x="178" y="91"/>
                    </a:lnTo>
                    <a:lnTo>
                      <a:pt x="181" y="91"/>
                    </a:lnTo>
                    <a:lnTo>
                      <a:pt x="183" y="89"/>
                    </a:lnTo>
                    <a:lnTo>
                      <a:pt x="185" y="87"/>
                    </a:lnTo>
                    <a:lnTo>
                      <a:pt x="185" y="85"/>
                    </a:lnTo>
                    <a:lnTo>
                      <a:pt x="187" y="85"/>
                    </a:lnTo>
                    <a:lnTo>
                      <a:pt x="187" y="83"/>
                    </a:lnTo>
                    <a:lnTo>
                      <a:pt x="189" y="81"/>
                    </a:lnTo>
                    <a:lnTo>
                      <a:pt x="189" y="79"/>
                    </a:lnTo>
                    <a:lnTo>
                      <a:pt x="191" y="77"/>
                    </a:lnTo>
                    <a:lnTo>
                      <a:pt x="191" y="77"/>
                    </a:lnTo>
                    <a:lnTo>
                      <a:pt x="193" y="75"/>
                    </a:lnTo>
                    <a:lnTo>
                      <a:pt x="193" y="73"/>
                    </a:lnTo>
                    <a:lnTo>
                      <a:pt x="195" y="71"/>
                    </a:lnTo>
                    <a:lnTo>
                      <a:pt x="195" y="68"/>
                    </a:lnTo>
                    <a:lnTo>
                      <a:pt x="197" y="66"/>
                    </a:lnTo>
                    <a:lnTo>
                      <a:pt x="197" y="62"/>
                    </a:lnTo>
                    <a:lnTo>
                      <a:pt x="197" y="60"/>
                    </a:lnTo>
                    <a:lnTo>
                      <a:pt x="197" y="58"/>
                    </a:lnTo>
                    <a:lnTo>
                      <a:pt x="199" y="56"/>
                    </a:lnTo>
                    <a:lnTo>
                      <a:pt x="199" y="54"/>
                    </a:lnTo>
                    <a:lnTo>
                      <a:pt x="199" y="50"/>
                    </a:lnTo>
                    <a:lnTo>
                      <a:pt x="199" y="48"/>
                    </a:lnTo>
                    <a:lnTo>
                      <a:pt x="199" y="44"/>
                    </a:lnTo>
                    <a:lnTo>
                      <a:pt x="199" y="44"/>
                    </a:lnTo>
                    <a:lnTo>
                      <a:pt x="199" y="44"/>
                    </a:lnTo>
                    <a:lnTo>
                      <a:pt x="199" y="41"/>
                    </a:lnTo>
                    <a:lnTo>
                      <a:pt x="199" y="39"/>
                    </a:lnTo>
                    <a:lnTo>
                      <a:pt x="199" y="37"/>
                    </a:lnTo>
                    <a:lnTo>
                      <a:pt x="199" y="35"/>
                    </a:lnTo>
                    <a:lnTo>
                      <a:pt x="199" y="33"/>
                    </a:lnTo>
                    <a:lnTo>
                      <a:pt x="199" y="33"/>
                    </a:lnTo>
                    <a:lnTo>
                      <a:pt x="197" y="31"/>
                    </a:lnTo>
                    <a:lnTo>
                      <a:pt x="197" y="29"/>
                    </a:lnTo>
                    <a:lnTo>
                      <a:pt x="197" y="27"/>
                    </a:lnTo>
                    <a:lnTo>
                      <a:pt x="197" y="27"/>
                    </a:lnTo>
                    <a:lnTo>
                      <a:pt x="197" y="25"/>
                    </a:lnTo>
                    <a:lnTo>
                      <a:pt x="195" y="25"/>
                    </a:lnTo>
                    <a:lnTo>
                      <a:pt x="195" y="23"/>
                    </a:lnTo>
                    <a:lnTo>
                      <a:pt x="195" y="21"/>
                    </a:lnTo>
                    <a:lnTo>
                      <a:pt x="193" y="21"/>
                    </a:lnTo>
                    <a:lnTo>
                      <a:pt x="193" y="19"/>
                    </a:lnTo>
                    <a:lnTo>
                      <a:pt x="191" y="19"/>
                    </a:lnTo>
                    <a:lnTo>
                      <a:pt x="191" y="19"/>
                    </a:lnTo>
                    <a:lnTo>
                      <a:pt x="189" y="17"/>
                    </a:lnTo>
                    <a:lnTo>
                      <a:pt x="187" y="17"/>
                    </a:lnTo>
                    <a:lnTo>
                      <a:pt x="187" y="17"/>
                    </a:lnTo>
                    <a:lnTo>
                      <a:pt x="185" y="17"/>
                    </a:lnTo>
                    <a:lnTo>
                      <a:pt x="185" y="15"/>
                    </a:lnTo>
                    <a:lnTo>
                      <a:pt x="183" y="15"/>
                    </a:lnTo>
                    <a:lnTo>
                      <a:pt x="183" y="17"/>
                    </a:lnTo>
                    <a:lnTo>
                      <a:pt x="183" y="17"/>
                    </a:lnTo>
                    <a:lnTo>
                      <a:pt x="183" y="19"/>
                    </a:lnTo>
                    <a:lnTo>
                      <a:pt x="181" y="19"/>
                    </a:lnTo>
                    <a:lnTo>
                      <a:pt x="181" y="21"/>
                    </a:lnTo>
                    <a:lnTo>
                      <a:pt x="178" y="25"/>
                    </a:lnTo>
                    <a:lnTo>
                      <a:pt x="178" y="27"/>
                    </a:lnTo>
                    <a:lnTo>
                      <a:pt x="178" y="29"/>
                    </a:lnTo>
                    <a:lnTo>
                      <a:pt x="176" y="33"/>
                    </a:lnTo>
                    <a:lnTo>
                      <a:pt x="176" y="35"/>
                    </a:lnTo>
                    <a:lnTo>
                      <a:pt x="174" y="39"/>
                    </a:lnTo>
                    <a:lnTo>
                      <a:pt x="174" y="44"/>
                    </a:lnTo>
                    <a:lnTo>
                      <a:pt x="172" y="48"/>
                    </a:lnTo>
                    <a:lnTo>
                      <a:pt x="172" y="50"/>
                    </a:lnTo>
                    <a:lnTo>
                      <a:pt x="170" y="52"/>
                    </a:lnTo>
                    <a:lnTo>
                      <a:pt x="170" y="54"/>
                    </a:lnTo>
                    <a:lnTo>
                      <a:pt x="170" y="56"/>
                    </a:lnTo>
                    <a:lnTo>
                      <a:pt x="168" y="56"/>
                    </a:lnTo>
                    <a:lnTo>
                      <a:pt x="168" y="58"/>
                    </a:lnTo>
                    <a:lnTo>
                      <a:pt x="168" y="60"/>
                    </a:lnTo>
                    <a:lnTo>
                      <a:pt x="166" y="60"/>
                    </a:lnTo>
                    <a:lnTo>
                      <a:pt x="166" y="62"/>
                    </a:lnTo>
                    <a:lnTo>
                      <a:pt x="164" y="62"/>
                    </a:lnTo>
                    <a:lnTo>
                      <a:pt x="162" y="64"/>
                    </a:lnTo>
                    <a:lnTo>
                      <a:pt x="160" y="66"/>
                    </a:lnTo>
                    <a:lnTo>
                      <a:pt x="158" y="68"/>
                    </a:lnTo>
                    <a:lnTo>
                      <a:pt x="156" y="68"/>
                    </a:lnTo>
                    <a:lnTo>
                      <a:pt x="154" y="71"/>
                    </a:lnTo>
                    <a:lnTo>
                      <a:pt x="151" y="71"/>
                    </a:lnTo>
                    <a:lnTo>
                      <a:pt x="149" y="73"/>
                    </a:lnTo>
                    <a:lnTo>
                      <a:pt x="147" y="73"/>
                    </a:lnTo>
                    <a:lnTo>
                      <a:pt x="145" y="73"/>
                    </a:lnTo>
                    <a:lnTo>
                      <a:pt x="143" y="73"/>
                    </a:lnTo>
                    <a:lnTo>
                      <a:pt x="141" y="75"/>
                    </a:lnTo>
                    <a:lnTo>
                      <a:pt x="137" y="75"/>
                    </a:lnTo>
                    <a:lnTo>
                      <a:pt x="135" y="75"/>
                    </a:lnTo>
                    <a:lnTo>
                      <a:pt x="133" y="75"/>
                    </a:lnTo>
                    <a:lnTo>
                      <a:pt x="129" y="75"/>
                    </a:lnTo>
                    <a:lnTo>
                      <a:pt x="129" y="75"/>
                    </a:lnTo>
                    <a:lnTo>
                      <a:pt x="127" y="75"/>
                    </a:lnTo>
                    <a:lnTo>
                      <a:pt x="127" y="75"/>
                    </a:lnTo>
                    <a:lnTo>
                      <a:pt x="127" y="75"/>
                    </a:lnTo>
                    <a:lnTo>
                      <a:pt x="124" y="75"/>
                    </a:lnTo>
                    <a:lnTo>
                      <a:pt x="124" y="75"/>
                    </a:lnTo>
                    <a:lnTo>
                      <a:pt x="124" y="75"/>
                    </a:lnTo>
                    <a:lnTo>
                      <a:pt x="122" y="77"/>
                    </a:lnTo>
                    <a:lnTo>
                      <a:pt x="122" y="77"/>
                    </a:lnTo>
                    <a:lnTo>
                      <a:pt x="120" y="79"/>
                    </a:lnTo>
                    <a:lnTo>
                      <a:pt x="120" y="79"/>
                    </a:lnTo>
                    <a:lnTo>
                      <a:pt x="118" y="81"/>
                    </a:lnTo>
                    <a:lnTo>
                      <a:pt x="116" y="83"/>
                    </a:lnTo>
                    <a:lnTo>
                      <a:pt x="114" y="83"/>
                    </a:lnTo>
                    <a:lnTo>
                      <a:pt x="114" y="85"/>
                    </a:lnTo>
                    <a:lnTo>
                      <a:pt x="112" y="85"/>
                    </a:lnTo>
                    <a:lnTo>
                      <a:pt x="110" y="87"/>
                    </a:lnTo>
                    <a:lnTo>
                      <a:pt x="108" y="87"/>
                    </a:lnTo>
                    <a:lnTo>
                      <a:pt x="106" y="87"/>
                    </a:lnTo>
                    <a:lnTo>
                      <a:pt x="104" y="87"/>
                    </a:lnTo>
                    <a:lnTo>
                      <a:pt x="100" y="87"/>
                    </a:lnTo>
                    <a:lnTo>
                      <a:pt x="98" y="87"/>
                    </a:lnTo>
                    <a:lnTo>
                      <a:pt x="93" y="89"/>
                    </a:lnTo>
                    <a:lnTo>
                      <a:pt x="91" y="89"/>
                    </a:lnTo>
                    <a:lnTo>
                      <a:pt x="87" y="89"/>
                    </a:lnTo>
                    <a:lnTo>
                      <a:pt x="85" y="91"/>
                    </a:lnTo>
                    <a:lnTo>
                      <a:pt x="81" y="91"/>
                    </a:lnTo>
                    <a:lnTo>
                      <a:pt x="79" y="93"/>
                    </a:lnTo>
                    <a:lnTo>
                      <a:pt x="75" y="95"/>
                    </a:lnTo>
                    <a:lnTo>
                      <a:pt x="73" y="95"/>
                    </a:lnTo>
                    <a:lnTo>
                      <a:pt x="68" y="98"/>
                    </a:lnTo>
                    <a:lnTo>
                      <a:pt x="66" y="100"/>
                    </a:lnTo>
                    <a:lnTo>
                      <a:pt x="62" y="102"/>
                    </a:lnTo>
                    <a:lnTo>
                      <a:pt x="60" y="104"/>
                    </a:lnTo>
                    <a:lnTo>
                      <a:pt x="56" y="104"/>
                    </a:lnTo>
                    <a:lnTo>
                      <a:pt x="54" y="106"/>
                    </a:lnTo>
                    <a:lnTo>
                      <a:pt x="52" y="108"/>
                    </a:lnTo>
                    <a:lnTo>
                      <a:pt x="48" y="110"/>
                    </a:lnTo>
                    <a:lnTo>
                      <a:pt x="46" y="112"/>
                    </a:lnTo>
                    <a:lnTo>
                      <a:pt x="44" y="114"/>
                    </a:lnTo>
                    <a:lnTo>
                      <a:pt x="42" y="116"/>
                    </a:lnTo>
                    <a:lnTo>
                      <a:pt x="39" y="118"/>
                    </a:lnTo>
                    <a:lnTo>
                      <a:pt x="35" y="120"/>
                    </a:lnTo>
                    <a:lnTo>
                      <a:pt x="33" y="122"/>
                    </a:lnTo>
                    <a:lnTo>
                      <a:pt x="31" y="125"/>
                    </a:lnTo>
                    <a:lnTo>
                      <a:pt x="29" y="127"/>
                    </a:lnTo>
                    <a:lnTo>
                      <a:pt x="27" y="129"/>
                    </a:lnTo>
                    <a:lnTo>
                      <a:pt x="27" y="131"/>
                    </a:lnTo>
                    <a:lnTo>
                      <a:pt x="25" y="133"/>
                    </a:lnTo>
                    <a:lnTo>
                      <a:pt x="23" y="135"/>
                    </a:lnTo>
                    <a:lnTo>
                      <a:pt x="23" y="137"/>
                    </a:lnTo>
                    <a:lnTo>
                      <a:pt x="21" y="137"/>
                    </a:lnTo>
                    <a:lnTo>
                      <a:pt x="21" y="139"/>
                    </a:lnTo>
                    <a:lnTo>
                      <a:pt x="21" y="139"/>
                    </a:lnTo>
                    <a:lnTo>
                      <a:pt x="21" y="141"/>
                    </a:lnTo>
                    <a:lnTo>
                      <a:pt x="19" y="143"/>
                    </a:lnTo>
                    <a:lnTo>
                      <a:pt x="19" y="145"/>
                    </a:lnTo>
                    <a:lnTo>
                      <a:pt x="19" y="147"/>
                    </a:lnTo>
                    <a:lnTo>
                      <a:pt x="17" y="147"/>
                    </a:lnTo>
                    <a:lnTo>
                      <a:pt x="17" y="149"/>
                    </a:lnTo>
                    <a:lnTo>
                      <a:pt x="17" y="151"/>
                    </a:lnTo>
                    <a:lnTo>
                      <a:pt x="17" y="154"/>
                    </a:lnTo>
                    <a:lnTo>
                      <a:pt x="17" y="154"/>
                    </a:lnTo>
                    <a:lnTo>
                      <a:pt x="17" y="156"/>
                    </a:lnTo>
                    <a:lnTo>
                      <a:pt x="17" y="158"/>
                    </a:lnTo>
                    <a:lnTo>
                      <a:pt x="17" y="158"/>
                    </a:lnTo>
                    <a:lnTo>
                      <a:pt x="17" y="160"/>
                    </a:lnTo>
                    <a:lnTo>
                      <a:pt x="17" y="162"/>
                    </a:lnTo>
                    <a:lnTo>
                      <a:pt x="19" y="164"/>
                    </a:lnTo>
                    <a:lnTo>
                      <a:pt x="19" y="166"/>
                    </a:lnTo>
                    <a:lnTo>
                      <a:pt x="19" y="166"/>
                    </a:lnTo>
                    <a:lnTo>
                      <a:pt x="19" y="168"/>
                    </a:lnTo>
                    <a:lnTo>
                      <a:pt x="21" y="170"/>
                    </a:lnTo>
                    <a:lnTo>
                      <a:pt x="21" y="172"/>
                    </a:lnTo>
                    <a:lnTo>
                      <a:pt x="21" y="172"/>
                    </a:lnTo>
                    <a:lnTo>
                      <a:pt x="21" y="174"/>
                    </a:lnTo>
                    <a:lnTo>
                      <a:pt x="21" y="176"/>
                    </a:lnTo>
                    <a:lnTo>
                      <a:pt x="21" y="178"/>
                    </a:lnTo>
                    <a:lnTo>
                      <a:pt x="21" y="181"/>
                    </a:lnTo>
                    <a:lnTo>
                      <a:pt x="21" y="181"/>
                    </a:lnTo>
                    <a:lnTo>
                      <a:pt x="23" y="183"/>
                    </a:lnTo>
                    <a:lnTo>
                      <a:pt x="23" y="185"/>
                    </a:lnTo>
                    <a:lnTo>
                      <a:pt x="25" y="187"/>
                    </a:lnTo>
                    <a:lnTo>
                      <a:pt x="25" y="191"/>
                    </a:lnTo>
                    <a:lnTo>
                      <a:pt x="27" y="193"/>
                    </a:lnTo>
                    <a:lnTo>
                      <a:pt x="27" y="195"/>
                    </a:lnTo>
                    <a:lnTo>
                      <a:pt x="29" y="195"/>
                    </a:lnTo>
                    <a:lnTo>
                      <a:pt x="29" y="197"/>
                    </a:lnTo>
                    <a:lnTo>
                      <a:pt x="29" y="197"/>
                    </a:lnTo>
                    <a:lnTo>
                      <a:pt x="31" y="197"/>
                    </a:lnTo>
                    <a:lnTo>
                      <a:pt x="33" y="199"/>
                    </a:lnTo>
                    <a:lnTo>
                      <a:pt x="35" y="201"/>
                    </a:lnTo>
                    <a:lnTo>
                      <a:pt x="39" y="203"/>
                    </a:lnTo>
                    <a:lnTo>
                      <a:pt x="42" y="205"/>
                    </a:lnTo>
                    <a:lnTo>
                      <a:pt x="44" y="205"/>
                    </a:lnTo>
                    <a:lnTo>
                      <a:pt x="44" y="205"/>
                    </a:lnTo>
                    <a:lnTo>
                      <a:pt x="46" y="208"/>
                    </a:lnTo>
                    <a:lnTo>
                      <a:pt x="46" y="208"/>
                    </a:lnTo>
                    <a:lnTo>
                      <a:pt x="48" y="210"/>
                    </a:lnTo>
                    <a:lnTo>
                      <a:pt x="50" y="212"/>
                    </a:lnTo>
                    <a:lnTo>
                      <a:pt x="52" y="214"/>
                    </a:lnTo>
                    <a:lnTo>
                      <a:pt x="54" y="216"/>
                    </a:lnTo>
                    <a:lnTo>
                      <a:pt x="56" y="218"/>
                    </a:lnTo>
                    <a:lnTo>
                      <a:pt x="60" y="220"/>
                    </a:lnTo>
                    <a:lnTo>
                      <a:pt x="62" y="222"/>
                    </a:lnTo>
                    <a:lnTo>
                      <a:pt x="64" y="226"/>
                    </a:lnTo>
                    <a:lnTo>
                      <a:pt x="83" y="241"/>
                    </a:lnTo>
                    <a:lnTo>
                      <a:pt x="85" y="243"/>
                    </a:lnTo>
                    <a:lnTo>
                      <a:pt x="87" y="245"/>
                    </a:lnTo>
                    <a:lnTo>
                      <a:pt x="89" y="247"/>
                    </a:lnTo>
                    <a:lnTo>
                      <a:pt x="89" y="247"/>
                    </a:lnTo>
                    <a:lnTo>
                      <a:pt x="91" y="249"/>
                    </a:lnTo>
                    <a:lnTo>
                      <a:pt x="93" y="251"/>
                    </a:lnTo>
                    <a:lnTo>
                      <a:pt x="93" y="253"/>
                    </a:lnTo>
                    <a:lnTo>
                      <a:pt x="95" y="253"/>
                    </a:lnTo>
                    <a:lnTo>
                      <a:pt x="95" y="255"/>
                    </a:lnTo>
                    <a:lnTo>
                      <a:pt x="98" y="257"/>
                    </a:lnTo>
                    <a:lnTo>
                      <a:pt x="98" y="259"/>
                    </a:lnTo>
                    <a:lnTo>
                      <a:pt x="98" y="259"/>
                    </a:lnTo>
                    <a:lnTo>
                      <a:pt x="100" y="261"/>
                    </a:lnTo>
                    <a:lnTo>
                      <a:pt x="100" y="264"/>
                    </a:lnTo>
                    <a:lnTo>
                      <a:pt x="100" y="264"/>
                    </a:lnTo>
                    <a:lnTo>
                      <a:pt x="102" y="266"/>
                    </a:lnTo>
                    <a:lnTo>
                      <a:pt x="102" y="268"/>
                    </a:lnTo>
                    <a:lnTo>
                      <a:pt x="104" y="272"/>
                    </a:lnTo>
                    <a:lnTo>
                      <a:pt x="104" y="274"/>
                    </a:lnTo>
                    <a:lnTo>
                      <a:pt x="104" y="276"/>
                    </a:lnTo>
                    <a:lnTo>
                      <a:pt x="104" y="278"/>
                    </a:lnTo>
                    <a:lnTo>
                      <a:pt x="106" y="282"/>
                    </a:lnTo>
                    <a:lnTo>
                      <a:pt x="106" y="284"/>
                    </a:lnTo>
                    <a:lnTo>
                      <a:pt x="106" y="286"/>
                    </a:lnTo>
                    <a:lnTo>
                      <a:pt x="106" y="288"/>
                    </a:lnTo>
                    <a:lnTo>
                      <a:pt x="106" y="291"/>
                    </a:lnTo>
                    <a:lnTo>
                      <a:pt x="106" y="293"/>
                    </a:lnTo>
                    <a:lnTo>
                      <a:pt x="106" y="295"/>
                    </a:lnTo>
                    <a:lnTo>
                      <a:pt x="108" y="295"/>
                    </a:lnTo>
                    <a:lnTo>
                      <a:pt x="108" y="297"/>
                    </a:lnTo>
                    <a:lnTo>
                      <a:pt x="108" y="299"/>
                    </a:lnTo>
                    <a:lnTo>
                      <a:pt x="108" y="299"/>
                    </a:lnTo>
                    <a:lnTo>
                      <a:pt x="108" y="299"/>
                    </a:lnTo>
                    <a:lnTo>
                      <a:pt x="110" y="301"/>
                    </a:lnTo>
                    <a:lnTo>
                      <a:pt x="110" y="301"/>
                    </a:lnTo>
                    <a:lnTo>
                      <a:pt x="110" y="303"/>
                    </a:lnTo>
                    <a:lnTo>
                      <a:pt x="112" y="303"/>
                    </a:lnTo>
                    <a:lnTo>
                      <a:pt x="112" y="305"/>
                    </a:lnTo>
                    <a:lnTo>
                      <a:pt x="114" y="307"/>
                    </a:lnTo>
                    <a:lnTo>
                      <a:pt x="118" y="309"/>
                    </a:lnTo>
                    <a:lnTo>
                      <a:pt x="120" y="313"/>
                    </a:lnTo>
                    <a:lnTo>
                      <a:pt x="122" y="315"/>
                    </a:lnTo>
                    <a:lnTo>
                      <a:pt x="124" y="318"/>
                    </a:lnTo>
                    <a:lnTo>
                      <a:pt x="127" y="320"/>
                    </a:lnTo>
                    <a:lnTo>
                      <a:pt x="129" y="320"/>
                    </a:lnTo>
                    <a:lnTo>
                      <a:pt x="131" y="322"/>
                    </a:lnTo>
                    <a:lnTo>
                      <a:pt x="131" y="322"/>
                    </a:lnTo>
                    <a:lnTo>
                      <a:pt x="133" y="322"/>
                    </a:lnTo>
                    <a:lnTo>
                      <a:pt x="135" y="324"/>
                    </a:lnTo>
                    <a:lnTo>
                      <a:pt x="135" y="324"/>
                    </a:lnTo>
                    <a:lnTo>
                      <a:pt x="137" y="326"/>
                    </a:lnTo>
                    <a:lnTo>
                      <a:pt x="137" y="326"/>
                    </a:lnTo>
                    <a:lnTo>
                      <a:pt x="139" y="326"/>
                    </a:lnTo>
                    <a:lnTo>
                      <a:pt x="141" y="326"/>
                    </a:lnTo>
                    <a:lnTo>
                      <a:pt x="141" y="328"/>
                    </a:lnTo>
                    <a:lnTo>
                      <a:pt x="143" y="328"/>
                    </a:lnTo>
                    <a:lnTo>
                      <a:pt x="143" y="328"/>
                    </a:lnTo>
                    <a:lnTo>
                      <a:pt x="145" y="328"/>
                    </a:lnTo>
                    <a:lnTo>
                      <a:pt x="147" y="328"/>
                    </a:lnTo>
                    <a:lnTo>
                      <a:pt x="147" y="328"/>
                    </a:lnTo>
                    <a:lnTo>
                      <a:pt x="147" y="328"/>
                    </a:lnTo>
                    <a:lnTo>
                      <a:pt x="149" y="328"/>
                    </a:lnTo>
                    <a:lnTo>
                      <a:pt x="149" y="328"/>
                    </a:lnTo>
                    <a:lnTo>
                      <a:pt x="149" y="326"/>
                    </a:lnTo>
                    <a:lnTo>
                      <a:pt x="149" y="326"/>
                    </a:lnTo>
                    <a:lnTo>
                      <a:pt x="149" y="324"/>
                    </a:lnTo>
                    <a:lnTo>
                      <a:pt x="149" y="324"/>
                    </a:lnTo>
                    <a:lnTo>
                      <a:pt x="149" y="322"/>
                    </a:lnTo>
                    <a:lnTo>
                      <a:pt x="149" y="320"/>
                    </a:lnTo>
                    <a:lnTo>
                      <a:pt x="147" y="318"/>
                    </a:lnTo>
                    <a:lnTo>
                      <a:pt x="164" y="313"/>
                    </a:lnTo>
                    <a:lnTo>
                      <a:pt x="162" y="311"/>
                    </a:lnTo>
                    <a:lnTo>
                      <a:pt x="162" y="311"/>
                    </a:lnTo>
                    <a:lnTo>
                      <a:pt x="164" y="311"/>
                    </a:lnTo>
                    <a:lnTo>
                      <a:pt x="164" y="313"/>
                    </a:lnTo>
                    <a:lnTo>
                      <a:pt x="166" y="313"/>
                    </a:lnTo>
                    <a:lnTo>
                      <a:pt x="166" y="313"/>
                    </a:lnTo>
                    <a:lnTo>
                      <a:pt x="168" y="315"/>
                    </a:lnTo>
                    <a:lnTo>
                      <a:pt x="170" y="315"/>
                    </a:lnTo>
                    <a:lnTo>
                      <a:pt x="172" y="315"/>
                    </a:lnTo>
                    <a:lnTo>
                      <a:pt x="172" y="318"/>
                    </a:lnTo>
                    <a:lnTo>
                      <a:pt x="174" y="318"/>
                    </a:lnTo>
                    <a:lnTo>
                      <a:pt x="176" y="318"/>
                    </a:lnTo>
                    <a:lnTo>
                      <a:pt x="178" y="318"/>
                    </a:lnTo>
                    <a:lnTo>
                      <a:pt x="181" y="318"/>
                    </a:lnTo>
                    <a:lnTo>
                      <a:pt x="183" y="318"/>
                    </a:lnTo>
                    <a:lnTo>
                      <a:pt x="185" y="318"/>
                    </a:lnTo>
                    <a:lnTo>
                      <a:pt x="187" y="318"/>
                    </a:lnTo>
                    <a:lnTo>
                      <a:pt x="189" y="318"/>
                    </a:lnTo>
                    <a:lnTo>
                      <a:pt x="189" y="318"/>
                    </a:lnTo>
                    <a:lnTo>
                      <a:pt x="191" y="318"/>
                    </a:lnTo>
                    <a:lnTo>
                      <a:pt x="193" y="318"/>
                    </a:lnTo>
                    <a:lnTo>
                      <a:pt x="195" y="318"/>
                    </a:lnTo>
                    <a:lnTo>
                      <a:pt x="197" y="318"/>
                    </a:lnTo>
                    <a:lnTo>
                      <a:pt x="199" y="315"/>
                    </a:lnTo>
                    <a:lnTo>
                      <a:pt x="201" y="315"/>
                    </a:lnTo>
                    <a:lnTo>
                      <a:pt x="203" y="315"/>
                    </a:lnTo>
                    <a:lnTo>
                      <a:pt x="203" y="313"/>
                    </a:lnTo>
                    <a:lnTo>
                      <a:pt x="205" y="313"/>
                    </a:lnTo>
                    <a:lnTo>
                      <a:pt x="207" y="311"/>
                    </a:lnTo>
                    <a:lnTo>
                      <a:pt x="207" y="311"/>
                    </a:lnTo>
                    <a:lnTo>
                      <a:pt x="207" y="311"/>
                    </a:lnTo>
                    <a:lnTo>
                      <a:pt x="207" y="309"/>
                    </a:lnTo>
                    <a:lnTo>
                      <a:pt x="207" y="309"/>
                    </a:lnTo>
                    <a:lnTo>
                      <a:pt x="207" y="309"/>
                    </a:lnTo>
                    <a:lnTo>
                      <a:pt x="207" y="309"/>
                    </a:lnTo>
                    <a:lnTo>
                      <a:pt x="207" y="309"/>
                    </a:lnTo>
                    <a:lnTo>
                      <a:pt x="207" y="307"/>
                    </a:lnTo>
                    <a:lnTo>
                      <a:pt x="207" y="307"/>
                    </a:lnTo>
                    <a:lnTo>
                      <a:pt x="207" y="307"/>
                    </a:lnTo>
                    <a:lnTo>
                      <a:pt x="207" y="305"/>
                    </a:lnTo>
                    <a:lnTo>
                      <a:pt x="207" y="305"/>
                    </a:lnTo>
                    <a:lnTo>
                      <a:pt x="207" y="303"/>
                    </a:lnTo>
                    <a:lnTo>
                      <a:pt x="205" y="303"/>
                    </a:lnTo>
                    <a:lnTo>
                      <a:pt x="205" y="301"/>
                    </a:lnTo>
                    <a:lnTo>
                      <a:pt x="203" y="299"/>
                    </a:lnTo>
                    <a:lnTo>
                      <a:pt x="201" y="297"/>
                    </a:lnTo>
                    <a:lnTo>
                      <a:pt x="199" y="295"/>
                    </a:lnTo>
                    <a:lnTo>
                      <a:pt x="197" y="291"/>
                    </a:lnTo>
                    <a:lnTo>
                      <a:pt x="193" y="286"/>
                    </a:lnTo>
                    <a:lnTo>
                      <a:pt x="189" y="282"/>
                    </a:lnTo>
                    <a:lnTo>
                      <a:pt x="185" y="278"/>
                    </a:lnTo>
                    <a:lnTo>
                      <a:pt x="183" y="276"/>
                    </a:lnTo>
                    <a:lnTo>
                      <a:pt x="178" y="272"/>
                    </a:lnTo>
                    <a:lnTo>
                      <a:pt x="176" y="270"/>
                    </a:lnTo>
                    <a:lnTo>
                      <a:pt x="174" y="266"/>
                    </a:lnTo>
                    <a:lnTo>
                      <a:pt x="172" y="264"/>
                    </a:lnTo>
                    <a:lnTo>
                      <a:pt x="170" y="261"/>
                    </a:lnTo>
                    <a:lnTo>
                      <a:pt x="170" y="261"/>
                    </a:lnTo>
                    <a:lnTo>
                      <a:pt x="168" y="259"/>
                    </a:lnTo>
                    <a:lnTo>
                      <a:pt x="168" y="257"/>
                    </a:lnTo>
                    <a:lnTo>
                      <a:pt x="166" y="257"/>
                    </a:lnTo>
                    <a:lnTo>
                      <a:pt x="166" y="255"/>
                    </a:lnTo>
                    <a:lnTo>
                      <a:pt x="166" y="253"/>
                    </a:lnTo>
                    <a:lnTo>
                      <a:pt x="162" y="249"/>
                    </a:lnTo>
                    <a:lnTo>
                      <a:pt x="160" y="243"/>
                    </a:lnTo>
                    <a:lnTo>
                      <a:pt x="156" y="237"/>
                    </a:lnTo>
                    <a:lnTo>
                      <a:pt x="154" y="230"/>
                    </a:lnTo>
                    <a:lnTo>
                      <a:pt x="151" y="226"/>
                    </a:lnTo>
                    <a:lnTo>
                      <a:pt x="149" y="222"/>
                    </a:lnTo>
                    <a:lnTo>
                      <a:pt x="147" y="218"/>
                    </a:lnTo>
                    <a:lnTo>
                      <a:pt x="147" y="216"/>
                    </a:lnTo>
                    <a:lnTo>
                      <a:pt x="145" y="214"/>
                    </a:lnTo>
                    <a:lnTo>
                      <a:pt x="145" y="214"/>
                    </a:lnTo>
                    <a:lnTo>
                      <a:pt x="145" y="212"/>
                    </a:lnTo>
                    <a:lnTo>
                      <a:pt x="145" y="212"/>
                    </a:lnTo>
                    <a:lnTo>
                      <a:pt x="145" y="212"/>
                    </a:lnTo>
                    <a:lnTo>
                      <a:pt x="145" y="210"/>
                    </a:lnTo>
                    <a:lnTo>
                      <a:pt x="145" y="210"/>
                    </a:lnTo>
                    <a:lnTo>
                      <a:pt x="145" y="210"/>
                    </a:lnTo>
                    <a:lnTo>
                      <a:pt x="145" y="208"/>
                    </a:lnTo>
                    <a:lnTo>
                      <a:pt x="145" y="208"/>
                    </a:lnTo>
                    <a:lnTo>
                      <a:pt x="145" y="208"/>
                    </a:lnTo>
                    <a:lnTo>
                      <a:pt x="145" y="205"/>
                    </a:lnTo>
                    <a:lnTo>
                      <a:pt x="145" y="205"/>
                    </a:lnTo>
                    <a:lnTo>
                      <a:pt x="147" y="205"/>
                    </a:lnTo>
                    <a:lnTo>
                      <a:pt x="147" y="203"/>
                    </a:lnTo>
                    <a:lnTo>
                      <a:pt x="147" y="203"/>
                    </a:lnTo>
                    <a:lnTo>
                      <a:pt x="147" y="203"/>
                    </a:lnTo>
                    <a:lnTo>
                      <a:pt x="147" y="203"/>
                    </a:lnTo>
                    <a:lnTo>
                      <a:pt x="149" y="201"/>
                    </a:lnTo>
                    <a:lnTo>
                      <a:pt x="149" y="201"/>
                    </a:lnTo>
                    <a:lnTo>
                      <a:pt x="151" y="199"/>
                    </a:lnTo>
                    <a:lnTo>
                      <a:pt x="151" y="199"/>
                    </a:lnTo>
                    <a:lnTo>
                      <a:pt x="154" y="199"/>
                    </a:lnTo>
                    <a:lnTo>
                      <a:pt x="154" y="199"/>
                    </a:lnTo>
                    <a:lnTo>
                      <a:pt x="156" y="199"/>
                    </a:lnTo>
                    <a:lnTo>
                      <a:pt x="158" y="199"/>
                    </a:lnTo>
                    <a:lnTo>
                      <a:pt x="158" y="199"/>
                    </a:lnTo>
                    <a:lnTo>
                      <a:pt x="160" y="197"/>
                    </a:lnTo>
                    <a:lnTo>
                      <a:pt x="160" y="197"/>
                    </a:lnTo>
                    <a:lnTo>
                      <a:pt x="162" y="197"/>
                    </a:lnTo>
                    <a:lnTo>
                      <a:pt x="164" y="197"/>
                    </a:lnTo>
                    <a:lnTo>
                      <a:pt x="166" y="199"/>
                    </a:lnTo>
                    <a:lnTo>
                      <a:pt x="166" y="199"/>
                    </a:lnTo>
                    <a:lnTo>
                      <a:pt x="168" y="199"/>
                    </a:lnTo>
                    <a:lnTo>
                      <a:pt x="168" y="199"/>
                    </a:lnTo>
                    <a:lnTo>
                      <a:pt x="168" y="199"/>
                    </a:lnTo>
                    <a:lnTo>
                      <a:pt x="170" y="199"/>
                    </a:lnTo>
                    <a:lnTo>
                      <a:pt x="170" y="199"/>
                    </a:lnTo>
                    <a:lnTo>
                      <a:pt x="172" y="201"/>
                    </a:lnTo>
                    <a:lnTo>
                      <a:pt x="174" y="201"/>
                    </a:lnTo>
                    <a:lnTo>
                      <a:pt x="176" y="203"/>
                    </a:lnTo>
                    <a:lnTo>
                      <a:pt x="178" y="203"/>
                    </a:lnTo>
                    <a:lnTo>
                      <a:pt x="181" y="205"/>
                    </a:lnTo>
                    <a:lnTo>
                      <a:pt x="185" y="208"/>
                    </a:lnTo>
                    <a:lnTo>
                      <a:pt x="189" y="212"/>
                    </a:lnTo>
                    <a:lnTo>
                      <a:pt x="191" y="212"/>
                    </a:lnTo>
                    <a:lnTo>
                      <a:pt x="193" y="214"/>
                    </a:lnTo>
                    <a:lnTo>
                      <a:pt x="195" y="216"/>
                    </a:lnTo>
                    <a:lnTo>
                      <a:pt x="197" y="216"/>
                    </a:lnTo>
                    <a:lnTo>
                      <a:pt x="201" y="218"/>
                    </a:lnTo>
                    <a:lnTo>
                      <a:pt x="203" y="220"/>
                    </a:lnTo>
                    <a:lnTo>
                      <a:pt x="207" y="220"/>
                    </a:lnTo>
                    <a:lnTo>
                      <a:pt x="210" y="222"/>
                    </a:lnTo>
                    <a:lnTo>
                      <a:pt x="212" y="222"/>
                    </a:lnTo>
                    <a:lnTo>
                      <a:pt x="216" y="224"/>
                    </a:lnTo>
                    <a:lnTo>
                      <a:pt x="220" y="224"/>
                    </a:lnTo>
                    <a:lnTo>
                      <a:pt x="222" y="226"/>
                    </a:lnTo>
                    <a:lnTo>
                      <a:pt x="228" y="226"/>
                    </a:lnTo>
                    <a:lnTo>
                      <a:pt x="232" y="228"/>
                    </a:lnTo>
                    <a:lnTo>
                      <a:pt x="237" y="228"/>
                    </a:lnTo>
                    <a:lnTo>
                      <a:pt x="241" y="228"/>
                    </a:lnTo>
                    <a:lnTo>
                      <a:pt x="245" y="230"/>
                    </a:lnTo>
                    <a:lnTo>
                      <a:pt x="249" y="230"/>
                    </a:lnTo>
                    <a:lnTo>
                      <a:pt x="251" y="230"/>
                    </a:lnTo>
                    <a:lnTo>
                      <a:pt x="253" y="230"/>
                    </a:lnTo>
                    <a:lnTo>
                      <a:pt x="255" y="230"/>
                    </a:lnTo>
                    <a:lnTo>
                      <a:pt x="257" y="230"/>
                    </a:lnTo>
                    <a:lnTo>
                      <a:pt x="259" y="230"/>
                    </a:lnTo>
                    <a:lnTo>
                      <a:pt x="261" y="230"/>
                    </a:lnTo>
                    <a:lnTo>
                      <a:pt x="264" y="230"/>
                    </a:lnTo>
                    <a:lnTo>
                      <a:pt x="266" y="230"/>
                    </a:lnTo>
                    <a:lnTo>
                      <a:pt x="266" y="230"/>
                    </a:lnTo>
                    <a:lnTo>
                      <a:pt x="268" y="230"/>
                    </a:lnTo>
                    <a:lnTo>
                      <a:pt x="270" y="230"/>
                    </a:lnTo>
                    <a:lnTo>
                      <a:pt x="272" y="230"/>
                    </a:lnTo>
                    <a:lnTo>
                      <a:pt x="272" y="228"/>
                    </a:lnTo>
                    <a:lnTo>
                      <a:pt x="274" y="228"/>
                    </a:lnTo>
                    <a:lnTo>
                      <a:pt x="274" y="228"/>
                    </a:lnTo>
                    <a:lnTo>
                      <a:pt x="276" y="226"/>
                    </a:lnTo>
                    <a:lnTo>
                      <a:pt x="278" y="226"/>
                    </a:lnTo>
                    <a:lnTo>
                      <a:pt x="278" y="226"/>
                    </a:lnTo>
                    <a:lnTo>
                      <a:pt x="278" y="224"/>
                    </a:lnTo>
                    <a:lnTo>
                      <a:pt x="280" y="224"/>
                    </a:lnTo>
                    <a:lnTo>
                      <a:pt x="280" y="224"/>
                    </a:lnTo>
                    <a:lnTo>
                      <a:pt x="280" y="222"/>
                    </a:lnTo>
                    <a:lnTo>
                      <a:pt x="280" y="222"/>
                    </a:lnTo>
                    <a:lnTo>
                      <a:pt x="282" y="222"/>
                    </a:lnTo>
                    <a:lnTo>
                      <a:pt x="282" y="220"/>
                    </a:lnTo>
                    <a:lnTo>
                      <a:pt x="282" y="220"/>
                    </a:lnTo>
                    <a:lnTo>
                      <a:pt x="282" y="218"/>
                    </a:lnTo>
                    <a:lnTo>
                      <a:pt x="282" y="218"/>
                    </a:lnTo>
                    <a:lnTo>
                      <a:pt x="282" y="218"/>
                    </a:lnTo>
                    <a:lnTo>
                      <a:pt x="282" y="216"/>
                    </a:lnTo>
                    <a:lnTo>
                      <a:pt x="282" y="216"/>
                    </a:lnTo>
                    <a:lnTo>
                      <a:pt x="280" y="216"/>
                    </a:lnTo>
                    <a:lnTo>
                      <a:pt x="280" y="214"/>
                    </a:lnTo>
                    <a:lnTo>
                      <a:pt x="280" y="214"/>
                    </a:lnTo>
                    <a:lnTo>
                      <a:pt x="278" y="212"/>
                    </a:lnTo>
                    <a:lnTo>
                      <a:pt x="278" y="210"/>
                    </a:lnTo>
                    <a:lnTo>
                      <a:pt x="276" y="210"/>
                    </a:lnTo>
                    <a:lnTo>
                      <a:pt x="274" y="208"/>
                    </a:lnTo>
                    <a:lnTo>
                      <a:pt x="272" y="205"/>
                    </a:lnTo>
                    <a:lnTo>
                      <a:pt x="270" y="205"/>
                    </a:lnTo>
                    <a:lnTo>
                      <a:pt x="268" y="203"/>
                    </a:lnTo>
                    <a:lnTo>
                      <a:pt x="268" y="203"/>
                    </a:lnTo>
                    <a:lnTo>
                      <a:pt x="266" y="201"/>
                    </a:lnTo>
                    <a:lnTo>
                      <a:pt x="264" y="201"/>
                    </a:lnTo>
                    <a:lnTo>
                      <a:pt x="261" y="201"/>
                    </a:lnTo>
                    <a:lnTo>
                      <a:pt x="259" y="199"/>
                    </a:lnTo>
                    <a:lnTo>
                      <a:pt x="257" y="199"/>
                    </a:lnTo>
                    <a:lnTo>
                      <a:pt x="255" y="197"/>
                    </a:lnTo>
                    <a:lnTo>
                      <a:pt x="253" y="197"/>
                    </a:lnTo>
                    <a:lnTo>
                      <a:pt x="251" y="195"/>
                    </a:lnTo>
                    <a:lnTo>
                      <a:pt x="249" y="195"/>
                    </a:lnTo>
                    <a:lnTo>
                      <a:pt x="245" y="195"/>
                    </a:lnTo>
                    <a:lnTo>
                      <a:pt x="241" y="193"/>
                    </a:lnTo>
                    <a:lnTo>
                      <a:pt x="239" y="191"/>
                    </a:lnTo>
                    <a:lnTo>
                      <a:pt x="234" y="191"/>
                    </a:lnTo>
                    <a:lnTo>
                      <a:pt x="230" y="189"/>
                    </a:lnTo>
                    <a:lnTo>
                      <a:pt x="228" y="187"/>
                    </a:lnTo>
                    <a:lnTo>
                      <a:pt x="224" y="187"/>
                    </a:lnTo>
                    <a:lnTo>
                      <a:pt x="222" y="185"/>
                    </a:lnTo>
                    <a:lnTo>
                      <a:pt x="218" y="183"/>
                    </a:lnTo>
                    <a:lnTo>
                      <a:pt x="216" y="181"/>
                    </a:lnTo>
                    <a:lnTo>
                      <a:pt x="212" y="181"/>
                    </a:lnTo>
                    <a:lnTo>
                      <a:pt x="210" y="178"/>
                    </a:lnTo>
                    <a:lnTo>
                      <a:pt x="207" y="176"/>
                    </a:lnTo>
                    <a:lnTo>
                      <a:pt x="205" y="174"/>
                    </a:lnTo>
                    <a:lnTo>
                      <a:pt x="203" y="172"/>
                    </a:lnTo>
                    <a:lnTo>
                      <a:pt x="201" y="172"/>
                    </a:lnTo>
                    <a:lnTo>
                      <a:pt x="199" y="170"/>
                    </a:lnTo>
                    <a:lnTo>
                      <a:pt x="197" y="168"/>
                    </a:lnTo>
                    <a:lnTo>
                      <a:pt x="195" y="166"/>
                    </a:lnTo>
                    <a:lnTo>
                      <a:pt x="193" y="166"/>
                    </a:lnTo>
                    <a:lnTo>
                      <a:pt x="191" y="164"/>
                    </a:lnTo>
                    <a:lnTo>
                      <a:pt x="189" y="162"/>
                    </a:lnTo>
                    <a:lnTo>
                      <a:pt x="187" y="160"/>
                    </a:lnTo>
                    <a:lnTo>
                      <a:pt x="185" y="158"/>
                    </a:lnTo>
                    <a:lnTo>
                      <a:pt x="183" y="156"/>
                    </a:lnTo>
                    <a:lnTo>
                      <a:pt x="183" y="154"/>
                    </a:lnTo>
                    <a:lnTo>
                      <a:pt x="183" y="154"/>
                    </a:lnTo>
                    <a:lnTo>
                      <a:pt x="178" y="151"/>
                    </a:lnTo>
                    <a:lnTo>
                      <a:pt x="181" y="147"/>
                    </a:lnTo>
                    <a:lnTo>
                      <a:pt x="181" y="145"/>
                    </a:lnTo>
                    <a:lnTo>
                      <a:pt x="181" y="145"/>
                    </a:lnTo>
                    <a:lnTo>
                      <a:pt x="183" y="143"/>
                    </a:lnTo>
                    <a:lnTo>
                      <a:pt x="183" y="143"/>
                    </a:lnTo>
                    <a:lnTo>
                      <a:pt x="183" y="141"/>
                    </a:lnTo>
                    <a:lnTo>
                      <a:pt x="185" y="141"/>
                    </a:lnTo>
                    <a:lnTo>
                      <a:pt x="185" y="139"/>
                    </a:lnTo>
                    <a:lnTo>
                      <a:pt x="187" y="139"/>
                    </a:lnTo>
                    <a:lnTo>
                      <a:pt x="187" y="139"/>
                    </a:lnTo>
                    <a:lnTo>
                      <a:pt x="189" y="139"/>
                    </a:lnTo>
                    <a:lnTo>
                      <a:pt x="191" y="137"/>
                    </a:lnTo>
                    <a:lnTo>
                      <a:pt x="191" y="137"/>
                    </a:lnTo>
                    <a:lnTo>
                      <a:pt x="193" y="137"/>
                    </a:lnTo>
                    <a:lnTo>
                      <a:pt x="195" y="137"/>
                    </a:lnTo>
                    <a:lnTo>
                      <a:pt x="195" y="137"/>
                    </a:lnTo>
                    <a:lnTo>
                      <a:pt x="197" y="137"/>
                    </a:lnTo>
                    <a:lnTo>
                      <a:pt x="199" y="137"/>
                    </a:lnTo>
                    <a:lnTo>
                      <a:pt x="201" y="137"/>
                    </a:lnTo>
                    <a:lnTo>
                      <a:pt x="203" y="137"/>
                    </a:lnTo>
                    <a:lnTo>
                      <a:pt x="205" y="137"/>
                    </a:lnTo>
                    <a:lnTo>
                      <a:pt x="207" y="137"/>
                    </a:lnTo>
                    <a:lnTo>
                      <a:pt x="210" y="137"/>
                    </a:lnTo>
                    <a:lnTo>
                      <a:pt x="212" y="137"/>
                    </a:lnTo>
                    <a:lnTo>
                      <a:pt x="214" y="137"/>
                    </a:lnTo>
                    <a:lnTo>
                      <a:pt x="218" y="137"/>
                    </a:lnTo>
                    <a:lnTo>
                      <a:pt x="224" y="137"/>
                    </a:lnTo>
                    <a:lnTo>
                      <a:pt x="228" y="139"/>
                    </a:lnTo>
                    <a:lnTo>
                      <a:pt x="234" y="139"/>
                    </a:lnTo>
                    <a:lnTo>
                      <a:pt x="237" y="139"/>
                    </a:lnTo>
                    <a:lnTo>
                      <a:pt x="237" y="139"/>
                    </a:lnTo>
                    <a:lnTo>
                      <a:pt x="241" y="141"/>
                    </a:lnTo>
                    <a:lnTo>
                      <a:pt x="245" y="141"/>
                    </a:lnTo>
                    <a:lnTo>
                      <a:pt x="249" y="143"/>
                    </a:lnTo>
                    <a:lnTo>
                      <a:pt x="253" y="143"/>
                    </a:lnTo>
                    <a:lnTo>
                      <a:pt x="257" y="143"/>
                    </a:lnTo>
                    <a:lnTo>
                      <a:pt x="264" y="145"/>
                    </a:lnTo>
                    <a:lnTo>
                      <a:pt x="268" y="145"/>
                    </a:lnTo>
                    <a:lnTo>
                      <a:pt x="270" y="145"/>
                    </a:lnTo>
                    <a:lnTo>
                      <a:pt x="272" y="145"/>
                    </a:lnTo>
                    <a:lnTo>
                      <a:pt x="276" y="147"/>
                    </a:lnTo>
                    <a:lnTo>
                      <a:pt x="278" y="147"/>
                    </a:lnTo>
                    <a:lnTo>
                      <a:pt x="280" y="147"/>
                    </a:lnTo>
                    <a:lnTo>
                      <a:pt x="282" y="147"/>
                    </a:lnTo>
                    <a:lnTo>
                      <a:pt x="284" y="147"/>
                    </a:lnTo>
                    <a:lnTo>
                      <a:pt x="286" y="147"/>
                    </a:lnTo>
                    <a:lnTo>
                      <a:pt x="288" y="147"/>
                    </a:lnTo>
                    <a:lnTo>
                      <a:pt x="290" y="147"/>
                    </a:lnTo>
                    <a:lnTo>
                      <a:pt x="295" y="147"/>
                    </a:lnTo>
                    <a:lnTo>
                      <a:pt x="297" y="145"/>
                    </a:lnTo>
                    <a:lnTo>
                      <a:pt x="299" y="145"/>
                    </a:lnTo>
                    <a:lnTo>
                      <a:pt x="301" y="145"/>
                    </a:lnTo>
                    <a:lnTo>
                      <a:pt x="303" y="145"/>
                    </a:lnTo>
                    <a:lnTo>
                      <a:pt x="305" y="143"/>
                    </a:lnTo>
                    <a:lnTo>
                      <a:pt x="307" y="143"/>
                    </a:lnTo>
                    <a:lnTo>
                      <a:pt x="309" y="143"/>
                    </a:lnTo>
                    <a:lnTo>
                      <a:pt x="311" y="141"/>
                    </a:lnTo>
                    <a:lnTo>
                      <a:pt x="313" y="141"/>
                    </a:lnTo>
                    <a:lnTo>
                      <a:pt x="313" y="139"/>
                    </a:lnTo>
                    <a:lnTo>
                      <a:pt x="313" y="139"/>
                    </a:lnTo>
                    <a:lnTo>
                      <a:pt x="313" y="139"/>
                    </a:lnTo>
                    <a:lnTo>
                      <a:pt x="313" y="137"/>
                    </a:lnTo>
                    <a:lnTo>
                      <a:pt x="315" y="137"/>
                    </a:lnTo>
                    <a:lnTo>
                      <a:pt x="315" y="137"/>
                    </a:lnTo>
                    <a:lnTo>
                      <a:pt x="315" y="135"/>
                    </a:lnTo>
                    <a:lnTo>
                      <a:pt x="315" y="135"/>
                    </a:lnTo>
                    <a:lnTo>
                      <a:pt x="315" y="135"/>
                    </a:lnTo>
                    <a:lnTo>
                      <a:pt x="313" y="133"/>
                    </a:lnTo>
                    <a:lnTo>
                      <a:pt x="313" y="133"/>
                    </a:lnTo>
                    <a:lnTo>
                      <a:pt x="313" y="133"/>
                    </a:lnTo>
                    <a:lnTo>
                      <a:pt x="313" y="131"/>
                    </a:lnTo>
                    <a:lnTo>
                      <a:pt x="313" y="131"/>
                    </a:lnTo>
                    <a:lnTo>
                      <a:pt x="311" y="131"/>
                    </a:lnTo>
                    <a:lnTo>
                      <a:pt x="311" y="129"/>
                    </a:lnTo>
                    <a:lnTo>
                      <a:pt x="311" y="129"/>
                    </a:lnTo>
                    <a:lnTo>
                      <a:pt x="309" y="127"/>
                    </a:lnTo>
                    <a:lnTo>
                      <a:pt x="309" y="127"/>
                    </a:lnTo>
                    <a:lnTo>
                      <a:pt x="307" y="127"/>
                    </a:lnTo>
                    <a:lnTo>
                      <a:pt x="307" y="125"/>
                    </a:lnTo>
                    <a:lnTo>
                      <a:pt x="305" y="125"/>
                    </a:lnTo>
                    <a:lnTo>
                      <a:pt x="305" y="122"/>
                    </a:lnTo>
                    <a:lnTo>
                      <a:pt x="303" y="122"/>
                    </a:lnTo>
                    <a:lnTo>
                      <a:pt x="303" y="122"/>
                    </a:lnTo>
                    <a:lnTo>
                      <a:pt x="301" y="120"/>
                    </a:lnTo>
                    <a:lnTo>
                      <a:pt x="299" y="120"/>
                    </a:lnTo>
                    <a:lnTo>
                      <a:pt x="299" y="120"/>
                    </a:lnTo>
                    <a:lnTo>
                      <a:pt x="297" y="118"/>
                    </a:lnTo>
                    <a:lnTo>
                      <a:pt x="295" y="118"/>
                    </a:lnTo>
                    <a:lnTo>
                      <a:pt x="295" y="118"/>
                    </a:lnTo>
                    <a:lnTo>
                      <a:pt x="293" y="116"/>
                    </a:lnTo>
                    <a:lnTo>
                      <a:pt x="290" y="116"/>
                    </a:lnTo>
                    <a:lnTo>
                      <a:pt x="288" y="116"/>
                    </a:lnTo>
                    <a:lnTo>
                      <a:pt x="286" y="114"/>
                    </a:lnTo>
                    <a:lnTo>
                      <a:pt x="284" y="114"/>
                    </a:lnTo>
                    <a:lnTo>
                      <a:pt x="282" y="114"/>
                    </a:lnTo>
                    <a:lnTo>
                      <a:pt x="280" y="114"/>
                    </a:lnTo>
                    <a:lnTo>
                      <a:pt x="278" y="112"/>
                    </a:lnTo>
                    <a:lnTo>
                      <a:pt x="278" y="112"/>
                    </a:lnTo>
                    <a:lnTo>
                      <a:pt x="274" y="112"/>
                    </a:lnTo>
                    <a:lnTo>
                      <a:pt x="272" y="112"/>
                    </a:lnTo>
                    <a:lnTo>
                      <a:pt x="270" y="112"/>
                    </a:lnTo>
                    <a:lnTo>
                      <a:pt x="266" y="110"/>
                    </a:lnTo>
                    <a:lnTo>
                      <a:pt x="261" y="110"/>
                    </a:lnTo>
                    <a:lnTo>
                      <a:pt x="259" y="110"/>
                    </a:lnTo>
                    <a:lnTo>
                      <a:pt x="251" y="110"/>
                    </a:lnTo>
                    <a:lnTo>
                      <a:pt x="243" y="110"/>
                    </a:lnTo>
                    <a:lnTo>
                      <a:pt x="237" y="108"/>
                    </a:lnTo>
                    <a:lnTo>
                      <a:pt x="228" y="108"/>
                    </a:lnTo>
                    <a:lnTo>
                      <a:pt x="220" y="108"/>
                    </a:lnTo>
                    <a:lnTo>
                      <a:pt x="214" y="108"/>
                    </a:lnTo>
                    <a:lnTo>
                      <a:pt x="207" y="108"/>
                    </a:lnTo>
                    <a:lnTo>
                      <a:pt x="201" y="108"/>
                    </a:lnTo>
                    <a:lnTo>
                      <a:pt x="195" y="108"/>
                    </a:lnTo>
                    <a:lnTo>
                      <a:pt x="191" y="108"/>
                    </a:lnTo>
                    <a:lnTo>
                      <a:pt x="187" y="108"/>
                    </a:lnTo>
                    <a:lnTo>
                      <a:pt x="185" y="108"/>
                    </a:lnTo>
                    <a:lnTo>
                      <a:pt x="183" y="108"/>
                    </a:lnTo>
                    <a:lnTo>
                      <a:pt x="181" y="110"/>
                    </a:lnTo>
                    <a:lnTo>
                      <a:pt x="154" y="110"/>
                    </a:lnTo>
                    <a:lnTo>
                      <a:pt x="176" y="93"/>
                    </a:lnTo>
                    <a:lnTo>
                      <a:pt x="176" y="93"/>
                    </a:lnTo>
                    <a:close/>
                    <a:moveTo>
                      <a:pt x="214" y="44"/>
                    </a:moveTo>
                    <a:lnTo>
                      <a:pt x="214" y="44"/>
                    </a:lnTo>
                    <a:lnTo>
                      <a:pt x="214" y="44"/>
                    </a:lnTo>
                    <a:lnTo>
                      <a:pt x="214" y="44"/>
                    </a:lnTo>
                    <a:lnTo>
                      <a:pt x="214" y="44"/>
                    </a:lnTo>
                    <a:lnTo>
                      <a:pt x="214" y="44"/>
                    </a:lnTo>
                    <a:lnTo>
                      <a:pt x="214" y="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6" name="Freeform 376"/>
              <p:cNvSpPr>
                <a:spLocks/>
              </p:cNvSpPr>
              <p:nvPr/>
            </p:nvSpPr>
            <p:spPr bwMode="auto">
              <a:xfrm flipH="1">
                <a:off x="7825868" y="1733647"/>
                <a:ext cx="397364" cy="417612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4" y="133"/>
                  </a:cxn>
                  <a:cxn ang="0">
                    <a:pos x="17" y="114"/>
                  </a:cxn>
                  <a:cxn ang="0">
                    <a:pos x="44" y="92"/>
                  </a:cxn>
                  <a:cxn ang="0">
                    <a:pos x="77" y="77"/>
                  </a:cxn>
                  <a:cxn ang="0">
                    <a:pos x="102" y="71"/>
                  </a:cxn>
                  <a:cxn ang="0">
                    <a:pos x="114" y="60"/>
                  </a:cxn>
                  <a:cxn ang="0">
                    <a:pos x="125" y="60"/>
                  </a:cxn>
                  <a:cxn ang="0">
                    <a:pos x="143" y="56"/>
                  </a:cxn>
                  <a:cxn ang="0">
                    <a:pos x="156" y="44"/>
                  </a:cxn>
                  <a:cxn ang="0">
                    <a:pos x="164" y="13"/>
                  </a:cxn>
                  <a:cxn ang="0">
                    <a:pos x="170" y="2"/>
                  </a:cxn>
                  <a:cxn ang="0">
                    <a:pos x="181" y="2"/>
                  </a:cxn>
                  <a:cxn ang="0">
                    <a:pos x="193" y="11"/>
                  </a:cxn>
                  <a:cxn ang="0">
                    <a:pos x="199" y="29"/>
                  </a:cxn>
                  <a:cxn ang="0">
                    <a:pos x="197" y="60"/>
                  </a:cxn>
                  <a:cxn ang="0">
                    <a:pos x="185" y="81"/>
                  </a:cxn>
                  <a:cxn ang="0">
                    <a:pos x="173" y="96"/>
                  </a:cxn>
                  <a:cxn ang="0">
                    <a:pos x="229" y="96"/>
                  </a:cxn>
                  <a:cxn ang="0">
                    <a:pos x="276" y="100"/>
                  </a:cxn>
                  <a:cxn ang="0">
                    <a:pos x="301" y="110"/>
                  </a:cxn>
                  <a:cxn ang="0">
                    <a:pos x="314" y="127"/>
                  </a:cxn>
                  <a:cxn ang="0">
                    <a:pos x="307" y="141"/>
                  </a:cxn>
                  <a:cxn ang="0">
                    <a:pos x="282" y="150"/>
                  </a:cxn>
                  <a:cxn ang="0">
                    <a:pos x="253" y="148"/>
                  </a:cxn>
                  <a:cxn ang="0">
                    <a:pos x="208" y="139"/>
                  </a:cxn>
                  <a:cxn ang="0">
                    <a:pos x="185" y="139"/>
                  </a:cxn>
                  <a:cxn ang="0">
                    <a:pos x="187" y="150"/>
                  </a:cxn>
                  <a:cxn ang="0">
                    <a:pos x="212" y="168"/>
                  </a:cxn>
                  <a:cxn ang="0">
                    <a:pos x="243" y="181"/>
                  </a:cxn>
                  <a:cxn ang="0">
                    <a:pos x="270" y="195"/>
                  </a:cxn>
                  <a:cxn ang="0">
                    <a:pos x="280" y="208"/>
                  </a:cxn>
                  <a:cxn ang="0">
                    <a:pos x="278" y="222"/>
                  </a:cxn>
                  <a:cxn ang="0">
                    <a:pos x="266" y="231"/>
                  </a:cxn>
                  <a:cxn ang="0">
                    <a:pos x="247" y="233"/>
                  </a:cxn>
                  <a:cxn ang="0">
                    <a:pos x="210" y="226"/>
                  </a:cxn>
                  <a:cxn ang="0">
                    <a:pos x="185" y="218"/>
                  </a:cxn>
                  <a:cxn ang="0">
                    <a:pos x="158" y="202"/>
                  </a:cxn>
                  <a:cxn ang="0">
                    <a:pos x="148" y="202"/>
                  </a:cxn>
                  <a:cxn ang="0">
                    <a:pos x="146" y="208"/>
                  </a:cxn>
                  <a:cxn ang="0">
                    <a:pos x="168" y="249"/>
                  </a:cxn>
                  <a:cxn ang="0">
                    <a:pos x="193" y="278"/>
                  </a:cxn>
                  <a:cxn ang="0">
                    <a:pos x="208" y="299"/>
                  </a:cxn>
                  <a:cxn ang="0">
                    <a:pos x="204" y="312"/>
                  </a:cxn>
                  <a:cxn ang="0">
                    <a:pos x="189" y="320"/>
                  </a:cxn>
                  <a:cxn ang="0">
                    <a:pos x="173" y="320"/>
                  </a:cxn>
                  <a:cxn ang="0">
                    <a:pos x="154" y="316"/>
                  </a:cxn>
                  <a:cxn ang="0">
                    <a:pos x="148" y="312"/>
                  </a:cxn>
                  <a:cxn ang="0">
                    <a:pos x="148" y="324"/>
                  </a:cxn>
                  <a:cxn ang="0">
                    <a:pos x="141" y="330"/>
                  </a:cxn>
                  <a:cxn ang="0">
                    <a:pos x="125" y="326"/>
                  </a:cxn>
                  <a:cxn ang="0">
                    <a:pos x="110" y="316"/>
                  </a:cxn>
                  <a:cxn ang="0">
                    <a:pos x="98" y="303"/>
                  </a:cxn>
                  <a:cxn ang="0">
                    <a:pos x="92" y="289"/>
                  </a:cxn>
                  <a:cxn ang="0">
                    <a:pos x="85" y="264"/>
                  </a:cxn>
                  <a:cxn ang="0">
                    <a:pos x="73" y="243"/>
                  </a:cxn>
                  <a:cxn ang="0">
                    <a:pos x="34" y="210"/>
                  </a:cxn>
                  <a:cxn ang="0">
                    <a:pos x="17" y="197"/>
                  </a:cxn>
                  <a:cxn ang="0">
                    <a:pos x="9" y="185"/>
                  </a:cxn>
                  <a:cxn ang="0">
                    <a:pos x="4" y="166"/>
                  </a:cxn>
                </a:cxnLst>
                <a:rect l="0" t="0" r="r" b="b"/>
                <a:pathLst>
                  <a:path w="314" h="330">
                    <a:moveTo>
                      <a:pt x="4" y="166"/>
                    </a:moveTo>
                    <a:lnTo>
                      <a:pt x="2" y="164"/>
                    </a:lnTo>
                    <a:lnTo>
                      <a:pt x="2" y="162"/>
                    </a:lnTo>
                    <a:lnTo>
                      <a:pt x="2" y="160"/>
                    </a:lnTo>
                    <a:lnTo>
                      <a:pt x="2" y="158"/>
                    </a:lnTo>
                    <a:lnTo>
                      <a:pt x="2" y="156"/>
                    </a:lnTo>
                    <a:lnTo>
                      <a:pt x="0" y="154"/>
                    </a:lnTo>
                    <a:lnTo>
                      <a:pt x="0" y="152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0" y="145"/>
                    </a:lnTo>
                    <a:lnTo>
                      <a:pt x="0" y="143"/>
                    </a:lnTo>
                    <a:lnTo>
                      <a:pt x="2" y="143"/>
                    </a:lnTo>
                    <a:lnTo>
                      <a:pt x="2" y="141"/>
                    </a:lnTo>
                    <a:lnTo>
                      <a:pt x="2" y="139"/>
                    </a:lnTo>
                    <a:lnTo>
                      <a:pt x="2" y="137"/>
                    </a:lnTo>
                    <a:lnTo>
                      <a:pt x="2" y="137"/>
                    </a:lnTo>
                    <a:lnTo>
                      <a:pt x="2" y="135"/>
                    </a:lnTo>
                    <a:lnTo>
                      <a:pt x="4" y="133"/>
                    </a:lnTo>
                    <a:lnTo>
                      <a:pt x="4" y="133"/>
                    </a:lnTo>
                    <a:lnTo>
                      <a:pt x="4" y="131"/>
                    </a:lnTo>
                    <a:lnTo>
                      <a:pt x="7" y="129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9" y="125"/>
                    </a:lnTo>
                    <a:lnTo>
                      <a:pt x="11" y="123"/>
                    </a:lnTo>
                    <a:lnTo>
                      <a:pt x="11" y="121"/>
                    </a:lnTo>
                    <a:lnTo>
                      <a:pt x="13" y="119"/>
                    </a:lnTo>
                    <a:lnTo>
                      <a:pt x="15" y="116"/>
                    </a:lnTo>
                    <a:lnTo>
                      <a:pt x="17" y="114"/>
                    </a:lnTo>
                    <a:lnTo>
                      <a:pt x="19" y="112"/>
                    </a:lnTo>
                    <a:lnTo>
                      <a:pt x="21" y="110"/>
                    </a:lnTo>
                    <a:lnTo>
                      <a:pt x="25" y="106"/>
                    </a:lnTo>
                    <a:lnTo>
                      <a:pt x="27" y="104"/>
                    </a:lnTo>
                    <a:lnTo>
                      <a:pt x="29" y="102"/>
                    </a:lnTo>
                    <a:lnTo>
                      <a:pt x="31" y="100"/>
                    </a:lnTo>
                    <a:lnTo>
                      <a:pt x="36" y="98"/>
                    </a:lnTo>
                    <a:lnTo>
                      <a:pt x="38" y="96"/>
                    </a:lnTo>
                    <a:lnTo>
                      <a:pt x="42" y="94"/>
                    </a:lnTo>
                    <a:lnTo>
                      <a:pt x="44" y="92"/>
                    </a:lnTo>
                    <a:lnTo>
                      <a:pt x="48" y="89"/>
                    </a:lnTo>
                    <a:lnTo>
                      <a:pt x="50" y="89"/>
                    </a:lnTo>
                    <a:lnTo>
                      <a:pt x="54" y="87"/>
                    </a:lnTo>
                    <a:lnTo>
                      <a:pt x="56" y="85"/>
                    </a:lnTo>
                    <a:lnTo>
                      <a:pt x="60" y="83"/>
                    </a:lnTo>
                    <a:lnTo>
                      <a:pt x="63" y="81"/>
                    </a:lnTo>
                    <a:lnTo>
                      <a:pt x="67" y="81"/>
                    </a:lnTo>
                    <a:lnTo>
                      <a:pt x="69" y="79"/>
                    </a:lnTo>
                    <a:lnTo>
                      <a:pt x="73" y="77"/>
                    </a:lnTo>
                    <a:lnTo>
                      <a:pt x="77" y="77"/>
                    </a:lnTo>
                    <a:lnTo>
                      <a:pt x="79" y="75"/>
                    </a:lnTo>
                    <a:lnTo>
                      <a:pt x="83" y="75"/>
                    </a:lnTo>
                    <a:lnTo>
                      <a:pt x="87" y="75"/>
                    </a:lnTo>
                    <a:lnTo>
                      <a:pt x="90" y="73"/>
                    </a:lnTo>
                    <a:lnTo>
                      <a:pt x="94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71"/>
                    </a:lnTo>
                    <a:lnTo>
                      <a:pt x="104" y="71"/>
                    </a:lnTo>
                    <a:lnTo>
                      <a:pt x="104" y="69"/>
                    </a:lnTo>
                    <a:lnTo>
                      <a:pt x="106" y="69"/>
                    </a:lnTo>
                    <a:lnTo>
                      <a:pt x="108" y="67"/>
                    </a:lnTo>
                    <a:lnTo>
                      <a:pt x="110" y="65"/>
                    </a:lnTo>
                    <a:lnTo>
                      <a:pt x="110" y="62"/>
                    </a:lnTo>
                    <a:lnTo>
                      <a:pt x="112" y="62"/>
                    </a:lnTo>
                    <a:lnTo>
                      <a:pt x="112" y="62"/>
                    </a:lnTo>
                    <a:lnTo>
                      <a:pt x="112" y="62"/>
                    </a:lnTo>
                    <a:lnTo>
                      <a:pt x="114" y="60"/>
                    </a:lnTo>
                    <a:lnTo>
                      <a:pt x="114" y="60"/>
                    </a:lnTo>
                    <a:lnTo>
                      <a:pt x="114" y="60"/>
                    </a:lnTo>
                    <a:lnTo>
                      <a:pt x="116" y="60"/>
                    </a:lnTo>
                    <a:lnTo>
                      <a:pt x="116" y="60"/>
                    </a:lnTo>
                    <a:lnTo>
                      <a:pt x="119" y="60"/>
                    </a:lnTo>
                    <a:lnTo>
                      <a:pt x="119" y="60"/>
                    </a:lnTo>
                    <a:lnTo>
                      <a:pt x="121" y="60"/>
                    </a:lnTo>
                    <a:lnTo>
                      <a:pt x="121" y="60"/>
                    </a:lnTo>
                    <a:lnTo>
                      <a:pt x="123" y="60"/>
                    </a:lnTo>
                    <a:lnTo>
                      <a:pt x="125" y="60"/>
                    </a:lnTo>
                    <a:lnTo>
                      <a:pt x="127" y="60"/>
                    </a:lnTo>
                    <a:lnTo>
                      <a:pt x="129" y="60"/>
                    </a:lnTo>
                    <a:lnTo>
                      <a:pt x="131" y="60"/>
                    </a:lnTo>
                    <a:lnTo>
                      <a:pt x="133" y="60"/>
                    </a:lnTo>
                    <a:lnTo>
                      <a:pt x="135" y="60"/>
                    </a:lnTo>
                    <a:lnTo>
                      <a:pt x="137" y="58"/>
                    </a:lnTo>
                    <a:lnTo>
                      <a:pt x="139" y="58"/>
                    </a:lnTo>
                    <a:lnTo>
                      <a:pt x="141" y="58"/>
                    </a:lnTo>
                    <a:lnTo>
                      <a:pt x="141" y="56"/>
                    </a:lnTo>
                    <a:lnTo>
                      <a:pt x="143" y="56"/>
                    </a:lnTo>
                    <a:lnTo>
                      <a:pt x="146" y="54"/>
                    </a:lnTo>
                    <a:lnTo>
                      <a:pt x="148" y="54"/>
                    </a:lnTo>
                    <a:lnTo>
                      <a:pt x="150" y="52"/>
                    </a:lnTo>
                    <a:lnTo>
                      <a:pt x="150" y="52"/>
                    </a:lnTo>
                    <a:lnTo>
                      <a:pt x="152" y="50"/>
                    </a:lnTo>
                    <a:lnTo>
                      <a:pt x="152" y="50"/>
                    </a:lnTo>
                    <a:lnTo>
                      <a:pt x="154" y="48"/>
                    </a:lnTo>
                    <a:lnTo>
                      <a:pt x="154" y="48"/>
                    </a:lnTo>
                    <a:lnTo>
                      <a:pt x="154" y="46"/>
                    </a:lnTo>
                    <a:lnTo>
                      <a:pt x="156" y="44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8" y="40"/>
                    </a:lnTo>
                    <a:lnTo>
                      <a:pt x="158" y="35"/>
                    </a:lnTo>
                    <a:lnTo>
                      <a:pt x="160" y="31"/>
                    </a:lnTo>
                    <a:lnTo>
                      <a:pt x="160" y="27"/>
                    </a:lnTo>
                    <a:lnTo>
                      <a:pt x="162" y="23"/>
                    </a:lnTo>
                    <a:lnTo>
                      <a:pt x="162" y="19"/>
                    </a:lnTo>
                    <a:lnTo>
                      <a:pt x="164" y="15"/>
                    </a:lnTo>
                    <a:lnTo>
                      <a:pt x="164" y="13"/>
                    </a:lnTo>
                    <a:lnTo>
                      <a:pt x="164" y="11"/>
                    </a:lnTo>
                    <a:lnTo>
                      <a:pt x="166" y="11"/>
                    </a:lnTo>
                    <a:lnTo>
                      <a:pt x="166" y="9"/>
                    </a:lnTo>
                    <a:lnTo>
                      <a:pt x="166" y="6"/>
                    </a:lnTo>
                    <a:lnTo>
                      <a:pt x="168" y="6"/>
                    </a:lnTo>
                    <a:lnTo>
                      <a:pt x="168" y="4"/>
                    </a:lnTo>
                    <a:lnTo>
                      <a:pt x="168" y="2"/>
                    </a:lnTo>
                    <a:lnTo>
                      <a:pt x="170" y="2"/>
                    </a:lnTo>
                    <a:lnTo>
                      <a:pt x="170" y="2"/>
                    </a:lnTo>
                    <a:lnTo>
                      <a:pt x="170" y="2"/>
                    </a:lnTo>
                    <a:lnTo>
                      <a:pt x="173" y="2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5" y="0"/>
                    </a:lnTo>
                    <a:lnTo>
                      <a:pt x="177" y="2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79" y="2"/>
                    </a:lnTo>
                    <a:lnTo>
                      <a:pt x="181" y="2"/>
                    </a:lnTo>
                    <a:lnTo>
                      <a:pt x="181" y="2"/>
                    </a:lnTo>
                    <a:lnTo>
                      <a:pt x="183" y="2"/>
                    </a:lnTo>
                    <a:lnTo>
                      <a:pt x="183" y="4"/>
                    </a:lnTo>
                    <a:lnTo>
                      <a:pt x="185" y="4"/>
                    </a:lnTo>
                    <a:lnTo>
                      <a:pt x="187" y="4"/>
                    </a:lnTo>
                    <a:lnTo>
                      <a:pt x="187" y="6"/>
                    </a:lnTo>
                    <a:lnTo>
                      <a:pt x="189" y="6"/>
                    </a:lnTo>
                    <a:lnTo>
                      <a:pt x="189" y="9"/>
                    </a:lnTo>
                    <a:lnTo>
                      <a:pt x="191" y="9"/>
                    </a:lnTo>
                    <a:lnTo>
                      <a:pt x="191" y="11"/>
                    </a:lnTo>
                    <a:lnTo>
                      <a:pt x="193" y="11"/>
                    </a:lnTo>
                    <a:lnTo>
                      <a:pt x="193" y="13"/>
                    </a:lnTo>
                    <a:lnTo>
                      <a:pt x="195" y="15"/>
                    </a:lnTo>
                    <a:lnTo>
                      <a:pt x="195" y="15"/>
                    </a:lnTo>
                    <a:lnTo>
                      <a:pt x="195" y="17"/>
                    </a:lnTo>
                    <a:lnTo>
                      <a:pt x="197" y="19"/>
                    </a:lnTo>
                    <a:lnTo>
                      <a:pt x="197" y="21"/>
                    </a:lnTo>
                    <a:lnTo>
                      <a:pt x="197" y="23"/>
                    </a:lnTo>
                    <a:lnTo>
                      <a:pt x="197" y="25"/>
                    </a:lnTo>
                    <a:lnTo>
                      <a:pt x="197" y="27"/>
                    </a:lnTo>
                    <a:lnTo>
                      <a:pt x="199" y="29"/>
                    </a:lnTo>
                    <a:lnTo>
                      <a:pt x="199" y="31"/>
                    </a:lnTo>
                    <a:lnTo>
                      <a:pt x="199" y="35"/>
                    </a:lnTo>
                    <a:lnTo>
                      <a:pt x="197" y="38"/>
                    </a:lnTo>
                    <a:lnTo>
                      <a:pt x="199" y="42"/>
                    </a:lnTo>
                    <a:lnTo>
                      <a:pt x="199" y="44"/>
                    </a:lnTo>
                    <a:lnTo>
                      <a:pt x="199" y="48"/>
                    </a:lnTo>
                    <a:lnTo>
                      <a:pt x="197" y="50"/>
                    </a:lnTo>
                    <a:lnTo>
                      <a:pt x="197" y="54"/>
                    </a:lnTo>
                    <a:lnTo>
                      <a:pt x="197" y="56"/>
                    </a:lnTo>
                    <a:lnTo>
                      <a:pt x="197" y="60"/>
                    </a:lnTo>
                    <a:lnTo>
                      <a:pt x="195" y="62"/>
                    </a:lnTo>
                    <a:lnTo>
                      <a:pt x="195" y="65"/>
                    </a:lnTo>
                    <a:lnTo>
                      <a:pt x="193" y="67"/>
                    </a:lnTo>
                    <a:lnTo>
                      <a:pt x="193" y="71"/>
                    </a:lnTo>
                    <a:lnTo>
                      <a:pt x="191" y="73"/>
                    </a:lnTo>
                    <a:lnTo>
                      <a:pt x="191" y="75"/>
                    </a:lnTo>
                    <a:lnTo>
                      <a:pt x="189" y="77"/>
                    </a:lnTo>
                    <a:lnTo>
                      <a:pt x="187" y="79"/>
                    </a:lnTo>
                    <a:lnTo>
                      <a:pt x="187" y="81"/>
                    </a:lnTo>
                    <a:lnTo>
                      <a:pt x="185" y="81"/>
                    </a:lnTo>
                    <a:lnTo>
                      <a:pt x="185" y="83"/>
                    </a:lnTo>
                    <a:lnTo>
                      <a:pt x="183" y="85"/>
                    </a:lnTo>
                    <a:lnTo>
                      <a:pt x="181" y="87"/>
                    </a:lnTo>
                    <a:lnTo>
                      <a:pt x="179" y="89"/>
                    </a:lnTo>
                    <a:lnTo>
                      <a:pt x="177" y="92"/>
                    </a:lnTo>
                    <a:lnTo>
                      <a:pt x="175" y="94"/>
                    </a:lnTo>
                    <a:lnTo>
                      <a:pt x="175" y="94"/>
                    </a:lnTo>
                    <a:lnTo>
                      <a:pt x="173" y="96"/>
                    </a:lnTo>
                    <a:lnTo>
                      <a:pt x="173" y="96"/>
                    </a:lnTo>
                    <a:lnTo>
                      <a:pt x="173" y="96"/>
                    </a:lnTo>
                    <a:lnTo>
                      <a:pt x="175" y="96"/>
                    </a:lnTo>
                    <a:lnTo>
                      <a:pt x="179" y="96"/>
                    </a:lnTo>
                    <a:lnTo>
                      <a:pt x="183" y="94"/>
                    </a:lnTo>
                    <a:lnTo>
                      <a:pt x="187" y="94"/>
                    </a:lnTo>
                    <a:lnTo>
                      <a:pt x="193" y="94"/>
                    </a:lnTo>
                    <a:lnTo>
                      <a:pt x="199" y="94"/>
                    </a:lnTo>
                    <a:lnTo>
                      <a:pt x="206" y="94"/>
                    </a:lnTo>
                    <a:lnTo>
                      <a:pt x="212" y="94"/>
                    </a:lnTo>
                    <a:lnTo>
                      <a:pt x="220" y="94"/>
                    </a:lnTo>
                    <a:lnTo>
                      <a:pt x="229" y="96"/>
                    </a:lnTo>
                    <a:lnTo>
                      <a:pt x="237" y="96"/>
                    </a:lnTo>
                    <a:lnTo>
                      <a:pt x="243" y="96"/>
                    </a:lnTo>
                    <a:lnTo>
                      <a:pt x="251" y="96"/>
                    </a:lnTo>
                    <a:lnTo>
                      <a:pt x="256" y="96"/>
                    </a:lnTo>
                    <a:lnTo>
                      <a:pt x="260" y="98"/>
                    </a:lnTo>
                    <a:lnTo>
                      <a:pt x="262" y="98"/>
                    </a:lnTo>
                    <a:lnTo>
                      <a:pt x="266" y="98"/>
                    </a:lnTo>
                    <a:lnTo>
                      <a:pt x="270" y="98"/>
                    </a:lnTo>
                    <a:lnTo>
                      <a:pt x="272" y="100"/>
                    </a:lnTo>
                    <a:lnTo>
                      <a:pt x="276" y="100"/>
                    </a:lnTo>
                    <a:lnTo>
                      <a:pt x="278" y="100"/>
                    </a:lnTo>
                    <a:lnTo>
                      <a:pt x="282" y="102"/>
                    </a:lnTo>
                    <a:lnTo>
                      <a:pt x="285" y="102"/>
                    </a:lnTo>
                    <a:lnTo>
                      <a:pt x="289" y="104"/>
                    </a:lnTo>
                    <a:lnTo>
                      <a:pt x="291" y="104"/>
                    </a:lnTo>
                    <a:lnTo>
                      <a:pt x="293" y="106"/>
                    </a:lnTo>
                    <a:lnTo>
                      <a:pt x="295" y="106"/>
                    </a:lnTo>
                    <a:lnTo>
                      <a:pt x="297" y="108"/>
                    </a:lnTo>
                    <a:lnTo>
                      <a:pt x="299" y="110"/>
                    </a:lnTo>
                    <a:lnTo>
                      <a:pt x="301" y="110"/>
                    </a:lnTo>
                    <a:lnTo>
                      <a:pt x="303" y="112"/>
                    </a:lnTo>
                    <a:lnTo>
                      <a:pt x="305" y="114"/>
                    </a:lnTo>
                    <a:lnTo>
                      <a:pt x="307" y="116"/>
                    </a:lnTo>
                    <a:lnTo>
                      <a:pt x="309" y="116"/>
                    </a:lnTo>
                    <a:lnTo>
                      <a:pt x="309" y="119"/>
                    </a:lnTo>
                    <a:lnTo>
                      <a:pt x="312" y="121"/>
                    </a:lnTo>
                    <a:lnTo>
                      <a:pt x="312" y="123"/>
                    </a:lnTo>
                    <a:lnTo>
                      <a:pt x="314" y="123"/>
                    </a:lnTo>
                    <a:lnTo>
                      <a:pt x="314" y="125"/>
                    </a:lnTo>
                    <a:lnTo>
                      <a:pt x="314" y="127"/>
                    </a:lnTo>
                    <a:lnTo>
                      <a:pt x="314" y="129"/>
                    </a:lnTo>
                    <a:lnTo>
                      <a:pt x="314" y="131"/>
                    </a:lnTo>
                    <a:lnTo>
                      <a:pt x="314" y="131"/>
                    </a:lnTo>
                    <a:lnTo>
                      <a:pt x="314" y="133"/>
                    </a:lnTo>
                    <a:lnTo>
                      <a:pt x="314" y="135"/>
                    </a:lnTo>
                    <a:lnTo>
                      <a:pt x="314" y="137"/>
                    </a:lnTo>
                    <a:lnTo>
                      <a:pt x="312" y="137"/>
                    </a:lnTo>
                    <a:lnTo>
                      <a:pt x="312" y="139"/>
                    </a:lnTo>
                    <a:lnTo>
                      <a:pt x="309" y="141"/>
                    </a:lnTo>
                    <a:lnTo>
                      <a:pt x="307" y="141"/>
                    </a:lnTo>
                    <a:lnTo>
                      <a:pt x="305" y="143"/>
                    </a:lnTo>
                    <a:lnTo>
                      <a:pt x="303" y="145"/>
                    </a:lnTo>
                    <a:lnTo>
                      <a:pt x="301" y="145"/>
                    </a:lnTo>
                    <a:lnTo>
                      <a:pt x="297" y="145"/>
                    </a:lnTo>
                    <a:lnTo>
                      <a:pt x="295" y="148"/>
                    </a:lnTo>
                    <a:lnTo>
                      <a:pt x="293" y="148"/>
                    </a:lnTo>
                    <a:lnTo>
                      <a:pt x="291" y="148"/>
                    </a:lnTo>
                    <a:lnTo>
                      <a:pt x="289" y="148"/>
                    </a:lnTo>
                    <a:lnTo>
                      <a:pt x="285" y="150"/>
                    </a:lnTo>
                    <a:lnTo>
                      <a:pt x="282" y="150"/>
                    </a:lnTo>
                    <a:lnTo>
                      <a:pt x="280" y="150"/>
                    </a:lnTo>
                    <a:lnTo>
                      <a:pt x="278" y="150"/>
                    </a:lnTo>
                    <a:lnTo>
                      <a:pt x="274" y="150"/>
                    </a:lnTo>
                    <a:lnTo>
                      <a:pt x="272" y="150"/>
                    </a:lnTo>
                    <a:lnTo>
                      <a:pt x="270" y="150"/>
                    </a:lnTo>
                    <a:lnTo>
                      <a:pt x="266" y="148"/>
                    </a:lnTo>
                    <a:lnTo>
                      <a:pt x="264" y="148"/>
                    </a:lnTo>
                    <a:lnTo>
                      <a:pt x="262" y="148"/>
                    </a:lnTo>
                    <a:lnTo>
                      <a:pt x="258" y="148"/>
                    </a:lnTo>
                    <a:lnTo>
                      <a:pt x="253" y="148"/>
                    </a:lnTo>
                    <a:lnTo>
                      <a:pt x="247" y="145"/>
                    </a:lnTo>
                    <a:lnTo>
                      <a:pt x="243" y="145"/>
                    </a:lnTo>
                    <a:lnTo>
                      <a:pt x="237" y="143"/>
                    </a:lnTo>
                    <a:lnTo>
                      <a:pt x="233" y="143"/>
                    </a:lnTo>
                    <a:lnTo>
                      <a:pt x="229" y="141"/>
                    </a:lnTo>
                    <a:lnTo>
                      <a:pt x="224" y="141"/>
                    </a:lnTo>
                    <a:lnTo>
                      <a:pt x="218" y="139"/>
                    </a:lnTo>
                    <a:lnTo>
                      <a:pt x="216" y="139"/>
                    </a:lnTo>
                    <a:lnTo>
                      <a:pt x="212" y="139"/>
                    </a:lnTo>
                    <a:lnTo>
                      <a:pt x="208" y="139"/>
                    </a:lnTo>
                    <a:lnTo>
                      <a:pt x="204" y="139"/>
                    </a:lnTo>
                    <a:lnTo>
                      <a:pt x="199" y="137"/>
                    </a:lnTo>
                    <a:lnTo>
                      <a:pt x="195" y="137"/>
                    </a:lnTo>
                    <a:lnTo>
                      <a:pt x="193" y="137"/>
                    </a:lnTo>
                    <a:lnTo>
                      <a:pt x="191" y="137"/>
                    </a:lnTo>
                    <a:lnTo>
                      <a:pt x="189" y="139"/>
                    </a:lnTo>
                    <a:lnTo>
                      <a:pt x="189" y="139"/>
                    </a:lnTo>
                    <a:lnTo>
                      <a:pt x="187" y="139"/>
                    </a:lnTo>
                    <a:lnTo>
                      <a:pt x="185" y="139"/>
                    </a:lnTo>
                    <a:lnTo>
                      <a:pt x="185" y="139"/>
                    </a:lnTo>
                    <a:lnTo>
                      <a:pt x="183" y="139"/>
                    </a:lnTo>
                    <a:lnTo>
                      <a:pt x="183" y="141"/>
                    </a:lnTo>
                    <a:lnTo>
                      <a:pt x="181" y="141"/>
                    </a:lnTo>
                    <a:lnTo>
                      <a:pt x="181" y="141"/>
                    </a:lnTo>
                    <a:lnTo>
                      <a:pt x="181" y="143"/>
                    </a:lnTo>
                    <a:lnTo>
                      <a:pt x="181" y="143"/>
                    </a:lnTo>
                    <a:lnTo>
                      <a:pt x="181" y="143"/>
                    </a:lnTo>
                    <a:lnTo>
                      <a:pt x="183" y="145"/>
                    </a:lnTo>
                    <a:lnTo>
                      <a:pt x="185" y="148"/>
                    </a:lnTo>
                    <a:lnTo>
                      <a:pt x="187" y="150"/>
                    </a:lnTo>
                    <a:lnTo>
                      <a:pt x="189" y="152"/>
                    </a:lnTo>
                    <a:lnTo>
                      <a:pt x="191" y="154"/>
                    </a:lnTo>
                    <a:lnTo>
                      <a:pt x="195" y="158"/>
                    </a:lnTo>
                    <a:lnTo>
                      <a:pt x="197" y="158"/>
                    </a:lnTo>
                    <a:lnTo>
                      <a:pt x="199" y="160"/>
                    </a:lnTo>
                    <a:lnTo>
                      <a:pt x="202" y="162"/>
                    </a:lnTo>
                    <a:lnTo>
                      <a:pt x="204" y="164"/>
                    </a:lnTo>
                    <a:lnTo>
                      <a:pt x="206" y="164"/>
                    </a:lnTo>
                    <a:lnTo>
                      <a:pt x="208" y="166"/>
                    </a:lnTo>
                    <a:lnTo>
                      <a:pt x="212" y="168"/>
                    </a:lnTo>
                    <a:lnTo>
                      <a:pt x="214" y="170"/>
                    </a:lnTo>
                    <a:lnTo>
                      <a:pt x="216" y="170"/>
                    </a:lnTo>
                    <a:lnTo>
                      <a:pt x="220" y="172"/>
                    </a:lnTo>
                    <a:lnTo>
                      <a:pt x="222" y="175"/>
                    </a:lnTo>
                    <a:lnTo>
                      <a:pt x="226" y="177"/>
                    </a:lnTo>
                    <a:lnTo>
                      <a:pt x="229" y="177"/>
                    </a:lnTo>
                    <a:lnTo>
                      <a:pt x="233" y="179"/>
                    </a:lnTo>
                    <a:lnTo>
                      <a:pt x="237" y="179"/>
                    </a:lnTo>
                    <a:lnTo>
                      <a:pt x="239" y="181"/>
                    </a:lnTo>
                    <a:lnTo>
                      <a:pt x="243" y="181"/>
                    </a:lnTo>
                    <a:lnTo>
                      <a:pt x="247" y="183"/>
                    </a:lnTo>
                    <a:lnTo>
                      <a:pt x="249" y="185"/>
                    </a:lnTo>
                    <a:lnTo>
                      <a:pt x="253" y="185"/>
                    </a:lnTo>
                    <a:lnTo>
                      <a:pt x="256" y="187"/>
                    </a:lnTo>
                    <a:lnTo>
                      <a:pt x="258" y="187"/>
                    </a:lnTo>
                    <a:lnTo>
                      <a:pt x="262" y="189"/>
                    </a:lnTo>
                    <a:lnTo>
                      <a:pt x="264" y="191"/>
                    </a:lnTo>
                    <a:lnTo>
                      <a:pt x="266" y="191"/>
                    </a:lnTo>
                    <a:lnTo>
                      <a:pt x="268" y="193"/>
                    </a:lnTo>
                    <a:lnTo>
                      <a:pt x="270" y="195"/>
                    </a:lnTo>
                    <a:lnTo>
                      <a:pt x="272" y="195"/>
                    </a:lnTo>
                    <a:lnTo>
                      <a:pt x="274" y="197"/>
                    </a:lnTo>
                    <a:lnTo>
                      <a:pt x="274" y="197"/>
                    </a:lnTo>
                    <a:lnTo>
                      <a:pt x="276" y="199"/>
                    </a:lnTo>
                    <a:lnTo>
                      <a:pt x="278" y="202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80" y="206"/>
                    </a:lnTo>
                    <a:lnTo>
                      <a:pt x="280" y="206"/>
                    </a:lnTo>
                    <a:lnTo>
                      <a:pt x="280" y="208"/>
                    </a:lnTo>
                    <a:lnTo>
                      <a:pt x="282" y="210"/>
                    </a:lnTo>
                    <a:lnTo>
                      <a:pt x="282" y="210"/>
                    </a:lnTo>
                    <a:lnTo>
                      <a:pt x="282" y="212"/>
                    </a:lnTo>
                    <a:lnTo>
                      <a:pt x="282" y="214"/>
                    </a:lnTo>
                    <a:lnTo>
                      <a:pt x="282" y="214"/>
                    </a:lnTo>
                    <a:lnTo>
                      <a:pt x="282" y="216"/>
                    </a:lnTo>
                    <a:lnTo>
                      <a:pt x="280" y="218"/>
                    </a:lnTo>
                    <a:lnTo>
                      <a:pt x="280" y="218"/>
                    </a:lnTo>
                    <a:lnTo>
                      <a:pt x="280" y="220"/>
                    </a:lnTo>
                    <a:lnTo>
                      <a:pt x="278" y="222"/>
                    </a:lnTo>
                    <a:lnTo>
                      <a:pt x="278" y="222"/>
                    </a:lnTo>
                    <a:lnTo>
                      <a:pt x="276" y="224"/>
                    </a:lnTo>
                    <a:lnTo>
                      <a:pt x="276" y="224"/>
                    </a:lnTo>
                    <a:lnTo>
                      <a:pt x="274" y="226"/>
                    </a:lnTo>
                    <a:lnTo>
                      <a:pt x="274" y="226"/>
                    </a:lnTo>
                    <a:lnTo>
                      <a:pt x="272" y="228"/>
                    </a:lnTo>
                    <a:lnTo>
                      <a:pt x="270" y="228"/>
                    </a:lnTo>
                    <a:lnTo>
                      <a:pt x="270" y="228"/>
                    </a:lnTo>
                    <a:lnTo>
                      <a:pt x="268" y="231"/>
                    </a:lnTo>
                    <a:lnTo>
                      <a:pt x="266" y="231"/>
                    </a:lnTo>
                    <a:lnTo>
                      <a:pt x="264" y="231"/>
                    </a:lnTo>
                    <a:lnTo>
                      <a:pt x="264" y="233"/>
                    </a:lnTo>
                    <a:lnTo>
                      <a:pt x="262" y="233"/>
                    </a:lnTo>
                    <a:lnTo>
                      <a:pt x="260" y="233"/>
                    </a:lnTo>
                    <a:lnTo>
                      <a:pt x="258" y="233"/>
                    </a:lnTo>
                    <a:lnTo>
                      <a:pt x="256" y="233"/>
                    </a:lnTo>
                    <a:lnTo>
                      <a:pt x="253" y="233"/>
                    </a:lnTo>
                    <a:lnTo>
                      <a:pt x="251" y="233"/>
                    </a:lnTo>
                    <a:lnTo>
                      <a:pt x="249" y="233"/>
                    </a:lnTo>
                    <a:lnTo>
                      <a:pt x="247" y="233"/>
                    </a:lnTo>
                    <a:lnTo>
                      <a:pt x="245" y="233"/>
                    </a:lnTo>
                    <a:lnTo>
                      <a:pt x="243" y="233"/>
                    </a:lnTo>
                    <a:lnTo>
                      <a:pt x="239" y="233"/>
                    </a:lnTo>
                    <a:lnTo>
                      <a:pt x="237" y="233"/>
                    </a:lnTo>
                    <a:lnTo>
                      <a:pt x="235" y="231"/>
                    </a:lnTo>
                    <a:lnTo>
                      <a:pt x="231" y="231"/>
                    </a:lnTo>
                    <a:lnTo>
                      <a:pt x="224" y="231"/>
                    </a:lnTo>
                    <a:lnTo>
                      <a:pt x="218" y="228"/>
                    </a:lnTo>
                    <a:lnTo>
                      <a:pt x="212" y="226"/>
                    </a:lnTo>
                    <a:lnTo>
                      <a:pt x="210" y="226"/>
                    </a:lnTo>
                    <a:lnTo>
                      <a:pt x="208" y="226"/>
                    </a:lnTo>
                    <a:lnTo>
                      <a:pt x="204" y="224"/>
                    </a:lnTo>
                    <a:lnTo>
                      <a:pt x="202" y="224"/>
                    </a:lnTo>
                    <a:lnTo>
                      <a:pt x="199" y="224"/>
                    </a:lnTo>
                    <a:lnTo>
                      <a:pt x="197" y="222"/>
                    </a:lnTo>
                    <a:lnTo>
                      <a:pt x="193" y="222"/>
                    </a:lnTo>
                    <a:lnTo>
                      <a:pt x="191" y="220"/>
                    </a:lnTo>
                    <a:lnTo>
                      <a:pt x="189" y="220"/>
                    </a:lnTo>
                    <a:lnTo>
                      <a:pt x="187" y="218"/>
                    </a:lnTo>
                    <a:lnTo>
                      <a:pt x="185" y="218"/>
                    </a:lnTo>
                    <a:lnTo>
                      <a:pt x="183" y="216"/>
                    </a:lnTo>
                    <a:lnTo>
                      <a:pt x="179" y="214"/>
                    </a:lnTo>
                    <a:lnTo>
                      <a:pt x="175" y="212"/>
                    </a:lnTo>
                    <a:lnTo>
                      <a:pt x="173" y="210"/>
                    </a:lnTo>
                    <a:lnTo>
                      <a:pt x="168" y="208"/>
                    </a:lnTo>
                    <a:lnTo>
                      <a:pt x="166" y="206"/>
                    </a:lnTo>
                    <a:lnTo>
                      <a:pt x="164" y="204"/>
                    </a:lnTo>
                    <a:lnTo>
                      <a:pt x="162" y="202"/>
                    </a:lnTo>
                    <a:lnTo>
                      <a:pt x="160" y="202"/>
                    </a:lnTo>
                    <a:lnTo>
                      <a:pt x="158" y="202"/>
                    </a:lnTo>
                    <a:lnTo>
                      <a:pt x="158" y="199"/>
                    </a:lnTo>
                    <a:lnTo>
                      <a:pt x="156" y="199"/>
                    </a:lnTo>
                    <a:lnTo>
                      <a:pt x="156" y="199"/>
                    </a:lnTo>
                    <a:lnTo>
                      <a:pt x="154" y="199"/>
                    </a:lnTo>
                    <a:lnTo>
                      <a:pt x="154" y="199"/>
                    </a:lnTo>
                    <a:lnTo>
                      <a:pt x="152" y="199"/>
                    </a:lnTo>
                    <a:lnTo>
                      <a:pt x="152" y="199"/>
                    </a:lnTo>
                    <a:lnTo>
                      <a:pt x="150" y="199"/>
                    </a:lnTo>
                    <a:lnTo>
                      <a:pt x="150" y="199"/>
                    </a:lnTo>
                    <a:lnTo>
                      <a:pt x="148" y="202"/>
                    </a:lnTo>
                    <a:lnTo>
                      <a:pt x="148" y="202"/>
                    </a:lnTo>
                    <a:lnTo>
                      <a:pt x="148" y="202"/>
                    </a:lnTo>
                    <a:lnTo>
                      <a:pt x="146" y="202"/>
                    </a:lnTo>
                    <a:lnTo>
                      <a:pt x="146" y="202"/>
                    </a:lnTo>
                    <a:lnTo>
                      <a:pt x="146" y="202"/>
                    </a:lnTo>
                    <a:lnTo>
                      <a:pt x="146" y="204"/>
                    </a:lnTo>
                    <a:lnTo>
                      <a:pt x="146" y="204"/>
                    </a:lnTo>
                    <a:lnTo>
                      <a:pt x="146" y="204"/>
                    </a:lnTo>
                    <a:lnTo>
                      <a:pt x="146" y="206"/>
                    </a:lnTo>
                    <a:lnTo>
                      <a:pt x="146" y="208"/>
                    </a:lnTo>
                    <a:lnTo>
                      <a:pt x="148" y="210"/>
                    </a:lnTo>
                    <a:lnTo>
                      <a:pt x="150" y="216"/>
                    </a:lnTo>
                    <a:lnTo>
                      <a:pt x="152" y="220"/>
                    </a:lnTo>
                    <a:lnTo>
                      <a:pt x="156" y="226"/>
                    </a:lnTo>
                    <a:lnTo>
                      <a:pt x="158" y="233"/>
                    </a:lnTo>
                    <a:lnTo>
                      <a:pt x="162" y="239"/>
                    </a:lnTo>
                    <a:lnTo>
                      <a:pt x="164" y="245"/>
                    </a:lnTo>
                    <a:lnTo>
                      <a:pt x="164" y="245"/>
                    </a:lnTo>
                    <a:lnTo>
                      <a:pt x="166" y="247"/>
                    </a:lnTo>
                    <a:lnTo>
                      <a:pt x="168" y="249"/>
                    </a:lnTo>
                    <a:lnTo>
                      <a:pt x="168" y="251"/>
                    </a:lnTo>
                    <a:lnTo>
                      <a:pt x="170" y="253"/>
                    </a:lnTo>
                    <a:lnTo>
                      <a:pt x="173" y="253"/>
                    </a:lnTo>
                    <a:lnTo>
                      <a:pt x="173" y="255"/>
                    </a:lnTo>
                    <a:lnTo>
                      <a:pt x="175" y="258"/>
                    </a:lnTo>
                    <a:lnTo>
                      <a:pt x="179" y="262"/>
                    </a:lnTo>
                    <a:lnTo>
                      <a:pt x="183" y="266"/>
                    </a:lnTo>
                    <a:lnTo>
                      <a:pt x="187" y="270"/>
                    </a:lnTo>
                    <a:lnTo>
                      <a:pt x="191" y="274"/>
                    </a:lnTo>
                    <a:lnTo>
                      <a:pt x="193" y="278"/>
                    </a:lnTo>
                    <a:lnTo>
                      <a:pt x="197" y="282"/>
                    </a:lnTo>
                    <a:lnTo>
                      <a:pt x="199" y="285"/>
                    </a:lnTo>
                    <a:lnTo>
                      <a:pt x="202" y="287"/>
                    </a:lnTo>
                    <a:lnTo>
                      <a:pt x="202" y="289"/>
                    </a:lnTo>
                    <a:lnTo>
                      <a:pt x="204" y="291"/>
                    </a:lnTo>
                    <a:lnTo>
                      <a:pt x="206" y="293"/>
                    </a:lnTo>
                    <a:lnTo>
                      <a:pt x="206" y="295"/>
                    </a:lnTo>
                    <a:lnTo>
                      <a:pt x="206" y="297"/>
                    </a:lnTo>
                    <a:lnTo>
                      <a:pt x="208" y="297"/>
                    </a:lnTo>
                    <a:lnTo>
                      <a:pt x="208" y="299"/>
                    </a:lnTo>
                    <a:lnTo>
                      <a:pt x="208" y="301"/>
                    </a:lnTo>
                    <a:lnTo>
                      <a:pt x="208" y="303"/>
                    </a:lnTo>
                    <a:lnTo>
                      <a:pt x="208" y="303"/>
                    </a:lnTo>
                    <a:lnTo>
                      <a:pt x="208" y="305"/>
                    </a:lnTo>
                    <a:lnTo>
                      <a:pt x="208" y="307"/>
                    </a:lnTo>
                    <a:lnTo>
                      <a:pt x="208" y="307"/>
                    </a:lnTo>
                    <a:lnTo>
                      <a:pt x="206" y="309"/>
                    </a:lnTo>
                    <a:lnTo>
                      <a:pt x="206" y="309"/>
                    </a:lnTo>
                    <a:lnTo>
                      <a:pt x="204" y="312"/>
                    </a:lnTo>
                    <a:lnTo>
                      <a:pt x="204" y="312"/>
                    </a:lnTo>
                    <a:lnTo>
                      <a:pt x="202" y="314"/>
                    </a:lnTo>
                    <a:lnTo>
                      <a:pt x="202" y="314"/>
                    </a:lnTo>
                    <a:lnTo>
                      <a:pt x="199" y="316"/>
                    </a:lnTo>
                    <a:lnTo>
                      <a:pt x="199" y="316"/>
                    </a:lnTo>
                    <a:lnTo>
                      <a:pt x="197" y="316"/>
                    </a:lnTo>
                    <a:lnTo>
                      <a:pt x="195" y="318"/>
                    </a:lnTo>
                    <a:lnTo>
                      <a:pt x="193" y="318"/>
                    </a:lnTo>
                    <a:lnTo>
                      <a:pt x="193" y="318"/>
                    </a:lnTo>
                    <a:lnTo>
                      <a:pt x="191" y="318"/>
                    </a:lnTo>
                    <a:lnTo>
                      <a:pt x="189" y="320"/>
                    </a:lnTo>
                    <a:lnTo>
                      <a:pt x="187" y="320"/>
                    </a:lnTo>
                    <a:lnTo>
                      <a:pt x="187" y="320"/>
                    </a:lnTo>
                    <a:lnTo>
                      <a:pt x="185" y="320"/>
                    </a:lnTo>
                    <a:lnTo>
                      <a:pt x="183" y="320"/>
                    </a:lnTo>
                    <a:lnTo>
                      <a:pt x="181" y="320"/>
                    </a:lnTo>
                    <a:lnTo>
                      <a:pt x="179" y="320"/>
                    </a:lnTo>
                    <a:lnTo>
                      <a:pt x="177" y="320"/>
                    </a:lnTo>
                    <a:lnTo>
                      <a:pt x="175" y="320"/>
                    </a:lnTo>
                    <a:lnTo>
                      <a:pt x="175" y="320"/>
                    </a:lnTo>
                    <a:lnTo>
                      <a:pt x="173" y="320"/>
                    </a:lnTo>
                    <a:lnTo>
                      <a:pt x="170" y="320"/>
                    </a:lnTo>
                    <a:lnTo>
                      <a:pt x="168" y="320"/>
                    </a:lnTo>
                    <a:lnTo>
                      <a:pt x="168" y="320"/>
                    </a:lnTo>
                    <a:lnTo>
                      <a:pt x="166" y="320"/>
                    </a:lnTo>
                    <a:lnTo>
                      <a:pt x="164" y="320"/>
                    </a:lnTo>
                    <a:lnTo>
                      <a:pt x="162" y="318"/>
                    </a:lnTo>
                    <a:lnTo>
                      <a:pt x="160" y="318"/>
                    </a:lnTo>
                    <a:lnTo>
                      <a:pt x="158" y="316"/>
                    </a:lnTo>
                    <a:lnTo>
                      <a:pt x="156" y="316"/>
                    </a:lnTo>
                    <a:lnTo>
                      <a:pt x="154" y="316"/>
                    </a:lnTo>
                    <a:lnTo>
                      <a:pt x="152" y="314"/>
                    </a:lnTo>
                    <a:lnTo>
                      <a:pt x="152" y="314"/>
                    </a:lnTo>
                    <a:lnTo>
                      <a:pt x="150" y="314"/>
                    </a:lnTo>
                    <a:lnTo>
                      <a:pt x="150" y="312"/>
                    </a:lnTo>
                    <a:lnTo>
                      <a:pt x="150" y="312"/>
                    </a:lnTo>
                    <a:lnTo>
                      <a:pt x="150" y="312"/>
                    </a:lnTo>
                    <a:lnTo>
                      <a:pt x="148" y="312"/>
                    </a:lnTo>
                    <a:lnTo>
                      <a:pt x="148" y="309"/>
                    </a:lnTo>
                    <a:lnTo>
                      <a:pt x="148" y="309"/>
                    </a:lnTo>
                    <a:lnTo>
                      <a:pt x="148" y="312"/>
                    </a:lnTo>
                    <a:lnTo>
                      <a:pt x="148" y="314"/>
                    </a:lnTo>
                    <a:lnTo>
                      <a:pt x="150" y="314"/>
                    </a:lnTo>
                    <a:lnTo>
                      <a:pt x="150" y="316"/>
                    </a:lnTo>
                    <a:lnTo>
                      <a:pt x="150" y="318"/>
                    </a:lnTo>
                    <a:lnTo>
                      <a:pt x="150" y="320"/>
                    </a:lnTo>
                    <a:lnTo>
                      <a:pt x="150" y="322"/>
                    </a:lnTo>
                    <a:lnTo>
                      <a:pt x="150" y="322"/>
                    </a:lnTo>
                    <a:lnTo>
                      <a:pt x="150" y="322"/>
                    </a:lnTo>
                    <a:lnTo>
                      <a:pt x="150" y="324"/>
                    </a:lnTo>
                    <a:lnTo>
                      <a:pt x="148" y="324"/>
                    </a:lnTo>
                    <a:lnTo>
                      <a:pt x="148" y="326"/>
                    </a:lnTo>
                    <a:lnTo>
                      <a:pt x="148" y="326"/>
                    </a:lnTo>
                    <a:lnTo>
                      <a:pt x="148" y="326"/>
                    </a:lnTo>
                    <a:lnTo>
                      <a:pt x="146" y="328"/>
                    </a:lnTo>
                    <a:lnTo>
                      <a:pt x="146" y="328"/>
                    </a:lnTo>
                    <a:lnTo>
                      <a:pt x="146" y="328"/>
                    </a:lnTo>
                    <a:lnTo>
                      <a:pt x="143" y="330"/>
                    </a:lnTo>
                    <a:lnTo>
                      <a:pt x="143" y="330"/>
                    </a:lnTo>
                    <a:lnTo>
                      <a:pt x="141" y="330"/>
                    </a:lnTo>
                    <a:lnTo>
                      <a:pt x="141" y="330"/>
                    </a:lnTo>
                    <a:lnTo>
                      <a:pt x="139" y="330"/>
                    </a:lnTo>
                    <a:lnTo>
                      <a:pt x="137" y="330"/>
                    </a:lnTo>
                    <a:lnTo>
                      <a:pt x="137" y="330"/>
                    </a:lnTo>
                    <a:lnTo>
                      <a:pt x="135" y="330"/>
                    </a:lnTo>
                    <a:lnTo>
                      <a:pt x="133" y="330"/>
                    </a:lnTo>
                    <a:lnTo>
                      <a:pt x="131" y="328"/>
                    </a:lnTo>
                    <a:lnTo>
                      <a:pt x="131" y="328"/>
                    </a:lnTo>
                    <a:lnTo>
                      <a:pt x="129" y="328"/>
                    </a:lnTo>
                    <a:lnTo>
                      <a:pt x="127" y="326"/>
                    </a:lnTo>
                    <a:lnTo>
                      <a:pt x="125" y="326"/>
                    </a:lnTo>
                    <a:lnTo>
                      <a:pt x="125" y="326"/>
                    </a:lnTo>
                    <a:lnTo>
                      <a:pt x="123" y="324"/>
                    </a:lnTo>
                    <a:lnTo>
                      <a:pt x="121" y="324"/>
                    </a:lnTo>
                    <a:lnTo>
                      <a:pt x="119" y="322"/>
                    </a:lnTo>
                    <a:lnTo>
                      <a:pt x="119" y="322"/>
                    </a:lnTo>
                    <a:lnTo>
                      <a:pt x="116" y="320"/>
                    </a:lnTo>
                    <a:lnTo>
                      <a:pt x="114" y="320"/>
                    </a:lnTo>
                    <a:lnTo>
                      <a:pt x="112" y="318"/>
                    </a:lnTo>
                    <a:lnTo>
                      <a:pt x="112" y="318"/>
                    </a:lnTo>
                    <a:lnTo>
                      <a:pt x="110" y="316"/>
                    </a:lnTo>
                    <a:lnTo>
                      <a:pt x="108" y="316"/>
                    </a:lnTo>
                    <a:lnTo>
                      <a:pt x="108" y="314"/>
                    </a:lnTo>
                    <a:lnTo>
                      <a:pt x="106" y="312"/>
                    </a:lnTo>
                    <a:lnTo>
                      <a:pt x="104" y="312"/>
                    </a:lnTo>
                    <a:lnTo>
                      <a:pt x="104" y="309"/>
                    </a:lnTo>
                    <a:lnTo>
                      <a:pt x="102" y="307"/>
                    </a:lnTo>
                    <a:lnTo>
                      <a:pt x="102" y="307"/>
                    </a:lnTo>
                    <a:lnTo>
                      <a:pt x="100" y="305"/>
                    </a:lnTo>
                    <a:lnTo>
                      <a:pt x="98" y="303"/>
                    </a:lnTo>
                    <a:lnTo>
                      <a:pt x="98" y="303"/>
                    </a:lnTo>
                    <a:lnTo>
                      <a:pt x="96" y="301"/>
                    </a:lnTo>
                    <a:lnTo>
                      <a:pt x="96" y="299"/>
                    </a:lnTo>
                    <a:lnTo>
                      <a:pt x="94" y="299"/>
                    </a:lnTo>
                    <a:lnTo>
                      <a:pt x="94" y="297"/>
                    </a:lnTo>
                    <a:lnTo>
                      <a:pt x="94" y="297"/>
                    </a:lnTo>
                    <a:lnTo>
                      <a:pt x="92" y="295"/>
                    </a:lnTo>
                    <a:lnTo>
                      <a:pt x="92" y="293"/>
                    </a:lnTo>
                    <a:lnTo>
                      <a:pt x="92" y="291"/>
                    </a:lnTo>
                    <a:lnTo>
                      <a:pt x="92" y="291"/>
                    </a:lnTo>
                    <a:lnTo>
                      <a:pt x="92" y="289"/>
                    </a:lnTo>
                    <a:lnTo>
                      <a:pt x="90" y="287"/>
                    </a:lnTo>
                    <a:lnTo>
                      <a:pt x="90" y="285"/>
                    </a:lnTo>
                    <a:lnTo>
                      <a:pt x="90" y="280"/>
                    </a:lnTo>
                    <a:lnTo>
                      <a:pt x="90" y="276"/>
                    </a:lnTo>
                    <a:lnTo>
                      <a:pt x="90" y="274"/>
                    </a:lnTo>
                    <a:lnTo>
                      <a:pt x="87" y="272"/>
                    </a:lnTo>
                    <a:lnTo>
                      <a:pt x="87" y="270"/>
                    </a:lnTo>
                    <a:lnTo>
                      <a:pt x="87" y="268"/>
                    </a:lnTo>
                    <a:lnTo>
                      <a:pt x="87" y="266"/>
                    </a:lnTo>
                    <a:lnTo>
                      <a:pt x="85" y="264"/>
                    </a:lnTo>
                    <a:lnTo>
                      <a:pt x="85" y="262"/>
                    </a:lnTo>
                    <a:lnTo>
                      <a:pt x="85" y="260"/>
                    </a:lnTo>
                    <a:lnTo>
                      <a:pt x="83" y="258"/>
                    </a:lnTo>
                    <a:lnTo>
                      <a:pt x="83" y="255"/>
                    </a:lnTo>
                    <a:lnTo>
                      <a:pt x="81" y="253"/>
                    </a:lnTo>
                    <a:lnTo>
                      <a:pt x="79" y="251"/>
                    </a:lnTo>
                    <a:lnTo>
                      <a:pt x="79" y="249"/>
                    </a:lnTo>
                    <a:lnTo>
                      <a:pt x="77" y="247"/>
                    </a:lnTo>
                    <a:lnTo>
                      <a:pt x="75" y="245"/>
                    </a:lnTo>
                    <a:lnTo>
                      <a:pt x="73" y="243"/>
                    </a:lnTo>
                    <a:lnTo>
                      <a:pt x="71" y="241"/>
                    </a:lnTo>
                    <a:lnTo>
                      <a:pt x="65" y="237"/>
                    </a:lnTo>
                    <a:lnTo>
                      <a:pt x="58" y="231"/>
                    </a:lnTo>
                    <a:lnTo>
                      <a:pt x="52" y="226"/>
                    </a:lnTo>
                    <a:lnTo>
                      <a:pt x="48" y="222"/>
                    </a:lnTo>
                    <a:lnTo>
                      <a:pt x="44" y="218"/>
                    </a:lnTo>
                    <a:lnTo>
                      <a:pt x="40" y="214"/>
                    </a:lnTo>
                    <a:lnTo>
                      <a:pt x="38" y="214"/>
                    </a:lnTo>
                    <a:lnTo>
                      <a:pt x="36" y="212"/>
                    </a:lnTo>
                    <a:lnTo>
                      <a:pt x="34" y="210"/>
                    </a:lnTo>
                    <a:lnTo>
                      <a:pt x="31" y="208"/>
                    </a:lnTo>
                    <a:lnTo>
                      <a:pt x="31" y="208"/>
                    </a:lnTo>
                    <a:lnTo>
                      <a:pt x="29" y="206"/>
                    </a:lnTo>
                    <a:lnTo>
                      <a:pt x="29" y="206"/>
                    </a:lnTo>
                    <a:lnTo>
                      <a:pt x="27" y="204"/>
                    </a:lnTo>
                    <a:lnTo>
                      <a:pt x="25" y="202"/>
                    </a:lnTo>
                    <a:lnTo>
                      <a:pt x="21" y="202"/>
                    </a:lnTo>
                    <a:lnTo>
                      <a:pt x="21" y="199"/>
                    </a:lnTo>
                    <a:lnTo>
                      <a:pt x="19" y="199"/>
                    </a:lnTo>
                    <a:lnTo>
                      <a:pt x="17" y="197"/>
                    </a:lnTo>
                    <a:lnTo>
                      <a:pt x="17" y="197"/>
                    </a:lnTo>
                    <a:lnTo>
                      <a:pt x="15" y="195"/>
                    </a:lnTo>
                    <a:lnTo>
                      <a:pt x="15" y="195"/>
                    </a:lnTo>
                    <a:lnTo>
                      <a:pt x="13" y="195"/>
                    </a:lnTo>
                    <a:lnTo>
                      <a:pt x="13" y="193"/>
                    </a:lnTo>
                    <a:lnTo>
                      <a:pt x="13" y="193"/>
                    </a:lnTo>
                    <a:lnTo>
                      <a:pt x="13" y="193"/>
                    </a:lnTo>
                    <a:lnTo>
                      <a:pt x="11" y="189"/>
                    </a:lnTo>
                    <a:lnTo>
                      <a:pt x="9" y="187"/>
                    </a:lnTo>
                    <a:lnTo>
                      <a:pt x="9" y="185"/>
                    </a:lnTo>
                    <a:lnTo>
                      <a:pt x="7" y="181"/>
                    </a:lnTo>
                    <a:lnTo>
                      <a:pt x="7" y="179"/>
                    </a:lnTo>
                    <a:lnTo>
                      <a:pt x="7" y="177"/>
                    </a:lnTo>
                    <a:lnTo>
                      <a:pt x="4" y="175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4" y="170"/>
                    </a:lnTo>
                    <a:lnTo>
                      <a:pt x="4" y="168"/>
                    </a:lnTo>
                    <a:lnTo>
                      <a:pt x="4" y="168"/>
                    </a:lnTo>
                    <a:lnTo>
                      <a:pt x="4" y="166"/>
                    </a:lnTo>
                    <a:lnTo>
                      <a:pt x="4" y="166"/>
                    </a:lnTo>
                    <a:lnTo>
                      <a:pt x="4" y="1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7" name="Freeform 377"/>
              <p:cNvSpPr>
                <a:spLocks/>
              </p:cNvSpPr>
              <p:nvPr/>
            </p:nvSpPr>
            <p:spPr bwMode="auto">
              <a:xfrm flipH="1">
                <a:off x="7967603" y="2046224"/>
                <a:ext cx="121487" cy="949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13"/>
                  </a:cxn>
                  <a:cxn ang="0">
                    <a:pos x="8" y="17"/>
                  </a:cxn>
                  <a:cxn ang="0">
                    <a:pos x="13" y="21"/>
                  </a:cxn>
                  <a:cxn ang="0">
                    <a:pos x="15" y="25"/>
                  </a:cxn>
                  <a:cxn ang="0">
                    <a:pos x="19" y="31"/>
                  </a:cxn>
                  <a:cxn ang="0">
                    <a:pos x="25" y="38"/>
                  </a:cxn>
                  <a:cxn ang="0">
                    <a:pos x="33" y="46"/>
                  </a:cxn>
                  <a:cxn ang="0">
                    <a:pos x="40" y="54"/>
                  </a:cxn>
                  <a:cxn ang="0">
                    <a:pos x="44" y="58"/>
                  </a:cxn>
                  <a:cxn ang="0">
                    <a:pos x="48" y="60"/>
                  </a:cxn>
                  <a:cxn ang="0">
                    <a:pos x="50" y="62"/>
                  </a:cxn>
                  <a:cxn ang="0">
                    <a:pos x="52" y="65"/>
                  </a:cxn>
                  <a:cxn ang="0">
                    <a:pos x="56" y="67"/>
                  </a:cxn>
                  <a:cxn ang="0">
                    <a:pos x="58" y="69"/>
                  </a:cxn>
                  <a:cxn ang="0">
                    <a:pos x="60" y="71"/>
                  </a:cxn>
                  <a:cxn ang="0">
                    <a:pos x="64" y="71"/>
                  </a:cxn>
                  <a:cxn ang="0">
                    <a:pos x="67" y="73"/>
                  </a:cxn>
                  <a:cxn ang="0">
                    <a:pos x="69" y="73"/>
                  </a:cxn>
                  <a:cxn ang="0">
                    <a:pos x="73" y="73"/>
                  </a:cxn>
                  <a:cxn ang="0">
                    <a:pos x="77" y="73"/>
                  </a:cxn>
                  <a:cxn ang="0">
                    <a:pos x="79" y="73"/>
                  </a:cxn>
                  <a:cxn ang="0">
                    <a:pos x="83" y="73"/>
                  </a:cxn>
                  <a:cxn ang="0">
                    <a:pos x="87" y="73"/>
                  </a:cxn>
                  <a:cxn ang="0">
                    <a:pos x="93" y="73"/>
                  </a:cxn>
                  <a:cxn ang="0">
                    <a:pos x="96" y="73"/>
                  </a:cxn>
                  <a:cxn ang="0">
                    <a:pos x="96" y="73"/>
                  </a:cxn>
                  <a:cxn ang="0">
                    <a:pos x="96" y="73"/>
                  </a:cxn>
                  <a:cxn ang="0">
                    <a:pos x="91" y="73"/>
                  </a:cxn>
                  <a:cxn ang="0">
                    <a:pos x="87" y="75"/>
                  </a:cxn>
                  <a:cxn ang="0">
                    <a:pos x="83" y="75"/>
                  </a:cxn>
                  <a:cxn ang="0">
                    <a:pos x="79" y="75"/>
                  </a:cxn>
                  <a:cxn ang="0">
                    <a:pos x="75" y="75"/>
                  </a:cxn>
                  <a:cxn ang="0">
                    <a:pos x="71" y="75"/>
                  </a:cxn>
                  <a:cxn ang="0">
                    <a:pos x="64" y="75"/>
                  </a:cxn>
                  <a:cxn ang="0">
                    <a:pos x="60" y="73"/>
                  </a:cxn>
                  <a:cxn ang="0">
                    <a:pos x="56" y="73"/>
                  </a:cxn>
                  <a:cxn ang="0">
                    <a:pos x="52" y="71"/>
                  </a:cxn>
                  <a:cxn ang="0">
                    <a:pos x="48" y="69"/>
                  </a:cxn>
                  <a:cxn ang="0">
                    <a:pos x="40" y="60"/>
                  </a:cxn>
                  <a:cxn ang="0">
                    <a:pos x="31" y="52"/>
                  </a:cxn>
                  <a:cxn ang="0">
                    <a:pos x="23" y="46"/>
                  </a:cxn>
                  <a:cxn ang="0">
                    <a:pos x="19" y="38"/>
                  </a:cxn>
                  <a:cxn ang="0">
                    <a:pos x="13" y="31"/>
                  </a:cxn>
                  <a:cxn ang="0">
                    <a:pos x="8" y="27"/>
                  </a:cxn>
                  <a:cxn ang="0">
                    <a:pos x="6" y="25"/>
                  </a:cxn>
                  <a:cxn ang="0">
                    <a:pos x="6" y="23"/>
                  </a:cxn>
                  <a:cxn ang="0">
                    <a:pos x="4" y="19"/>
                  </a:cxn>
                  <a:cxn ang="0">
                    <a:pos x="2" y="17"/>
                  </a:cxn>
                  <a:cxn ang="0">
                    <a:pos x="2" y="13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96" h="75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6" y="11"/>
                    </a:lnTo>
                    <a:lnTo>
                      <a:pt x="6" y="13"/>
                    </a:lnTo>
                    <a:lnTo>
                      <a:pt x="8" y="15"/>
                    </a:lnTo>
                    <a:lnTo>
                      <a:pt x="8" y="17"/>
                    </a:lnTo>
                    <a:lnTo>
                      <a:pt x="10" y="19"/>
                    </a:lnTo>
                    <a:lnTo>
                      <a:pt x="13" y="21"/>
                    </a:lnTo>
                    <a:lnTo>
                      <a:pt x="13" y="23"/>
                    </a:lnTo>
                    <a:lnTo>
                      <a:pt x="15" y="25"/>
                    </a:lnTo>
                    <a:lnTo>
                      <a:pt x="17" y="27"/>
                    </a:lnTo>
                    <a:lnTo>
                      <a:pt x="19" y="31"/>
                    </a:lnTo>
                    <a:lnTo>
                      <a:pt x="21" y="33"/>
                    </a:lnTo>
                    <a:lnTo>
                      <a:pt x="25" y="38"/>
                    </a:lnTo>
                    <a:lnTo>
                      <a:pt x="29" y="42"/>
                    </a:lnTo>
                    <a:lnTo>
                      <a:pt x="33" y="46"/>
                    </a:lnTo>
                    <a:lnTo>
                      <a:pt x="37" y="50"/>
                    </a:lnTo>
                    <a:lnTo>
                      <a:pt x="40" y="54"/>
                    </a:lnTo>
                    <a:lnTo>
                      <a:pt x="44" y="56"/>
                    </a:lnTo>
                    <a:lnTo>
                      <a:pt x="44" y="58"/>
                    </a:lnTo>
                    <a:lnTo>
                      <a:pt x="46" y="60"/>
                    </a:lnTo>
                    <a:lnTo>
                      <a:pt x="48" y="60"/>
                    </a:lnTo>
                    <a:lnTo>
                      <a:pt x="48" y="62"/>
                    </a:lnTo>
                    <a:lnTo>
                      <a:pt x="50" y="62"/>
                    </a:lnTo>
                    <a:lnTo>
                      <a:pt x="52" y="65"/>
                    </a:lnTo>
                    <a:lnTo>
                      <a:pt x="52" y="65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8" y="69"/>
                    </a:lnTo>
                    <a:lnTo>
                      <a:pt x="60" y="69"/>
                    </a:lnTo>
                    <a:lnTo>
                      <a:pt x="60" y="71"/>
                    </a:lnTo>
                    <a:lnTo>
                      <a:pt x="62" y="71"/>
                    </a:lnTo>
                    <a:lnTo>
                      <a:pt x="64" y="71"/>
                    </a:lnTo>
                    <a:lnTo>
                      <a:pt x="64" y="71"/>
                    </a:lnTo>
                    <a:lnTo>
                      <a:pt x="67" y="73"/>
                    </a:lnTo>
                    <a:lnTo>
                      <a:pt x="69" y="73"/>
                    </a:lnTo>
                    <a:lnTo>
                      <a:pt x="69" y="73"/>
                    </a:lnTo>
                    <a:lnTo>
                      <a:pt x="71" y="73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7" y="73"/>
                    </a:lnTo>
                    <a:lnTo>
                      <a:pt x="77" y="73"/>
                    </a:lnTo>
                    <a:lnTo>
                      <a:pt x="79" y="73"/>
                    </a:lnTo>
                    <a:lnTo>
                      <a:pt x="81" y="73"/>
                    </a:lnTo>
                    <a:lnTo>
                      <a:pt x="83" y="73"/>
                    </a:lnTo>
                    <a:lnTo>
                      <a:pt x="85" y="73"/>
                    </a:lnTo>
                    <a:lnTo>
                      <a:pt x="87" y="73"/>
                    </a:lnTo>
                    <a:lnTo>
                      <a:pt x="91" y="73"/>
                    </a:lnTo>
                    <a:lnTo>
                      <a:pt x="93" y="73"/>
                    </a:lnTo>
                    <a:lnTo>
                      <a:pt x="93" y="73"/>
                    </a:lnTo>
                    <a:lnTo>
                      <a:pt x="96" y="73"/>
                    </a:lnTo>
                    <a:lnTo>
                      <a:pt x="96" y="73"/>
                    </a:lnTo>
                    <a:lnTo>
                      <a:pt x="96" y="73"/>
                    </a:lnTo>
                    <a:lnTo>
                      <a:pt x="96" y="73"/>
                    </a:lnTo>
                    <a:lnTo>
                      <a:pt x="96" y="73"/>
                    </a:lnTo>
                    <a:lnTo>
                      <a:pt x="93" y="73"/>
                    </a:lnTo>
                    <a:lnTo>
                      <a:pt x="91" y="73"/>
                    </a:lnTo>
                    <a:lnTo>
                      <a:pt x="89" y="73"/>
                    </a:lnTo>
                    <a:lnTo>
                      <a:pt x="87" y="75"/>
                    </a:lnTo>
                    <a:lnTo>
                      <a:pt x="85" y="75"/>
                    </a:lnTo>
                    <a:lnTo>
                      <a:pt x="83" y="75"/>
                    </a:lnTo>
                    <a:lnTo>
                      <a:pt x="81" y="75"/>
                    </a:lnTo>
                    <a:lnTo>
                      <a:pt x="79" y="75"/>
                    </a:lnTo>
                    <a:lnTo>
                      <a:pt x="77" y="75"/>
                    </a:lnTo>
                    <a:lnTo>
                      <a:pt x="75" y="75"/>
                    </a:lnTo>
                    <a:lnTo>
                      <a:pt x="73" y="75"/>
                    </a:lnTo>
                    <a:lnTo>
                      <a:pt x="71" y="75"/>
                    </a:lnTo>
                    <a:lnTo>
                      <a:pt x="67" y="75"/>
                    </a:lnTo>
                    <a:lnTo>
                      <a:pt x="64" y="75"/>
                    </a:lnTo>
                    <a:lnTo>
                      <a:pt x="62" y="75"/>
                    </a:lnTo>
                    <a:lnTo>
                      <a:pt x="60" y="73"/>
                    </a:lnTo>
                    <a:lnTo>
                      <a:pt x="58" y="73"/>
                    </a:lnTo>
                    <a:lnTo>
                      <a:pt x="56" y="73"/>
                    </a:lnTo>
                    <a:lnTo>
                      <a:pt x="54" y="73"/>
                    </a:lnTo>
                    <a:lnTo>
                      <a:pt x="52" y="71"/>
                    </a:lnTo>
                    <a:lnTo>
                      <a:pt x="50" y="71"/>
                    </a:lnTo>
                    <a:lnTo>
                      <a:pt x="48" y="69"/>
                    </a:lnTo>
                    <a:lnTo>
                      <a:pt x="46" y="67"/>
                    </a:lnTo>
                    <a:lnTo>
                      <a:pt x="40" y="60"/>
                    </a:lnTo>
                    <a:lnTo>
                      <a:pt x="33" y="54"/>
                    </a:lnTo>
                    <a:lnTo>
                      <a:pt x="31" y="52"/>
                    </a:lnTo>
                    <a:lnTo>
                      <a:pt x="27" y="48"/>
                    </a:lnTo>
                    <a:lnTo>
                      <a:pt x="23" y="46"/>
                    </a:lnTo>
                    <a:lnTo>
                      <a:pt x="21" y="42"/>
                    </a:lnTo>
                    <a:lnTo>
                      <a:pt x="19" y="38"/>
                    </a:lnTo>
                    <a:lnTo>
                      <a:pt x="15" y="35"/>
                    </a:lnTo>
                    <a:lnTo>
                      <a:pt x="13" y="31"/>
                    </a:lnTo>
                    <a:lnTo>
                      <a:pt x="10" y="29"/>
                    </a:lnTo>
                    <a:lnTo>
                      <a:pt x="8" y="27"/>
                    </a:lnTo>
                    <a:lnTo>
                      <a:pt x="8" y="25"/>
                    </a:lnTo>
                    <a:lnTo>
                      <a:pt x="6" y="25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4" y="2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8" name="Freeform 378"/>
              <p:cNvSpPr>
                <a:spLocks noEditPoints="1"/>
              </p:cNvSpPr>
              <p:nvPr/>
            </p:nvSpPr>
            <p:spPr bwMode="auto">
              <a:xfrm flipH="1">
                <a:off x="7967603" y="2046224"/>
                <a:ext cx="121487" cy="94912"/>
              </a:xfrm>
              <a:custGeom>
                <a:avLst/>
                <a:gdLst/>
                <a:ahLst/>
                <a:cxnLst>
                  <a:cxn ang="0">
                    <a:pos x="21" y="31"/>
                  </a:cxn>
                  <a:cxn ang="0">
                    <a:pos x="31" y="44"/>
                  </a:cxn>
                  <a:cxn ang="0">
                    <a:pos x="46" y="58"/>
                  </a:cxn>
                  <a:cxn ang="0">
                    <a:pos x="52" y="65"/>
                  </a:cxn>
                  <a:cxn ang="0">
                    <a:pos x="58" y="67"/>
                  </a:cxn>
                  <a:cxn ang="0">
                    <a:pos x="62" y="71"/>
                  </a:cxn>
                  <a:cxn ang="0">
                    <a:pos x="69" y="73"/>
                  </a:cxn>
                  <a:cxn ang="0">
                    <a:pos x="75" y="73"/>
                  </a:cxn>
                  <a:cxn ang="0">
                    <a:pos x="85" y="73"/>
                  </a:cxn>
                  <a:cxn ang="0">
                    <a:pos x="93" y="71"/>
                  </a:cxn>
                  <a:cxn ang="0">
                    <a:pos x="96" y="71"/>
                  </a:cxn>
                  <a:cxn ang="0">
                    <a:pos x="96" y="73"/>
                  </a:cxn>
                  <a:cxn ang="0">
                    <a:pos x="89" y="75"/>
                  </a:cxn>
                  <a:cxn ang="0">
                    <a:pos x="75" y="75"/>
                  </a:cxn>
                  <a:cxn ang="0">
                    <a:pos x="67" y="75"/>
                  </a:cxn>
                  <a:cxn ang="0">
                    <a:pos x="58" y="75"/>
                  </a:cxn>
                  <a:cxn ang="0">
                    <a:pos x="52" y="71"/>
                  </a:cxn>
                  <a:cxn ang="0">
                    <a:pos x="46" y="69"/>
                  </a:cxn>
                  <a:cxn ang="0">
                    <a:pos x="25" y="46"/>
                  </a:cxn>
                  <a:cxn ang="0">
                    <a:pos x="15" y="35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2" y="13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6"/>
                  </a:cxn>
                  <a:cxn ang="0">
                    <a:pos x="8" y="15"/>
                  </a:cxn>
                  <a:cxn ang="0">
                    <a:pos x="15" y="23"/>
                  </a:cxn>
                  <a:cxn ang="0">
                    <a:pos x="31" y="44"/>
                  </a:cxn>
                  <a:cxn ang="0">
                    <a:pos x="21" y="33"/>
                  </a:cxn>
                  <a:cxn ang="0">
                    <a:pos x="13" y="23"/>
                  </a:cxn>
                  <a:cxn ang="0">
                    <a:pos x="6" y="15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15"/>
                  </a:cxn>
                  <a:cxn ang="0">
                    <a:pos x="6" y="21"/>
                  </a:cxn>
                  <a:cxn ang="0">
                    <a:pos x="10" y="29"/>
                  </a:cxn>
                  <a:cxn ang="0">
                    <a:pos x="21" y="40"/>
                  </a:cxn>
                  <a:cxn ang="0">
                    <a:pos x="33" y="54"/>
                  </a:cxn>
                  <a:cxn ang="0">
                    <a:pos x="48" y="69"/>
                  </a:cxn>
                  <a:cxn ang="0">
                    <a:pos x="52" y="71"/>
                  </a:cxn>
                  <a:cxn ang="0">
                    <a:pos x="58" y="73"/>
                  </a:cxn>
                  <a:cxn ang="0">
                    <a:pos x="67" y="75"/>
                  </a:cxn>
                  <a:cxn ang="0">
                    <a:pos x="77" y="75"/>
                  </a:cxn>
                  <a:cxn ang="0">
                    <a:pos x="87" y="73"/>
                  </a:cxn>
                  <a:cxn ang="0">
                    <a:pos x="75" y="73"/>
                  </a:cxn>
                  <a:cxn ang="0">
                    <a:pos x="69" y="73"/>
                  </a:cxn>
                  <a:cxn ang="0">
                    <a:pos x="64" y="73"/>
                  </a:cxn>
                  <a:cxn ang="0">
                    <a:pos x="58" y="69"/>
                  </a:cxn>
                  <a:cxn ang="0">
                    <a:pos x="52" y="67"/>
                  </a:cxn>
                  <a:cxn ang="0">
                    <a:pos x="48" y="62"/>
                  </a:cxn>
                  <a:cxn ang="0">
                    <a:pos x="44" y="56"/>
                  </a:cxn>
                </a:cxnLst>
                <a:rect l="0" t="0" r="r" b="b"/>
                <a:pathLst>
                  <a:path w="96" h="75">
                    <a:moveTo>
                      <a:pt x="15" y="23"/>
                    </a:moveTo>
                    <a:lnTo>
                      <a:pt x="17" y="25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5"/>
                    </a:lnTo>
                    <a:lnTo>
                      <a:pt x="27" y="38"/>
                    </a:lnTo>
                    <a:lnTo>
                      <a:pt x="29" y="40"/>
                    </a:lnTo>
                    <a:lnTo>
                      <a:pt x="31" y="44"/>
                    </a:lnTo>
                    <a:lnTo>
                      <a:pt x="33" y="46"/>
                    </a:lnTo>
                    <a:lnTo>
                      <a:pt x="44" y="56"/>
                    </a:lnTo>
                    <a:lnTo>
                      <a:pt x="46" y="58"/>
                    </a:lnTo>
                    <a:lnTo>
                      <a:pt x="46" y="58"/>
                    </a:lnTo>
                    <a:lnTo>
                      <a:pt x="48" y="6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2" y="65"/>
                    </a:lnTo>
                    <a:lnTo>
                      <a:pt x="54" y="65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8" y="67"/>
                    </a:lnTo>
                    <a:lnTo>
                      <a:pt x="58" y="69"/>
                    </a:lnTo>
                    <a:lnTo>
                      <a:pt x="60" y="69"/>
                    </a:lnTo>
                    <a:lnTo>
                      <a:pt x="62" y="69"/>
                    </a:lnTo>
                    <a:lnTo>
                      <a:pt x="62" y="71"/>
                    </a:lnTo>
                    <a:lnTo>
                      <a:pt x="64" y="71"/>
                    </a:lnTo>
                    <a:lnTo>
                      <a:pt x="67" y="71"/>
                    </a:lnTo>
                    <a:lnTo>
                      <a:pt x="67" y="71"/>
                    </a:lnTo>
                    <a:lnTo>
                      <a:pt x="69" y="73"/>
                    </a:lnTo>
                    <a:lnTo>
                      <a:pt x="71" y="73"/>
                    </a:lnTo>
                    <a:lnTo>
                      <a:pt x="73" y="73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7" y="73"/>
                    </a:lnTo>
                    <a:lnTo>
                      <a:pt x="77" y="73"/>
                    </a:lnTo>
                    <a:lnTo>
                      <a:pt x="81" y="73"/>
                    </a:lnTo>
                    <a:lnTo>
                      <a:pt x="85" y="73"/>
                    </a:lnTo>
                    <a:lnTo>
                      <a:pt x="87" y="73"/>
                    </a:lnTo>
                    <a:lnTo>
                      <a:pt x="91" y="73"/>
                    </a:lnTo>
                    <a:lnTo>
                      <a:pt x="93" y="71"/>
                    </a:lnTo>
                    <a:lnTo>
                      <a:pt x="93" y="71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6" y="73"/>
                    </a:lnTo>
                    <a:lnTo>
                      <a:pt x="96" y="73"/>
                    </a:lnTo>
                    <a:lnTo>
                      <a:pt x="96" y="73"/>
                    </a:lnTo>
                    <a:lnTo>
                      <a:pt x="96" y="73"/>
                    </a:lnTo>
                    <a:lnTo>
                      <a:pt x="93" y="73"/>
                    </a:lnTo>
                    <a:lnTo>
                      <a:pt x="91" y="75"/>
                    </a:lnTo>
                    <a:lnTo>
                      <a:pt x="89" y="75"/>
                    </a:lnTo>
                    <a:lnTo>
                      <a:pt x="85" y="75"/>
                    </a:lnTo>
                    <a:lnTo>
                      <a:pt x="83" y="75"/>
                    </a:lnTo>
                    <a:lnTo>
                      <a:pt x="79" y="75"/>
                    </a:lnTo>
                    <a:lnTo>
                      <a:pt x="75" y="75"/>
                    </a:lnTo>
                    <a:lnTo>
                      <a:pt x="73" y="75"/>
                    </a:lnTo>
                    <a:lnTo>
                      <a:pt x="71" y="75"/>
                    </a:lnTo>
                    <a:lnTo>
                      <a:pt x="69" y="75"/>
                    </a:lnTo>
                    <a:lnTo>
                      <a:pt x="67" y="75"/>
                    </a:lnTo>
                    <a:lnTo>
                      <a:pt x="64" y="75"/>
                    </a:lnTo>
                    <a:lnTo>
                      <a:pt x="62" y="75"/>
                    </a:lnTo>
                    <a:lnTo>
                      <a:pt x="60" y="75"/>
                    </a:lnTo>
                    <a:lnTo>
                      <a:pt x="58" y="75"/>
                    </a:lnTo>
                    <a:lnTo>
                      <a:pt x="56" y="73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2" y="71"/>
                    </a:lnTo>
                    <a:lnTo>
                      <a:pt x="50" y="71"/>
                    </a:lnTo>
                    <a:lnTo>
                      <a:pt x="48" y="71"/>
                    </a:lnTo>
                    <a:lnTo>
                      <a:pt x="48" y="69"/>
                    </a:lnTo>
                    <a:lnTo>
                      <a:pt x="46" y="69"/>
                    </a:lnTo>
                    <a:lnTo>
                      <a:pt x="37" y="60"/>
                    </a:lnTo>
                    <a:lnTo>
                      <a:pt x="33" y="54"/>
                    </a:lnTo>
                    <a:lnTo>
                      <a:pt x="27" y="50"/>
                    </a:lnTo>
                    <a:lnTo>
                      <a:pt x="25" y="46"/>
                    </a:lnTo>
                    <a:lnTo>
                      <a:pt x="21" y="44"/>
                    </a:lnTo>
                    <a:lnTo>
                      <a:pt x="19" y="40"/>
                    </a:lnTo>
                    <a:lnTo>
                      <a:pt x="17" y="38"/>
                    </a:lnTo>
                    <a:lnTo>
                      <a:pt x="15" y="35"/>
                    </a:lnTo>
                    <a:lnTo>
                      <a:pt x="13" y="33"/>
                    </a:lnTo>
                    <a:lnTo>
                      <a:pt x="10" y="29"/>
                    </a:lnTo>
                    <a:lnTo>
                      <a:pt x="8" y="27"/>
                    </a:lnTo>
                    <a:lnTo>
                      <a:pt x="6" y="25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4" y="19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10" y="17"/>
                    </a:lnTo>
                    <a:lnTo>
                      <a:pt x="10" y="19"/>
                    </a:lnTo>
                    <a:lnTo>
                      <a:pt x="13" y="21"/>
                    </a:lnTo>
                    <a:lnTo>
                      <a:pt x="15" y="23"/>
                    </a:lnTo>
                    <a:lnTo>
                      <a:pt x="15" y="23"/>
                    </a:lnTo>
                    <a:close/>
                    <a:moveTo>
                      <a:pt x="44" y="56"/>
                    </a:moveTo>
                    <a:lnTo>
                      <a:pt x="33" y="46"/>
                    </a:lnTo>
                    <a:lnTo>
                      <a:pt x="31" y="44"/>
                    </a:lnTo>
                    <a:lnTo>
                      <a:pt x="27" y="42"/>
                    </a:lnTo>
                    <a:lnTo>
                      <a:pt x="25" y="38"/>
                    </a:lnTo>
                    <a:lnTo>
                      <a:pt x="23" y="35"/>
                    </a:lnTo>
                    <a:lnTo>
                      <a:pt x="21" y="33"/>
                    </a:lnTo>
                    <a:lnTo>
                      <a:pt x="17" y="29"/>
                    </a:lnTo>
                    <a:lnTo>
                      <a:pt x="15" y="27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8" y="17"/>
                    </a:lnTo>
                    <a:lnTo>
                      <a:pt x="6" y="15"/>
                    </a:lnTo>
                    <a:lnTo>
                      <a:pt x="6" y="13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4" y="15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6" y="23"/>
                    </a:lnTo>
                    <a:lnTo>
                      <a:pt x="8" y="25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3" y="31"/>
                    </a:lnTo>
                    <a:lnTo>
                      <a:pt x="15" y="33"/>
                    </a:lnTo>
                    <a:lnTo>
                      <a:pt x="17" y="38"/>
                    </a:lnTo>
                    <a:lnTo>
                      <a:pt x="21" y="40"/>
                    </a:lnTo>
                    <a:lnTo>
                      <a:pt x="23" y="42"/>
                    </a:lnTo>
                    <a:lnTo>
                      <a:pt x="25" y="46"/>
                    </a:lnTo>
                    <a:lnTo>
                      <a:pt x="27" y="48"/>
                    </a:lnTo>
                    <a:lnTo>
                      <a:pt x="33" y="54"/>
                    </a:lnTo>
                    <a:lnTo>
                      <a:pt x="40" y="58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50" y="69"/>
                    </a:lnTo>
                    <a:lnTo>
                      <a:pt x="50" y="69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54" y="71"/>
                    </a:lnTo>
                    <a:lnTo>
                      <a:pt x="56" y="73"/>
                    </a:lnTo>
                    <a:lnTo>
                      <a:pt x="56" y="73"/>
                    </a:lnTo>
                    <a:lnTo>
                      <a:pt x="58" y="73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3" y="75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81" y="75"/>
                    </a:lnTo>
                    <a:lnTo>
                      <a:pt x="83" y="75"/>
                    </a:lnTo>
                    <a:lnTo>
                      <a:pt x="85" y="73"/>
                    </a:lnTo>
                    <a:lnTo>
                      <a:pt x="87" y="73"/>
                    </a:lnTo>
                    <a:lnTo>
                      <a:pt x="85" y="73"/>
                    </a:lnTo>
                    <a:lnTo>
                      <a:pt x="81" y="73"/>
                    </a:lnTo>
                    <a:lnTo>
                      <a:pt x="79" y="73"/>
                    </a:lnTo>
                    <a:lnTo>
                      <a:pt x="75" y="73"/>
                    </a:lnTo>
                    <a:lnTo>
                      <a:pt x="73" y="73"/>
                    </a:lnTo>
                    <a:lnTo>
                      <a:pt x="73" y="73"/>
                    </a:lnTo>
                    <a:lnTo>
                      <a:pt x="71" y="73"/>
                    </a:lnTo>
                    <a:lnTo>
                      <a:pt x="69" y="73"/>
                    </a:lnTo>
                    <a:lnTo>
                      <a:pt x="69" y="73"/>
                    </a:lnTo>
                    <a:lnTo>
                      <a:pt x="67" y="73"/>
                    </a:lnTo>
                    <a:lnTo>
                      <a:pt x="64" y="73"/>
                    </a:lnTo>
                    <a:lnTo>
                      <a:pt x="64" y="73"/>
                    </a:lnTo>
                    <a:lnTo>
                      <a:pt x="62" y="71"/>
                    </a:lnTo>
                    <a:lnTo>
                      <a:pt x="60" y="71"/>
                    </a:lnTo>
                    <a:lnTo>
                      <a:pt x="60" y="71"/>
                    </a:lnTo>
                    <a:lnTo>
                      <a:pt x="58" y="69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54" y="67"/>
                    </a:lnTo>
                    <a:lnTo>
                      <a:pt x="52" y="67"/>
                    </a:lnTo>
                    <a:lnTo>
                      <a:pt x="52" y="67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48" y="62"/>
                    </a:lnTo>
                    <a:lnTo>
                      <a:pt x="46" y="60"/>
                    </a:lnTo>
                    <a:lnTo>
                      <a:pt x="46" y="60"/>
                    </a:lnTo>
                    <a:lnTo>
                      <a:pt x="44" y="58"/>
                    </a:lnTo>
                    <a:lnTo>
                      <a:pt x="44" y="56"/>
                    </a:lnTo>
                    <a:lnTo>
                      <a:pt x="44" y="5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33" name="그룹 207"/>
            <p:cNvGrpSpPr/>
            <p:nvPr/>
          </p:nvGrpSpPr>
          <p:grpSpPr>
            <a:xfrm>
              <a:off x="7212483" y="1091647"/>
              <a:ext cx="1296144" cy="2360579"/>
              <a:chOff x="7212483" y="1091647"/>
              <a:chExt cx="1296144" cy="2360579"/>
            </a:xfrm>
          </p:grpSpPr>
          <p:sp>
            <p:nvSpPr>
              <p:cNvPr id="234" name="모서리가 둥근 직사각형 233"/>
              <p:cNvSpPr/>
              <p:nvPr/>
            </p:nvSpPr>
            <p:spPr>
              <a:xfrm>
                <a:off x="8292603" y="2330070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35" name="Picture 2" descr="C:\Users\superdroid\Desktop\갈매기\9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20700000">
                <a:off x="7925235" y="2753625"/>
                <a:ext cx="566423" cy="574378"/>
              </a:xfrm>
              <a:prstGeom prst="rect">
                <a:avLst/>
              </a:prstGeom>
              <a:noFill/>
            </p:spPr>
          </p:pic>
          <p:grpSp>
            <p:nvGrpSpPr>
              <p:cNvPr id="236" name="그룹 457"/>
              <p:cNvGrpSpPr/>
              <p:nvPr/>
            </p:nvGrpSpPr>
            <p:grpSpPr>
              <a:xfrm rot="1614136">
                <a:off x="7877588" y="3158026"/>
                <a:ext cx="460520" cy="294200"/>
                <a:chOff x="7815744" y="1657718"/>
                <a:chExt cx="788401" cy="503665"/>
              </a:xfrm>
            </p:grpSpPr>
            <p:sp>
              <p:nvSpPr>
                <p:cNvPr id="241" name="Freeform 370"/>
                <p:cNvSpPr>
                  <a:spLocks/>
                </p:cNvSpPr>
                <p:nvPr/>
              </p:nvSpPr>
              <p:spPr bwMode="auto">
                <a:xfrm flipH="1">
                  <a:off x="8209312" y="1657718"/>
                  <a:ext cx="394833" cy="339152"/>
                </a:xfrm>
                <a:custGeom>
                  <a:avLst/>
                  <a:gdLst/>
                  <a:ahLst/>
                  <a:cxnLst>
                    <a:cxn ang="0">
                      <a:pos x="287" y="266"/>
                    </a:cxn>
                    <a:cxn ang="0">
                      <a:pos x="274" y="262"/>
                    </a:cxn>
                    <a:cxn ang="0">
                      <a:pos x="262" y="257"/>
                    </a:cxn>
                    <a:cxn ang="0">
                      <a:pos x="245" y="251"/>
                    </a:cxn>
                    <a:cxn ang="0">
                      <a:pos x="227" y="243"/>
                    </a:cxn>
                    <a:cxn ang="0">
                      <a:pos x="208" y="232"/>
                    </a:cxn>
                    <a:cxn ang="0">
                      <a:pos x="185" y="222"/>
                    </a:cxn>
                    <a:cxn ang="0">
                      <a:pos x="164" y="210"/>
                    </a:cxn>
                    <a:cxn ang="0">
                      <a:pos x="142" y="197"/>
                    </a:cxn>
                    <a:cxn ang="0">
                      <a:pos x="121" y="185"/>
                    </a:cxn>
                    <a:cxn ang="0">
                      <a:pos x="100" y="170"/>
                    </a:cxn>
                    <a:cxn ang="0">
                      <a:pos x="79" y="156"/>
                    </a:cxn>
                    <a:cxn ang="0">
                      <a:pos x="63" y="139"/>
                    </a:cxn>
                    <a:cxn ang="0">
                      <a:pos x="50" y="122"/>
                    </a:cxn>
                    <a:cxn ang="0">
                      <a:pos x="40" y="106"/>
                    </a:cxn>
                    <a:cxn ang="0">
                      <a:pos x="32" y="81"/>
                    </a:cxn>
                    <a:cxn ang="0">
                      <a:pos x="21" y="56"/>
                    </a:cxn>
                    <a:cxn ang="0">
                      <a:pos x="13" y="35"/>
                    </a:cxn>
                    <a:cxn ang="0">
                      <a:pos x="9" y="21"/>
                    </a:cxn>
                    <a:cxn ang="0">
                      <a:pos x="5" y="10"/>
                    </a:cxn>
                    <a:cxn ang="0">
                      <a:pos x="3" y="4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1" y="10"/>
                    </a:cxn>
                    <a:cxn ang="0">
                      <a:pos x="32" y="31"/>
                    </a:cxn>
                    <a:cxn ang="0">
                      <a:pos x="52" y="50"/>
                    </a:cxn>
                    <a:cxn ang="0">
                      <a:pos x="75" y="66"/>
                    </a:cxn>
                    <a:cxn ang="0">
                      <a:pos x="98" y="81"/>
                    </a:cxn>
                    <a:cxn ang="0">
                      <a:pos x="121" y="93"/>
                    </a:cxn>
                    <a:cxn ang="0">
                      <a:pos x="144" y="106"/>
                    </a:cxn>
                    <a:cxn ang="0">
                      <a:pos x="166" y="116"/>
                    </a:cxn>
                    <a:cxn ang="0">
                      <a:pos x="189" y="125"/>
                    </a:cxn>
                    <a:cxn ang="0">
                      <a:pos x="210" y="131"/>
                    </a:cxn>
                    <a:cxn ang="0">
                      <a:pos x="229" y="137"/>
                    </a:cxn>
                    <a:cxn ang="0">
                      <a:pos x="247" y="141"/>
                    </a:cxn>
                    <a:cxn ang="0">
                      <a:pos x="266" y="145"/>
                    </a:cxn>
                    <a:cxn ang="0">
                      <a:pos x="281" y="149"/>
                    </a:cxn>
                    <a:cxn ang="0">
                      <a:pos x="301" y="154"/>
                    </a:cxn>
                    <a:cxn ang="0">
                      <a:pos x="312" y="160"/>
                    </a:cxn>
                    <a:cxn ang="0">
                      <a:pos x="312" y="166"/>
                    </a:cxn>
                    <a:cxn ang="0">
                      <a:pos x="312" y="172"/>
                    </a:cxn>
                    <a:cxn ang="0">
                      <a:pos x="312" y="181"/>
                    </a:cxn>
                    <a:cxn ang="0">
                      <a:pos x="312" y="187"/>
                    </a:cxn>
                    <a:cxn ang="0">
                      <a:pos x="312" y="195"/>
                    </a:cxn>
                    <a:cxn ang="0">
                      <a:pos x="312" y="201"/>
                    </a:cxn>
                    <a:cxn ang="0">
                      <a:pos x="312" y="208"/>
                    </a:cxn>
                    <a:cxn ang="0">
                      <a:pos x="312" y="210"/>
                    </a:cxn>
                    <a:cxn ang="0">
                      <a:pos x="312" y="216"/>
                    </a:cxn>
                    <a:cxn ang="0">
                      <a:pos x="308" y="222"/>
                    </a:cxn>
                    <a:cxn ang="0">
                      <a:pos x="305" y="228"/>
                    </a:cxn>
                    <a:cxn ang="0">
                      <a:pos x="301" y="237"/>
                    </a:cxn>
                    <a:cxn ang="0">
                      <a:pos x="299" y="243"/>
                    </a:cxn>
                    <a:cxn ang="0">
                      <a:pos x="297" y="251"/>
                    </a:cxn>
                    <a:cxn ang="0">
                      <a:pos x="293" y="257"/>
                    </a:cxn>
                    <a:cxn ang="0">
                      <a:pos x="291" y="264"/>
                    </a:cxn>
                    <a:cxn ang="0">
                      <a:pos x="289" y="268"/>
                    </a:cxn>
                  </a:cxnLst>
                  <a:rect l="0" t="0" r="r" b="b"/>
                  <a:pathLst>
                    <a:path w="312" h="268">
                      <a:moveTo>
                        <a:pt x="289" y="268"/>
                      </a:moveTo>
                      <a:lnTo>
                        <a:pt x="287" y="266"/>
                      </a:lnTo>
                      <a:lnTo>
                        <a:pt x="278" y="264"/>
                      </a:lnTo>
                      <a:lnTo>
                        <a:pt x="274" y="262"/>
                      </a:lnTo>
                      <a:lnTo>
                        <a:pt x="268" y="259"/>
                      </a:lnTo>
                      <a:lnTo>
                        <a:pt x="262" y="257"/>
                      </a:lnTo>
                      <a:lnTo>
                        <a:pt x="254" y="253"/>
                      </a:lnTo>
                      <a:lnTo>
                        <a:pt x="245" y="251"/>
                      </a:lnTo>
                      <a:lnTo>
                        <a:pt x="237" y="247"/>
                      </a:lnTo>
                      <a:lnTo>
                        <a:pt x="227" y="243"/>
                      </a:lnTo>
                      <a:lnTo>
                        <a:pt x="218" y="239"/>
                      </a:lnTo>
                      <a:lnTo>
                        <a:pt x="208" y="232"/>
                      </a:lnTo>
                      <a:lnTo>
                        <a:pt x="198" y="228"/>
                      </a:lnTo>
                      <a:lnTo>
                        <a:pt x="185" y="222"/>
                      </a:lnTo>
                      <a:lnTo>
                        <a:pt x="175" y="216"/>
                      </a:lnTo>
                      <a:lnTo>
                        <a:pt x="164" y="210"/>
                      </a:lnTo>
                      <a:lnTo>
                        <a:pt x="152" y="203"/>
                      </a:lnTo>
                      <a:lnTo>
                        <a:pt x="142" y="197"/>
                      </a:lnTo>
                      <a:lnTo>
                        <a:pt x="131" y="191"/>
                      </a:lnTo>
                      <a:lnTo>
                        <a:pt x="121" y="185"/>
                      </a:lnTo>
                      <a:lnTo>
                        <a:pt x="108" y="176"/>
                      </a:lnTo>
                      <a:lnTo>
                        <a:pt x="100" y="170"/>
                      </a:lnTo>
                      <a:lnTo>
                        <a:pt x="90" y="162"/>
                      </a:lnTo>
                      <a:lnTo>
                        <a:pt x="79" y="156"/>
                      </a:lnTo>
                      <a:lnTo>
                        <a:pt x="71" y="147"/>
                      </a:lnTo>
                      <a:lnTo>
                        <a:pt x="63" y="139"/>
                      </a:lnTo>
                      <a:lnTo>
                        <a:pt x="57" y="131"/>
                      </a:lnTo>
                      <a:lnTo>
                        <a:pt x="50" y="122"/>
                      </a:lnTo>
                      <a:lnTo>
                        <a:pt x="44" y="114"/>
                      </a:lnTo>
                      <a:lnTo>
                        <a:pt x="40" y="106"/>
                      </a:lnTo>
                      <a:lnTo>
                        <a:pt x="36" y="98"/>
                      </a:lnTo>
                      <a:lnTo>
                        <a:pt x="32" y="81"/>
                      </a:lnTo>
                      <a:lnTo>
                        <a:pt x="25" y="69"/>
                      </a:lnTo>
                      <a:lnTo>
                        <a:pt x="21" y="56"/>
                      </a:lnTo>
                      <a:lnTo>
                        <a:pt x="17" y="44"/>
                      </a:lnTo>
                      <a:lnTo>
                        <a:pt x="13" y="35"/>
                      </a:lnTo>
                      <a:lnTo>
                        <a:pt x="11" y="27"/>
                      </a:lnTo>
                      <a:lnTo>
                        <a:pt x="9" y="21"/>
                      </a:lnTo>
                      <a:lnTo>
                        <a:pt x="7" y="15"/>
                      </a:lnTo>
                      <a:lnTo>
                        <a:pt x="5" y="10"/>
                      </a:lnTo>
                      <a:lnTo>
                        <a:pt x="3" y="6"/>
                      </a:lnTo>
                      <a:lnTo>
                        <a:pt x="3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1" y="10"/>
                      </a:lnTo>
                      <a:lnTo>
                        <a:pt x="21" y="23"/>
                      </a:lnTo>
                      <a:lnTo>
                        <a:pt x="32" y="31"/>
                      </a:lnTo>
                      <a:lnTo>
                        <a:pt x="42" y="42"/>
                      </a:lnTo>
                      <a:lnTo>
                        <a:pt x="52" y="50"/>
                      </a:lnTo>
                      <a:lnTo>
                        <a:pt x="65" y="58"/>
                      </a:lnTo>
                      <a:lnTo>
                        <a:pt x="75" y="66"/>
                      </a:lnTo>
                      <a:lnTo>
                        <a:pt x="88" y="75"/>
                      </a:lnTo>
                      <a:lnTo>
                        <a:pt x="98" y="81"/>
                      </a:lnTo>
                      <a:lnTo>
                        <a:pt x="110" y="87"/>
                      </a:lnTo>
                      <a:lnTo>
                        <a:pt x="121" y="93"/>
                      </a:lnTo>
                      <a:lnTo>
                        <a:pt x="133" y="100"/>
                      </a:lnTo>
                      <a:lnTo>
                        <a:pt x="144" y="106"/>
                      </a:lnTo>
                      <a:lnTo>
                        <a:pt x="156" y="110"/>
                      </a:lnTo>
                      <a:lnTo>
                        <a:pt x="166" y="116"/>
                      </a:lnTo>
                      <a:lnTo>
                        <a:pt x="177" y="120"/>
                      </a:lnTo>
                      <a:lnTo>
                        <a:pt x="189" y="125"/>
                      </a:lnTo>
                      <a:lnTo>
                        <a:pt x="200" y="127"/>
                      </a:lnTo>
                      <a:lnTo>
                        <a:pt x="210" y="131"/>
                      </a:lnTo>
                      <a:lnTo>
                        <a:pt x="220" y="135"/>
                      </a:lnTo>
                      <a:lnTo>
                        <a:pt x="229" y="137"/>
                      </a:lnTo>
                      <a:lnTo>
                        <a:pt x="239" y="139"/>
                      </a:lnTo>
                      <a:lnTo>
                        <a:pt x="247" y="141"/>
                      </a:lnTo>
                      <a:lnTo>
                        <a:pt x="258" y="143"/>
                      </a:lnTo>
                      <a:lnTo>
                        <a:pt x="266" y="145"/>
                      </a:lnTo>
                      <a:lnTo>
                        <a:pt x="274" y="147"/>
                      </a:lnTo>
                      <a:lnTo>
                        <a:pt x="281" y="149"/>
                      </a:lnTo>
                      <a:lnTo>
                        <a:pt x="289" y="152"/>
                      </a:lnTo>
                      <a:lnTo>
                        <a:pt x="301" y="154"/>
                      </a:lnTo>
                      <a:lnTo>
                        <a:pt x="312" y="156"/>
                      </a:lnTo>
                      <a:lnTo>
                        <a:pt x="312" y="160"/>
                      </a:lnTo>
                      <a:lnTo>
                        <a:pt x="312" y="162"/>
                      </a:lnTo>
                      <a:lnTo>
                        <a:pt x="312" y="166"/>
                      </a:lnTo>
                      <a:lnTo>
                        <a:pt x="312" y="170"/>
                      </a:lnTo>
                      <a:lnTo>
                        <a:pt x="312" y="172"/>
                      </a:lnTo>
                      <a:lnTo>
                        <a:pt x="312" y="176"/>
                      </a:lnTo>
                      <a:lnTo>
                        <a:pt x="312" y="181"/>
                      </a:lnTo>
                      <a:lnTo>
                        <a:pt x="312" y="183"/>
                      </a:lnTo>
                      <a:lnTo>
                        <a:pt x="312" y="187"/>
                      </a:lnTo>
                      <a:lnTo>
                        <a:pt x="312" y="191"/>
                      </a:lnTo>
                      <a:lnTo>
                        <a:pt x="312" y="195"/>
                      </a:lnTo>
                      <a:lnTo>
                        <a:pt x="312" y="197"/>
                      </a:lnTo>
                      <a:lnTo>
                        <a:pt x="312" y="201"/>
                      </a:lnTo>
                      <a:lnTo>
                        <a:pt x="312" y="205"/>
                      </a:lnTo>
                      <a:lnTo>
                        <a:pt x="312" y="208"/>
                      </a:lnTo>
                      <a:lnTo>
                        <a:pt x="312" y="208"/>
                      </a:lnTo>
                      <a:lnTo>
                        <a:pt x="312" y="210"/>
                      </a:lnTo>
                      <a:lnTo>
                        <a:pt x="312" y="212"/>
                      </a:lnTo>
                      <a:lnTo>
                        <a:pt x="312" y="216"/>
                      </a:lnTo>
                      <a:lnTo>
                        <a:pt x="310" y="218"/>
                      </a:lnTo>
                      <a:lnTo>
                        <a:pt x="308" y="222"/>
                      </a:lnTo>
                      <a:lnTo>
                        <a:pt x="308" y="226"/>
                      </a:lnTo>
                      <a:lnTo>
                        <a:pt x="305" y="228"/>
                      </a:lnTo>
                      <a:lnTo>
                        <a:pt x="303" y="232"/>
                      </a:lnTo>
                      <a:lnTo>
                        <a:pt x="301" y="237"/>
                      </a:lnTo>
                      <a:lnTo>
                        <a:pt x="301" y="239"/>
                      </a:lnTo>
                      <a:lnTo>
                        <a:pt x="299" y="243"/>
                      </a:lnTo>
                      <a:lnTo>
                        <a:pt x="297" y="247"/>
                      </a:lnTo>
                      <a:lnTo>
                        <a:pt x="297" y="251"/>
                      </a:lnTo>
                      <a:lnTo>
                        <a:pt x="295" y="253"/>
                      </a:lnTo>
                      <a:lnTo>
                        <a:pt x="293" y="257"/>
                      </a:lnTo>
                      <a:lnTo>
                        <a:pt x="291" y="262"/>
                      </a:lnTo>
                      <a:lnTo>
                        <a:pt x="291" y="264"/>
                      </a:lnTo>
                      <a:lnTo>
                        <a:pt x="289" y="268"/>
                      </a:lnTo>
                      <a:lnTo>
                        <a:pt x="289" y="268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2" name="Freeform 371"/>
                <p:cNvSpPr>
                  <a:spLocks/>
                </p:cNvSpPr>
                <p:nvPr/>
              </p:nvSpPr>
              <p:spPr bwMode="auto">
                <a:xfrm flipH="1">
                  <a:off x="8159957" y="1855134"/>
                  <a:ext cx="88584" cy="159452"/>
                </a:xfrm>
                <a:custGeom>
                  <a:avLst/>
                  <a:gdLst/>
                  <a:ahLst/>
                  <a:cxnLst>
                    <a:cxn ang="0">
                      <a:pos x="70" y="74"/>
                    </a:cxn>
                    <a:cxn ang="0">
                      <a:pos x="68" y="85"/>
                    </a:cxn>
                    <a:cxn ang="0">
                      <a:pos x="66" y="93"/>
                    </a:cxn>
                    <a:cxn ang="0">
                      <a:pos x="64" y="101"/>
                    </a:cxn>
                    <a:cxn ang="0">
                      <a:pos x="60" y="108"/>
                    </a:cxn>
                    <a:cxn ang="0">
                      <a:pos x="56" y="114"/>
                    </a:cxn>
                    <a:cxn ang="0">
                      <a:pos x="51" y="118"/>
                    </a:cxn>
                    <a:cxn ang="0">
                      <a:pos x="45" y="122"/>
                    </a:cxn>
                    <a:cxn ang="0">
                      <a:pos x="41" y="126"/>
                    </a:cxn>
                    <a:cxn ang="0">
                      <a:pos x="35" y="126"/>
                    </a:cxn>
                    <a:cxn ang="0">
                      <a:pos x="31" y="126"/>
                    </a:cxn>
                    <a:cxn ang="0">
                      <a:pos x="24" y="126"/>
                    </a:cxn>
                    <a:cxn ang="0">
                      <a:pos x="20" y="122"/>
                    </a:cxn>
                    <a:cxn ang="0">
                      <a:pos x="16" y="118"/>
                    </a:cxn>
                    <a:cxn ang="0">
                      <a:pos x="12" y="114"/>
                    </a:cxn>
                    <a:cxn ang="0">
                      <a:pos x="8" y="108"/>
                    </a:cxn>
                    <a:cxn ang="0">
                      <a:pos x="4" y="99"/>
                    </a:cxn>
                    <a:cxn ang="0">
                      <a:pos x="2" y="93"/>
                    </a:cxn>
                    <a:cxn ang="0">
                      <a:pos x="0" y="83"/>
                    </a:cxn>
                    <a:cxn ang="0">
                      <a:pos x="0" y="74"/>
                    </a:cxn>
                    <a:cxn ang="0">
                      <a:pos x="0" y="64"/>
                    </a:cxn>
                    <a:cxn ang="0">
                      <a:pos x="0" y="56"/>
                    </a:cxn>
                    <a:cxn ang="0">
                      <a:pos x="2" y="45"/>
                    </a:cxn>
                    <a:cxn ang="0">
                      <a:pos x="4" y="37"/>
                    </a:cxn>
                    <a:cxn ang="0">
                      <a:pos x="6" y="29"/>
                    </a:cxn>
                    <a:cxn ang="0">
                      <a:pos x="10" y="20"/>
                    </a:cxn>
                    <a:cxn ang="0">
                      <a:pos x="12" y="14"/>
                    </a:cxn>
                    <a:cxn ang="0">
                      <a:pos x="16" y="10"/>
                    </a:cxn>
                    <a:cxn ang="0">
                      <a:pos x="22" y="4"/>
                    </a:cxn>
                    <a:cxn ang="0">
                      <a:pos x="27" y="2"/>
                    </a:cxn>
                    <a:cxn ang="0">
                      <a:pos x="33" y="0"/>
                    </a:cxn>
                    <a:cxn ang="0">
                      <a:pos x="37" y="0"/>
                    </a:cxn>
                    <a:cxn ang="0">
                      <a:pos x="43" y="0"/>
                    </a:cxn>
                    <a:cxn ang="0">
                      <a:pos x="47" y="2"/>
                    </a:cxn>
                    <a:cxn ang="0">
                      <a:pos x="54" y="6"/>
                    </a:cxn>
                    <a:cxn ang="0">
                      <a:pos x="58" y="10"/>
                    </a:cxn>
                    <a:cxn ang="0">
                      <a:pos x="62" y="16"/>
                    </a:cxn>
                    <a:cxn ang="0">
                      <a:pos x="64" y="25"/>
                    </a:cxn>
                    <a:cxn ang="0">
                      <a:pos x="68" y="31"/>
                    </a:cxn>
                    <a:cxn ang="0">
                      <a:pos x="70" y="39"/>
                    </a:cxn>
                    <a:cxn ang="0">
                      <a:pos x="70" y="49"/>
                    </a:cxn>
                    <a:cxn ang="0">
                      <a:pos x="70" y="58"/>
                    </a:cxn>
                    <a:cxn ang="0">
                      <a:pos x="70" y="68"/>
                    </a:cxn>
                  </a:cxnLst>
                  <a:rect l="0" t="0" r="r" b="b"/>
                  <a:pathLst>
                    <a:path w="70" h="126">
                      <a:moveTo>
                        <a:pt x="70" y="68"/>
                      </a:moveTo>
                      <a:lnTo>
                        <a:pt x="70" y="70"/>
                      </a:lnTo>
                      <a:lnTo>
                        <a:pt x="70" y="74"/>
                      </a:lnTo>
                      <a:lnTo>
                        <a:pt x="70" y="79"/>
                      </a:lnTo>
                      <a:lnTo>
                        <a:pt x="68" y="81"/>
                      </a:lnTo>
                      <a:lnTo>
                        <a:pt x="68" y="85"/>
                      </a:lnTo>
                      <a:lnTo>
                        <a:pt x="68" y="87"/>
                      </a:lnTo>
                      <a:lnTo>
                        <a:pt x="66" y="89"/>
                      </a:lnTo>
                      <a:lnTo>
                        <a:pt x="66" y="93"/>
                      </a:lnTo>
                      <a:lnTo>
                        <a:pt x="66" y="95"/>
                      </a:lnTo>
                      <a:lnTo>
                        <a:pt x="64" y="97"/>
                      </a:lnTo>
                      <a:lnTo>
                        <a:pt x="64" y="101"/>
                      </a:lnTo>
                      <a:lnTo>
                        <a:pt x="62" y="103"/>
                      </a:lnTo>
                      <a:lnTo>
                        <a:pt x="62" y="106"/>
                      </a:lnTo>
                      <a:lnTo>
                        <a:pt x="60" y="108"/>
                      </a:lnTo>
                      <a:lnTo>
                        <a:pt x="58" y="110"/>
                      </a:lnTo>
                      <a:lnTo>
                        <a:pt x="58" y="112"/>
                      </a:lnTo>
                      <a:lnTo>
                        <a:pt x="56" y="114"/>
                      </a:lnTo>
                      <a:lnTo>
                        <a:pt x="54" y="116"/>
                      </a:lnTo>
                      <a:lnTo>
                        <a:pt x="54" y="118"/>
                      </a:lnTo>
                      <a:lnTo>
                        <a:pt x="51" y="118"/>
                      </a:lnTo>
                      <a:lnTo>
                        <a:pt x="49" y="120"/>
                      </a:lnTo>
                      <a:lnTo>
                        <a:pt x="47" y="122"/>
                      </a:lnTo>
                      <a:lnTo>
                        <a:pt x="45" y="122"/>
                      </a:lnTo>
                      <a:lnTo>
                        <a:pt x="45" y="124"/>
                      </a:lnTo>
                      <a:lnTo>
                        <a:pt x="43" y="124"/>
                      </a:lnTo>
                      <a:lnTo>
                        <a:pt x="41" y="126"/>
                      </a:lnTo>
                      <a:lnTo>
                        <a:pt x="39" y="126"/>
                      </a:lnTo>
                      <a:lnTo>
                        <a:pt x="37" y="126"/>
                      </a:lnTo>
                      <a:lnTo>
                        <a:pt x="35" y="126"/>
                      </a:lnTo>
                      <a:lnTo>
                        <a:pt x="35" y="126"/>
                      </a:lnTo>
                      <a:lnTo>
                        <a:pt x="33" y="126"/>
                      </a:lnTo>
                      <a:lnTo>
                        <a:pt x="31" y="126"/>
                      </a:lnTo>
                      <a:lnTo>
                        <a:pt x="29" y="126"/>
                      </a:lnTo>
                      <a:lnTo>
                        <a:pt x="27" y="126"/>
                      </a:lnTo>
                      <a:lnTo>
                        <a:pt x="24" y="126"/>
                      </a:lnTo>
                      <a:lnTo>
                        <a:pt x="22" y="124"/>
                      </a:lnTo>
                      <a:lnTo>
                        <a:pt x="22" y="124"/>
                      </a:lnTo>
                      <a:lnTo>
                        <a:pt x="20" y="122"/>
                      </a:lnTo>
                      <a:lnTo>
                        <a:pt x="18" y="122"/>
                      </a:lnTo>
                      <a:lnTo>
                        <a:pt x="16" y="120"/>
                      </a:lnTo>
                      <a:lnTo>
                        <a:pt x="16" y="118"/>
                      </a:lnTo>
                      <a:lnTo>
                        <a:pt x="14" y="118"/>
                      </a:lnTo>
                      <a:lnTo>
                        <a:pt x="12" y="116"/>
                      </a:lnTo>
                      <a:lnTo>
                        <a:pt x="12" y="114"/>
                      </a:lnTo>
                      <a:lnTo>
                        <a:pt x="10" y="112"/>
                      </a:lnTo>
                      <a:lnTo>
                        <a:pt x="8" y="110"/>
                      </a:lnTo>
                      <a:lnTo>
                        <a:pt x="8" y="108"/>
                      </a:lnTo>
                      <a:lnTo>
                        <a:pt x="6" y="106"/>
                      </a:lnTo>
                      <a:lnTo>
                        <a:pt x="6" y="103"/>
                      </a:lnTo>
                      <a:lnTo>
                        <a:pt x="4" y="99"/>
                      </a:lnTo>
                      <a:lnTo>
                        <a:pt x="4" y="97"/>
                      </a:lnTo>
                      <a:lnTo>
                        <a:pt x="2" y="95"/>
                      </a:lnTo>
                      <a:lnTo>
                        <a:pt x="2" y="93"/>
                      </a:lnTo>
                      <a:lnTo>
                        <a:pt x="2" y="89"/>
                      </a:lnTo>
                      <a:lnTo>
                        <a:pt x="0" y="87"/>
                      </a:lnTo>
                      <a:lnTo>
                        <a:pt x="0" y="83"/>
                      </a:lnTo>
                      <a:lnTo>
                        <a:pt x="0" y="81"/>
                      </a:lnTo>
                      <a:lnTo>
                        <a:pt x="0" y="79"/>
                      </a:lnTo>
                      <a:lnTo>
                        <a:pt x="0" y="74"/>
                      </a:lnTo>
                      <a:lnTo>
                        <a:pt x="0" y="72"/>
                      </a:lnTo>
                      <a:lnTo>
                        <a:pt x="0" y="68"/>
                      </a:lnTo>
                      <a:lnTo>
                        <a:pt x="0" y="64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0" y="56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2" y="45"/>
                      </a:lnTo>
                      <a:lnTo>
                        <a:pt x="2" y="43"/>
                      </a:lnTo>
                      <a:lnTo>
                        <a:pt x="2" y="39"/>
                      </a:lnTo>
                      <a:lnTo>
                        <a:pt x="4" y="37"/>
                      </a:lnTo>
                      <a:lnTo>
                        <a:pt x="4" y="35"/>
                      </a:lnTo>
                      <a:lnTo>
                        <a:pt x="4" y="31"/>
                      </a:lnTo>
                      <a:lnTo>
                        <a:pt x="6" y="29"/>
                      </a:lnTo>
                      <a:lnTo>
                        <a:pt x="6" y="27"/>
                      </a:lnTo>
                      <a:lnTo>
                        <a:pt x="8" y="25"/>
                      </a:lnTo>
                      <a:lnTo>
                        <a:pt x="10" y="20"/>
                      </a:lnTo>
                      <a:lnTo>
                        <a:pt x="10" y="18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4" y="12"/>
                      </a:lnTo>
                      <a:lnTo>
                        <a:pt x="16" y="10"/>
                      </a:lnTo>
                      <a:lnTo>
                        <a:pt x="16" y="10"/>
                      </a:lnTo>
                      <a:lnTo>
                        <a:pt x="18" y="8"/>
                      </a:lnTo>
                      <a:lnTo>
                        <a:pt x="20" y="6"/>
                      </a:lnTo>
                      <a:lnTo>
                        <a:pt x="22" y="4"/>
                      </a:lnTo>
                      <a:lnTo>
                        <a:pt x="24" y="4"/>
                      </a:lnTo>
                      <a:lnTo>
                        <a:pt x="24" y="2"/>
                      </a:lnTo>
                      <a:lnTo>
                        <a:pt x="27" y="2"/>
                      </a:lnTo>
                      <a:lnTo>
                        <a:pt x="29" y="2"/>
                      </a:lnTo>
                      <a:lnTo>
                        <a:pt x="31" y="0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7" y="0"/>
                      </a:lnTo>
                      <a:lnTo>
                        <a:pt x="39" y="0"/>
                      </a:lnTo>
                      <a:lnTo>
                        <a:pt x="41" y="0"/>
                      </a:lnTo>
                      <a:lnTo>
                        <a:pt x="43" y="0"/>
                      </a:lnTo>
                      <a:lnTo>
                        <a:pt x="45" y="2"/>
                      </a:lnTo>
                      <a:lnTo>
                        <a:pt x="47" y="2"/>
                      </a:lnTo>
                      <a:lnTo>
                        <a:pt x="47" y="2"/>
                      </a:lnTo>
                      <a:lnTo>
                        <a:pt x="49" y="4"/>
                      </a:lnTo>
                      <a:lnTo>
                        <a:pt x="51" y="6"/>
                      </a:lnTo>
                      <a:lnTo>
                        <a:pt x="54" y="6"/>
                      </a:lnTo>
                      <a:lnTo>
                        <a:pt x="54" y="8"/>
                      </a:lnTo>
                      <a:lnTo>
                        <a:pt x="56" y="10"/>
                      </a:lnTo>
                      <a:lnTo>
                        <a:pt x="58" y="10"/>
                      </a:lnTo>
                      <a:lnTo>
                        <a:pt x="58" y="12"/>
                      </a:lnTo>
                      <a:lnTo>
                        <a:pt x="60" y="14"/>
                      </a:lnTo>
                      <a:lnTo>
                        <a:pt x="62" y="16"/>
                      </a:lnTo>
                      <a:lnTo>
                        <a:pt x="62" y="18"/>
                      </a:lnTo>
                      <a:lnTo>
                        <a:pt x="64" y="20"/>
                      </a:lnTo>
                      <a:lnTo>
                        <a:pt x="64" y="25"/>
                      </a:lnTo>
                      <a:lnTo>
                        <a:pt x="66" y="27"/>
                      </a:lnTo>
                      <a:lnTo>
                        <a:pt x="66" y="29"/>
                      </a:lnTo>
                      <a:lnTo>
                        <a:pt x="68" y="31"/>
                      </a:lnTo>
                      <a:lnTo>
                        <a:pt x="68" y="35"/>
                      </a:lnTo>
                      <a:lnTo>
                        <a:pt x="68" y="37"/>
                      </a:lnTo>
                      <a:lnTo>
                        <a:pt x="70" y="39"/>
                      </a:lnTo>
                      <a:lnTo>
                        <a:pt x="70" y="43"/>
                      </a:lnTo>
                      <a:lnTo>
                        <a:pt x="70" y="45"/>
                      </a:lnTo>
                      <a:lnTo>
                        <a:pt x="70" y="49"/>
                      </a:lnTo>
                      <a:lnTo>
                        <a:pt x="70" y="52"/>
                      </a:lnTo>
                      <a:lnTo>
                        <a:pt x="70" y="56"/>
                      </a:lnTo>
                      <a:lnTo>
                        <a:pt x="70" y="58"/>
                      </a:lnTo>
                      <a:lnTo>
                        <a:pt x="70" y="62"/>
                      </a:lnTo>
                      <a:lnTo>
                        <a:pt x="70" y="64"/>
                      </a:lnTo>
                      <a:lnTo>
                        <a:pt x="70" y="68"/>
                      </a:lnTo>
                      <a:lnTo>
                        <a:pt x="70" y="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3" name="Freeform 372"/>
                <p:cNvSpPr>
                  <a:spLocks noEditPoints="1"/>
                </p:cNvSpPr>
                <p:nvPr/>
              </p:nvSpPr>
              <p:spPr bwMode="auto">
                <a:xfrm flipH="1">
                  <a:off x="8149834" y="1846276"/>
                  <a:ext cx="107567" cy="179700"/>
                </a:xfrm>
                <a:custGeom>
                  <a:avLst/>
                  <a:gdLst/>
                  <a:ahLst/>
                  <a:cxnLst>
                    <a:cxn ang="0">
                      <a:pos x="56" y="3"/>
                    </a:cxn>
                    <a:cxn ang="0">
                      <a:pos x="65" y="9"/>
                    </a:cxn>
                    <a:cxn ang="0">
                      <a:pos x="73" y="19"/>
                    </a:cxn>
                    <a:cxn ang="0">
                      <a:pos x="79" y="32"/>
                    </a:cxn>
                    <a:cxn ang="0">
                      <a:pos x="83" y="48"/>
                    </a:cxn>
                    <a:cxn ang="0">
                      <a:pos x="85" y="65"/>
                    </a:cxn>
                    <a:cxn ang="0">
                      <a:pos x="83" y="77"/>
                    </a:cxn>
                    <a:cxn ang="0">
                      <a:pos x="81" y="90"/>
                    </a:cxn>
                    <a:cxn ang="0">
                      <a:pos x="79" y="100"/>
                    </a:cxn>
                    <a:cxn ang="0">
                      <a:pos x="77" y="110"/>
                    </a:cxn>
                    <a:cxn ang="0">
                      <a:pos x="71" y="119"/>
                    </a:cxn>
                    <a:cxn ang="0">
                      <a:pos x="67" y="125"/>
                    </a:cxn>
                    <a:cxn ang="0">
                      <a:pos x="61" y="131"/>
                    </a:cxn>
                    <a:cxn ang="0">
                      <a:pos x="54" y="137"/>
                    </a:cxn>
                    <a:cxn ang="0">
                      <a:pos x="46" y="139"/>
                    </a:cxn>
                    <a:cxn ang="0">
                      <a:pos x="40" y="142"/>
                    </a:cxn>
                    <a:cxn ang="0">
                      <a:pos x="29" y="139"/>
                    </a:cxn>
                    <a:cxn ang="0">
                      <a:pos x="21" y="133"/>
                    </a:cxn>
                    <a:cxn ang="0">
                      <a:pos x="13" y="123"/>
                    </a:cxn>
                    <a:cxn ang="0">
                      <a:pos x="7" y="110"/>
                    </a:cxn>
                    <a:cxn ang="0">
                      <a:pos x="2" y="96"/>
                    </a:cxn>
                    <a:cxn ang="0">
                      <a:pos x="0" y="79"/>
                    </a:cxn>
                    <a:cxn ang="0">
                      <a:pos x="0" y="63"/>
                    </a:cxn>
                    <a:cxn ang="0">
                      <a:pos x="2" y="52"/>
                    </a:cxn>
                    <a:cxn ang="0">
                      <a:pos x="4" y="40"/>
                    </a:cxn>
                    <a:cxn ang="0">
                      <a:pos x="7" y="32"/>
                    </a:cxn>
                    <a:cxn ang="0">
                      <a:pos x="13" y="21"/>
                    </a:cxn>
                    <a:cxn ang="0">
                      <a:pos x="17" y="15"/>
                    </a:cxn>
                    <a:cxn ang="0">
                      <a:pos x="23" y="9"/>
                    </a:cxn>
                    <a:cxn ang="0">
                      <a:pos x="29" y="3"/>
                    </a:cxn>
                    <a:cxn ang="0">
                      <a:pos x="38" y="0"/>
                    </a:cxn>
                    <a:cxn ang="0">
                      <a:pos x="44" y="0"/>
                    </a:cxn>
                    <a:cxn ang="0">
                      <a:pos x="44" y="13"/>
                    </a:cxn>
                    <a:cxn ang="0">
                      <a:pos x="40" y="13"/>
                    </a:cxn>
                    <a:cxn ang="0">
                      <a:pos x="36" y="15"/>
                    </a:cxn>
                    <a:cxn ang="0">
                      <a:pos x="31" y="17"/>
                    </a:cxn>
                    <a:cxn ang="0">
                      <a:pos x="27" y="21"/>
                    </a:cxn>
                    <a:cxn ang="0">
                      <a:pos x="23" y="27"/>
                    </a:cxn>
                    <a:cxn ang="0">
                      <a:pos x="19" y="36"/>
                    </a:cxn>
                    <a:cxn ang="0">
                      <a:pos x="17" y="44"/>
                    </a:cxn>
                    <a:cxn ang="0">
                      <a:pos x="15" y="54"/>
                    </a:cxn>
                    <a:cxn ang="0">
                      <a:pos x="13" y="71"/>
                    </a:cxn>
                    <a:cxn ang="0">
                      <a:pos x="13" y="86"/>
                    </a:cxn>
                    <a:cxn ang="0">
                      <a:pos x="15" y="98"/>
                    </a:cxn>
                    <a:cxn ang="0">
                      <a:pos x="19" y="110"/>
                    </a:cxn>
                    <a:cxn ang="0">
                      <a:pos x="25" y="119"/>
                    </a:cxn>
                    <a:cxn ang="0">
                      <a:pos x="31" y="125"/>
                    </a:cxn>
                    <a:cxn ang="0">
                      <a:pos x="38" y="127"/>
                    </a:cxn>
                    <a:cxn ang="0">
                      <a:pos x="42" y="127"/>
                    </a:cxn>
                    <a:cxn ang="0">
                      <a:pos x="46" y="127"/>
                    </a:cxn>
                    <a:cxn ang="0">
                      <a:pos x="50" y="123"/>
                    </a:cxn>
                    <a:cxn ang="0">
                      <a:pos x="54" y="121"/>
                    </a:cxn>
                    <a:cxn ang="0">
                      <a:pos x="61" y="113"/>
                    </a:cxn>
                    <a:cxn ang="0">
                      <a:pos x="67" y="100"/>
                    </a:cxn>
                    <a:cxn ang="0">
                      <a:pos x="71" y="83"/>
                    </a:cxn>
                    <a:cxn ang="0">
                      <a:pos x="71" y="75"/>
                    </a:cxn>
                    <a:cxn ang="0">
                      <a:pos x="71" y="59"/>
                    </a:cxn>
                    <a:cxn ang="0">
                      <a:pos x="69" y="46"/>
                    </a:cxn>
                    <a:cxn ang="0">
                      <a:pos x="65" y="34"/>
                    </a:cxn>
                    <a:cxn ang="0">
                      <a:pos x="61" y="23"/>
                    </a:cxn>
                    <a:cxn ang="0">
                      <a:pos x="54" y="17"/>
                    </a:cxn>
                    <a:cxn ang="0">
                      <a:pos x="48" y="13"/>
                    </a:cxn>
                  </a:cxnLst>
                  <a:rect l="0" t="0" r="r" b="b"/>
                  <a:pathLst>
                    <a:path w="85" h="142">
                      <a:moveTo>
                        <a:pt x="48" y="0"/>
                      </a:moveTo>
                      <a:lnTo>
                        <a:pt x="50" y="0"/>
                      </a:lnTo>
                      <a:lnTo>
                        <a:pt x="52" y="0"/>
                      </a:lnTo>
                      <a:lnTo>
                        <a:pt x="54" y="3"/>
                      </a:lnTo>
                      <a:lnTo>
                        <a:pt x="56" y="3"/>
                      </a:lnTo>
                      <a:lnTo>
                        <a:pt x="58" y="3"/>
                      </a:lnTo>
                      <a:lnTo>
                        <a:pt x="61" y="5"/>
                      </a:lnTo>
                      <a:lnTo>
                        <a:pt x="61" y="7"/>
                      </a:lnTo>
                      <a:lnTo>
                        <a:pt x="63" y="7"/>
                      </a:lnTo>
                      <a:lnTo>
                        <a:pt x="65" y="9"/>
                      </a:lnTo>
                      <a:lnTo>
                        <a:pt x="67" y="11"/>
                      </a:lnTo>
                      <a:lnTo>
                        <a:pt x="69" y="13"/>
                      </a:lnTo>
                      <a:lnTo>
                        <a:pt x="71" y="15"/>
                      </a:lnTo>
                      <a:lnTo>
                        <a:pt x="71" y="17"/>
                      </a:lnTo>
                      <a:lnTo>
                        <a:pt x="73" y="19"/>
                      </a:lnTo>
                      <a:lnTo>
                        <a:pt x="75" y="21"/>
                      </a:lnTo>
                      <a:lnTo>
                        <a:pt x="75" y="23"/>
                      </a:lnTo>
                      <a:lnTo>
                        <a:pt x="77" y="27"/>
                      </a:lnTo>
                      <a:lnTo>
                        <a:pt x="77" y="30"/>
                      </a:lnTo>
                      <a:lnTo>
                        <a:pt x="79" y="32"/>
                      </a:lnTo>
                      <a:lnTo>
                        <a:pt x="79" y="36"/>
                      </a:lnTo>
                      <a:lnTo>
                        <a:pt x="81" y="38"/>
                      </a:lnTo>
                      <a:lnTo>
                        <a:pt x="81" y="42"/>
                      </a:lnTo>
                      <a:lnTo>
                        <a:pt x="81" y="44"/>
                      </a:lnTo>
                      <a:lnTo>
                        <a:pt x="83" y="48"/>
                      </a:lnTo>
                      <a:lnTo>
                        <a:pt x="83" y="50"/>
                      </a:lnTo>
                      <a:lnTo>
                        <a:pt x="83" y="54"/>
                      </a:lnTo>
                      <a:lnTo>
                        <a:pt x="83" y="59"/>
                      </a:lnTo>
                      <a:lnTo>
                        <a:pt x="83" y="61"/>
                      </a:lnTo>
                      <a:lnTo>
                        <a:pt x="85" y="65"/>
                      </a:lnTo>
                      <a:lnTo>
                        <a:pt x="85" y="69"/>
                      </a:lnTo>
                      <a:lnTo>
                        <a:pt x="83" y="71"/>
                      </a:lnTo>
                      <a:lnTo>
                        <a:pt x="83" y="75"/>
                      </a:lnTo>
                      <a:lnTo>
                        <a:pt x="83" y="75"/>
                      </a:lnTo>
                      <a:lnTo>
                        <a:pt x="83" y="77"/>
                      </a:lnTo>
                      <a:lnTo>
                        <a:pt x="83" y="79"/>
                      </a:lnTo>
                      <a:lnTo>
                        <a:pt x="83" y="81"/>
                      </a:lnTo>
                      <a:lnTo>
                        <a:pt x="83" y="86"/>
                      </a:lnTo>
                      <a:lnTo>
                        <a:pt x="83" y="88"/>
                      </a:lnTo>
                      <a:lnTo>
                        <a:pt x="81" y="90"/>
                      </a:lnTo>
                      <a:lnTo>
                        <a:pt x="81" y="92"/>
                      </a:lnTo>
                      <a:lnTo>
                        <a:pt x="81" y="94"/>
                      </a:lnTo>
                      <a:lnTo>
                        <a:pt x="81" y="96"/>
                      </a:lnTo>
                      <a:lnTo>
                        <a:pt x="81" y="98"/>
                      </a:lnTo>
                      <a:lnTo>
                        <a:pt x="79" y="100"/>
                      </a:lnTo>
                      <a:lnTo>
                        <a:pt x="79" y="102"/>
                      </a:lnTo>
                      <a:lnTo>
                        <a:pt x="79" y="104"/>
                      </a:lnTo>
                      <a:lnTo>
                        <a:pt x="77" y="106"/>
                      </a:lnTo>
                      <a:lnTo>
                        <a:pt x="77" y="108"/>
                      </a:lnTo>
                      <a:lnTo>
                        <a:pt x="77" y="110"/>
                      </a:lnTo>
                      <a:lnTo>
                        <a:pt x="75" y="110"/>
                      </a:lnTo>
                      <a:lnTo>
                        <a:pt x="75" y="113"/>
                      </a:lnTo>
                      <a:lnTo>
                        <a:pt x="73" y="115"/>
                      </a:lnTo>
                      <a:lnTo>
                        <a:pt x="73" y="117"/>
                      </a:lnTo>
                      <a:lnTo>
                        <a:pt x="71" y="119"/>
                      </a:lnTo>
                      <a:lnTo>
                        <a:pt x="71" y="121"/>
                      </a:lnTo>
                      <a:lnTo>
                        <a:pt x="69" y="121"/>
                      </a:lnTo>
                      <a:lnTo>
                        <a:pt x="69" y="123"/>
                      </a:lnTo>
                      <a:lnTo>
                        <a:pt x="67" y="125"/>
                      </a:lnTo>
                      <a:lnTo>
                        <a:pt x="67" y="125"/>
                      </a:lnTo>
                      <a:lnTo>
                        <a:pt x="65" y="127"/>
                      </a:lnTo>
                      <a:lnTo>
                        <a:pt x="65" y="129"/>
                      </a:lnTo>
                      <a:lnTo>
                        <a:pt x="63" y="129"/>
                      </a:lnTo>
                      <a:lnTo>
                        <a:pt x="63" y="131"/>
                      </a:lnTo>
                      <a:lnTo>
                        <a:pt x="61" y="131"/>
                      </a:lnTo>
                      <a:lnTo>
                        <a:pt x="58" y="133"/>
                      </a:lnTo>
                      <a:lnTo>
                        <a:pt x="58" y="133"/>
                      </a:lnTo>
                      <a:lnTo>
                        <a:pt x="56" y="135"/>
                      </a:lnTo>
                      <a:lnTo>
                        <a:pt x="56" y="135"/>
                      </a:lnTo>
                      <a:lnTo>
                        <a:pt x="54" y="137"/>
                      </a:lnTo>
                      <a:lnTo>
                        <a:pt x="52" y="137"/>
                      </a:lnTo>
                      <a:lnTo>
                        <a:pt x="50" y="137"/>
                      </a:lnTo>
                      <a:lnTo>
                        <a:pt x="50" y="139"/>
                      </a:lnTo>
                      <a:lnTo>
                        <a:pt x="48" y="139"/>
                      </a:lnTo>
                      <a:lnTo>
                        <a:pt x="46" y="139"/>
                      </a:lnTo>
                      <a:lnTo>
                        <a:pt x="46" y="139"/>
                      </a:lnTo>
                      <a:lnTo>
                        <a:pt x="44" y="139"/>
                      </a:lnTo>
                      <a:lnTo>
                        <a:pt x="42" y="142"/>
                      </a:lnTo>
                      <a:lnTo>
                        <a:pt x="42" y="142"/>
                      </a:lnTo>
                      <a:lnTo>
                        <a:pt x="40" y="142"/>
                      </a:lnTo>
                      <a:lnTo>
                        <a:pt x="38" y="142"/>
                      </a:lnTo>
                      <a:lnTo>
                        <a:pt x="36" y="139"/>
                      </a:lnTo>
                      <a:lnTo>
                        <a:pt x="34" y="139"/>
                      </a:lnTo>
                      <a:lnTo>
                        <a:pt x="31" y="139"/>
                      </a:lnTo>
                      <a:lnTo>
                        <a:pt x="29" y="139"/>
                      </a:lnTo>
                      <a:lnTo>
                        <a:pt x="27" y="137"/>
                      </a:lnTo>
                      <a:lnTo>
                        <a:pt x="25" y="137"/>
                      </a:lnTo>
                      <a:lnTo>
                        <a:pt x="23" y="135"/>
                      </a:lnTo>
                      <a:lnTo>
                        <a:pt x="23" y="135"/>
                      </a:lnTo>
                      <a:lnTo>
                        <a:pt x="21" y="133"/>
                      </a:lnTo>
                      <a:lnTo>
                        <a:pt x="19" y="131"/>
                      </a:lnTo>
                      <a:lnTo>
                        <a:pt x="17" y="129"/>
                      </a:lnTo>
                      <a:lnTo>
                        <a:pt x="15" y="127"/>
                      </a:lnTo>
                      <a:lnTo>
                        <a:pt x="13" y="125"/>
                      </a:lnTo>
                      <a:lnTo>
                        <a:pt x="13" y="123"/>
                      </a:lnTo>
                      <a:lnTo>
                        <a:pt x="11" y="121"/>
                      </a:lnTo>
                      <a:lnTo>
                        <a:pt x="9" y="119"/>
                      </a:lnTo>
                      <a:lnTo>
                        <a:pt x="9" y="117"/>
                      </a:lnTo>
                      <a:lnTo>
                        <a:pt x="7" y="115"/>
                      </a:lnTo>
                      <a:lnTo>
                        <a:pt x="7" y="110"/>
                      </a:lnTo>
                      <a:lnTo>
                        <a:pt x="4" y="108"/>
                      </a:lnTo>
                      <a:lnTo>
                        <a:pt x="4" y="106"/>
                      </a:lnTo>
                      <a:lnTo>
                        <a:pt x="2" y="102"/>
                      </a:lnTo>
                      <a:lnTo>
                        <a:pt x="2" y="100"/>
                      </a:lnTo>
                      <a:lnTo>
                        <a:pt x="2" y="96"/>
                      </a:lnTo>
                      <a:lnTo>
                        <a:pt x="0" y="94"/>
                      </a:lnTo>
                      <a:lnTo>
                        <a:pt x="0" y="90"/>
                      </a:lnTo>
                      <a:lnTo>
                        <a:pt x="0" y="86"/>
                      </a:lnTo>
                      <a:lnTo>
                        <a:pt x="0" y="83"/>
                      </a:lnTo>
                      <a:lnTo>
                        <a:pt x="0" y="79"/>
                      </a:lnTo>
                      <a:lnTo>
                        <a:pt x="0" y="75"/>
                      </a:lnTo>
                      <a:lnTo>
                        <a:pt x="0" y="73"/>
                      </a:lnTo>
                      <a:lnTo>
                        <a:pt x="0" y="69"/>
                      </a:lnTo>
                      <a:lnTo>
                        <a:pt x="0" y="65"/>
                      </a:lnTo>
                      <a:lnTo>
                        <a:pt x="0" y="63"/>
                      </a:lnTo>
                      <a:lnTo>
                        <a:pt x="0" y="61"/>
                      </a:lnTo>
                      <a:lnTo>
                        <a:pt x="0" y="59"/>
                      </a:lnTo>
                      <a:lnTo>
                        <a:pt x="0" y="56"/>
                      </a:lnTo>
                      <a:lnTo>
                        <a:pt x="0" y="54"/>
                      </a:lnTo>
                      <a:lnTo>
                        <a:pt x="2" y="52"/>
                      </a:lnTo>
                      <a:lnTo>
                        <a:pt x="2" y="48"/>
                      </a:lnTo>
                      <a:lnTo>
                        <a:pt x="2" y="46"/>
                      </a:lnTo>
                      <a:lnTo>
                        <a:pt x="2" y="44"/>
                      </a:lnTo>
                      <a:lnTo>
                        <a:pt x="2" y="42"/>
                      </a:lnTo>
                      <a:lnTo>
                        <a:pt x="4" y="40"/>
                      </a:lnTo>
                      <a:lnTo>
                        <a:pt x="4" y="38"/>
                      </a:lnTo>
                      <a:lnTo>
                        <a:pt x="4" y="36"/>
                      </a:lnTo>
                      <a:lnTo>
                        <a:pt x="7" y="34"/>
                      </a:lnTo>
                      <a:lnTo>
                        <a:pt x="7" y="34"/>
                      </a:lnTo>
                      <a:lnTo>
                        <a:pt x="7" y="32"/>
                      </a:lnTo>
                      <a:lnTo>
                        <a:pt x="9" y="30"/>
                      </a:lnTo>
                      <a:lnTo>
                        <a:pt x="9" y="27"/>
                      </a:lnTo>
                      <a:lnTo>
                        <a:pt x="11" y="25"/>
                      </a:lnTo>
                      <a:lnTo>
                        <a:pt x="11" y="23"/>
                      </a:lnTo>
                      <a:lnTo>
                        <a:pt x="13" y="21"/>
                      </a:lnTo>
                      <a:lnTo>
                        <a:pt x="13" y="21"/>
                      </a:lnTo>
                      <a:lnTo>
                        <a:pt x="15" y="19"/>
                      </a:lnTo>
                      <a:lnTo>
                        <a:pt x="15" y="17"/>
                      </a:lnTo>
                      <a:lnTo>
                        <a:pt x="17" y="15"/>
                      </a:lnTo>
                      <a:lnTo>
                        <a:pt x="17" y="15"/>
                      </a:lnTo>
                      <a:lnTo>
                        <a:pt x="19" y="13"/>
                      </a:lnTo>
                      <a:lnTo>
                        <a:pt x="19" y="13"/>
                      </a:lnTo>
                      <a:lnTo>
                        <a:pt x="21" y="11"/>
                      </a:lnTo>
                      <a:lnTo>
                        <a:pt x="21" y="9"/>
                      </a:lnTo>
                      <a:lnTo>
                        <a:pt x="23" y="9"/>
                      </a:lnTo>
                      <a:lnTo>
                        <a:pt x="25" y="7"/>
                      </a:lnTo>
                      <a:lnTo>
                        <a:pt x="25" y="7"/>
                      </a:lnTo>
                      <a:lnTo>
                        <a:pt x="27" y="5"/>
                      </a:lnTo>
                      <a:lnTo>
                        <a:pt x="29" y="5"/>
                      </a:lnTo>
                      <a:lnTo>
                        <a:pt x="29" y="3"/>
                      </a:lnTo>
                      <a:lnTo>
                        <a:pt x="31" y="3"/>
                      </a:lnTo>
                      <a:lnTo>
                        <a:pt x="34" y="3"/>
                      </a:lnTo>
                      <a:lnTo>
                        <a:pt x="34" y="3"/>
                      </a:lnTo>
                      <a:lnTo>
                        <a:pt x="3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40" y="0"/>
                      </a:lnTo>
                      <a:lnTo>
                        <a:pt x="42" y="0"/>
                      </a:lnTo>
                      <a:lnTo>
                        <a:pt x="42" y="0"/>
                      </a:lnTo>
                      <a:lnTo>
                        <a:pt x="44" y="0"/>
                      </a:lnTo>
                      <a:lnTo>
                        <a:pt x="46" y="0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  <a:moveTo>
                        <a:pt x="46" y="13"/>
                      </a:moveTo>
                      <a:lnTo>
                        <a:pt x="44" y="13"/>
                      </a:lnTo>
                      <a:lnTo>
                        <a:pt x="44" y="13"/>
                      </a:lnTo>
                      <a:lnTo>
                        <a:pt x="44" y="13"/>
                      </a:lnTo>
                      <a:lnTo>
                        <a:pt x="42" y="13"/>
                      </a:lnTo>
                      <a:lnTo>
                        <a:pt x="42" y="13"/>
                      </a:lnTo>
                      <a:lnTo>
                        <a:pt x="40" y="13"/>
                      </a:lnTo>
                      <a:lnTo>
                        <a:pt x="40" y="13"/>
                      </a:lnTo>
                      <a:lnTo>
                        <a:pt x="40" y="13"/>
                      </a:lnTo>
                      <a:lnTo>
                        <a:pt x="38" y="13"/>
                      </a:lnTo>
                      <a:lnTo>
                        <a:pt x="38" y="15"/>
                      </a:lnTo>
                      <a:lnTo>
                        <a:pt x="36" y="15"/>
                      </a:lnTo>
                      <a:lnTo>
                        <a:pt x="36" y="15"/>
                      </a:lnTo>
                      <a:lnTo>
                        <a:pt x="36" y="15"/>
                      </a:lnTo>
                      <a:lnTo>
                        <a:pt x="34" y="15"/>
                      </a:lnTo>
                      <a:lnTo>
                        <a:pt x="34" y="17"/>
                      </a:lnTo>
                      <a:lnTo>
                        <a:pt x="31" y="17"/>
                      </a:lnTo>
                      <a:lnTo>
                        <a:pt x="31" y="17"/>
                      </a:lnTo>
                      <a:lnTo>
                        <a:pt x="29" y="19"/>
                      </a:lnTo>
                      <a:lnTo>
                        <a:pt x="29" y="19"/>
                      </a:lnTo>
                      <a:lnTo>
                        <a:pt x="29" y="21"/>
                      </a:lnTo>
                      <a:lnTo>
                        <a:pt x="27" y="21"/>
                      </a:lnTo>
                      <a:lnTo>
                        <a:pt x="27" y="23"/>
                      </a:lnTo>
                      <a:lnTo>
                        <a:pt x="25" y="25"/>
                      </a:lnTo>
                      <a:lnTo>
                        <a:pt x="25" y="25"/>
                      </a:lnTo>
                      <a:lnTo>
                        <a:pt x="23" y="27"/>
                      </a:lnTo>
                      <a:lnTo>
                        <a:pt x="23" y="27"/>
                      </a:lnTo>
                      <a:lnTo>
                        <a:pt x="23" y="30"/>
                      </a:lnTo>
                      <a:lnTo>
                        <a:pt x="21" y="32"/>
                      </a:lnTo>
                      <a:lnTo>
                        <a:pt x="21" y="32"/>
                      </a:lnTo>
                      <a:lnTo>
                        <a:pt x="21" y="34"/>
                      </a:lnTo>
                      <a:lnTo>
                        <a:pt x="19" y="36"/>
                      </a:lnTo>
                      <a:lnTo>
                        <a:pt x="19" y="38"/>
                      </a:lnTo>
                      <a:lnTo>
                        <a:pt x="19" y="38"/>
                      </a:lnTo>
                      <a:lnTo>
                        <a:pt x="17" y="40"/>
                      </a:lnTo>
                      <a:lnTo>
                        <a:pt x="17" y="42"/>
                      </a:lnTo>
                      <a:lnTo>
                        <a:pt x="17" y="44"/>
                      </a:lnTo>
                      <a:lnTo>
                        <a:pt x="17" y="46"/>
                      </a:lnTo>
                      <a:lnTo>
                        <a:pt x="15" y="46"/>
                      </a:lnTo>
                      <a:lnTo>
                        <a:pt x="15" y="48"/>
                      </a:lnTo>
                      <a:lnTo>
                        <a:pt x="15" y="50"/>
                      </a:lnTo>
                      <a:lnTo>
                        <a:pt x="15" y="54"/>
                      </a:lnTo>
                      <a:lnTo>
                        <a:pt x="13" y="59"/>
                      </a:lnTo>
                      <a:lnTo>
                        <a:pt x="13" y="63"/>
                      </a:lnTo>
                      <a:lnTo>
                        <a:pt x="13" y="67"/>
                      </a:lnTo>
                      <a:lnTo>
                        <a:pt x="13" y="69"/>
                      </a:lnTo>
                      <a:lnTo>
                        <a:pt x="13" y="71"/>
                      </a:lnTo>
                      <a:lnTo>
                        <a:pt x="13" y="75"/>
                      </a:lnTo>
                      <a:lnTo>
                        <a:pt x="13" y="77"/>
                      </a:lnTo>
                      <a:lnTo>
                        <a:pt x="13" y="79"/>
                      </a:lnTo>
                      <a:lnTo>
                        <a:pt x="13" y="83"/>
                      </a:lnTo>
                      <a:lnTo>
                        <a:pt x="13" y="86"/>
                      </a:lnTo>
                      <a:lnTo>
                        <a:pt x="13" y="88"/>
                      </a:lnTo>
                      <a:lnTo>
                        <a:pt x="13" y="92"/>
                      </a:lnTo>
                      <a:lnTo>
                        <a:pt x="15" y="94"/>
                      </a:lnTo>
                      <a:lnTo>
                        <a:pt x="15" y="96"/>
                      </a:lnTo>
                      <a:lnTo>
                        <a:pt x="15" y="98"/>
                      </a:lnTo>
                      <a:lnTo>
                        <a:pt x="17" y="100"/>
                      </a:lnTo>
                      <a:lnTo>
                        <a:pt x="17" y="102"/>
                      </a:lnTo>
                      <a:lnTo>
                        <a:pt x="17" y="106"/>
                      </a:lnTo>
                      <a:lnTo>
                        <a:pt x="19" y="108"/>
                      </a:lnTo>
                      <a:lnTo>
                        <a:pt x="19" y="110"/>
                      </a:lnTo>
                      <a:lnTo>
                        <a:pt x="21" y="113"/>
                      </a:lnTo>
                      <a:lnTo>
                        <a:pt x="21" y="113"/>
                      </a:lnTo>
                      <a:lnTo>
                        <a:pt x="23" y="115"/>
                      </a:lnTo>
                      <a:lnTo>
                        <a:pt x="23" y="117"/>
                      </a:lnTo>
                      <a:lnTo>
                        <a:pt x="25" y="119"/>
                      </a:lnTo>
                      <a:lnTo>
                        <a:pt x="25" y="121"/>
                      </a:lnTo>
                      <a:lnTo>
                        <a:pt x="27" y="121"/>
                      </a:lnTo>
                      <a:lnTo>
                        <a:pt x="29" y="123"/>
                      </a:lnTo>
                      <a:lnTo>
                        <a:pt x="29" y="123"/>
                      </a:lnTo>
                      <a:lnTo>
                        <a:pt x="31" y="125"/>
                      </a:lnTo>
                      <a:lnTo>
                        <a:pt x="31" y="125"/>
                      </a:lnTo>
                      <a:lnTo>
                        <a:pt x="34" y="127"/>
                      </a:lnTo>
                      <a:lnTo>
                        <a:pt x="36" y="127"/>
                      </a:lnTo>
                      <a:lnTo>
                        <a:pt x="38" y="127"/>
                      </a:lnTo>
                      <a:lnTo>
                        <a:pt x="38" y="127"/>
                      </a:lnTo>
                      <a:lnTo>
                        <a:pt x="40" y="127"/>
                      </a:lnTo>
                      <a:lnTo>
                        <a:pt x="40" y="127"/>
                      </a:lnTo>
                      <a:lnTo>
                        <a:pt x="40" y="127"/>
                      </a:lnTo>
                      <a:lnTo>
                        <a:pt x="42" y="127"/>
                      </a:lnTo>
                      <a:lnTo>
                        <a:pt x="42" y="127"/>
                      </a:lnTo>
                      <a:lnTo>
                        <a:pt x="44" y="127"/>
                      </a:lnTo>
                      <a:lnTo>
                        <a:pt x="44" y="127"/>
                      </a:lnTo>
                      <a:lnTo>
                        <a:pt x="44" y="127"/>
                      </a:lnTo>
                      <a:lnTo>
                        <a:pt x="46" y="127"/>
                      </a:lnTo>
                      <a:lnTo>
                        <a:pt x="46" y="127"/>
                      </a:lnTo>
                      <a:lnTo>
                        <a:pt x="48" y="125"/>
                      </a:lnTo>
                      <a:lnTo>
                        <a:pt x="48" y="125"/>
                      </a:lnTo>
                      <a:lnTo>
                        <a:pt x="48" y="125"/>
                      </a:lnTo>
                      <a:lnTo>
                        <a:pt x="50" y="125"/>
                      </a:lnTo>
                      <a:lnTo>
                        <a:pt x="50" y="123"/>
                      </a:lnTo>
                      <a:lnTo>
                        <a:pt x="52" y="123"/>
                      </a:lnTo>
                      <a:lnTo>
                        <a:pt x="52" y="123"/>
                      </a:lnTo>
                      <a:lnTo>
                        <a:pt x="52" y="121"/>
                      </a:lnTo>
                      <a:lnTo>
                        <a:pt x="54" y="121"/>
                      </a:lnTo>
                      <a:lnTo>
                        <a:pt x="54" y="121"/>
                      </a:lnTo>
                      <a:lnTo>
                        <a:pt x="56" y="119"/>
                      </a:lnTo>
                      <a:lnTo>
                        <a:pt x="56" y="119"/>
                      </a:lnTo>
                      <a:lnTo>
                        <a:pt x="58" y="117"/>
                      </a:lnTo>
                      <a:lnTo>
                        <a:pt x="58" y="117"/>
                      </a:lnTo>
                      <a:lnTo>
                        <a:pt x="61" y="113"/>
                      </a:lnTo>
                      <a:lnTo>
                        <a:pt x="61" y="110"/>
                      </a:lnTo>
                      <a:lnTo>
                        <a:pt x="63" y="108"/>
                      </a:lnTo>
                      <a:lnTo>
                        <a:pt x="65" y="106"/>
                      </a:lnTo>
                      <a:lnTo>
                        <a:pt x="65" y="102"/>
                      </a:lnTo>
                      <a:lnTo>
                        <a:pt x="67" y="100"/>
                      </a:lnTo>
                      <a:lnTo>
                        <a:pt x="67" y="96"/>
                      </a:lnTo>
                      <a:lnTo>
                        <a:pt x="69" y="94"/>
                      </a:lnTo>
                      <a:lnTo>
                        <a:pt x="69" y="90"/>
                      </a:lnTo>
                      <a:lnTo>
                        <a:pt x="69" y="88"/>
                      </a:lnTo>
                      <a:lnTo>
                        <a:pt x="71" y="83"/>
                      </a:lnTo>
                      <a:lnTo>
                        <a:pt x="71" y="79"/>
                      </a:lnTo>
                      <a:lnTo>
                        <a:pt x="71" y="79"/>
                      </a:lnTo>
                      <a:lnTo>
                        <a:pt x="71" y="77"/>
                      </a:lnTo>
                      <a:lnTo>
                        <a:pt x="71" y="75"/>
                      </a:lnTo>
                      <a:lnTo>
                        <a:pt x="71" y="75"/>
                      </a:lnTo>
                      <a:lnTo>
                        <a:pt x="71" y="71"/>
                      </a:lnTo>
                      <a:lnTo>
                        <a:pt x="71" y="69"/>
                      </a:lnTo>
                      <a:lnTo>
                        <a:pt x="71" y="65"/>
                      </a:lnTo>
                      <a:lnTo>
                        <a:pt x="71" y="63"/>
                      </a:lnTo>
                      <a:lnTo>
                        <a:pt x="71" y="59"/>
                      </a:lnTo>
                      <a:lnTo>
                        <a:pt x="71" y="56"/>
                      </a:lnTo>
                      <a:lnTo>
                        <a:pt x="71" y="52"/>
                      </a:lnTo>
                      <a:lnTo>
                        <a:pt x="71" y="50"/>
                      </a:lnTo>
                      <a:lnTo>
                        <a:pt x="71" y="48"/>
                      </a:lnTo>
                      <a:lnTo>
                        <a:pt x="69" y="46"/>
                      </a:lnTo>
                      <a:lnTo>
                        <a:pt x="69" y="42"/>
                      </a:lnTo>
                      <a:lnTo>
                        <a:pt x="69" y="40"/>
                      </a:lnTo>
                      <a:lnTo>
                        <a:pt x="67" y="38"/>
                      </a:lnTo>
                      <a:lnTo>
                        <a:pt x="67" y="36"/>
                      </a:lnTo>
                      <a:lnTo>
                        <a:pt x="65" y="34"/>
                      </a:lnTo>
                      <a:lnTo>
                        <a:pt x="65" y="32"/>
                      </a:lnTo>
                      <a:lnTo>
                        <a:pt x="65" y="30"/>
                      </a:lnTo>
                      <a:lnTo>
                        <a:pt x="63" y="27"/>
                      </a:lnTo>
                      <a:lnTo>
                        <a:pt x="63" y="25"/>
                      </a:lnTo>
                      <a:lnTo>
                        <a:pt x="61" y="23"/>
                      </a:lnTo>
                      <a:lnTo>
                        <a:pt x="61" y="23"/>
                      </a:lnTo>
                      <a:lnTo>
                        <a:pt x="58" y="21"/>
                      </a:lnTo>
                      <a:lnTo>
                        <a:pt x="56" y="19"/>
                      </a:lnTo>
                      <a:lnTo>
                        <a:pt x="56" y="19"/>
                      </a:lnTo>
                      <a:lnTo>
                        <a:pt x="54" y="17"/>
                      </a:lnTo>
                      <a:lnTo>
                        <a:pt x="54" y="17"/>
                      </a:lnTo>
                      <a:lnTo>
                        <a:pt x="52" y="15"/>
                      </a:lnTo>
                      <a:lnTo>
                        <a:pt x="50" y="15"/>
                      </a:lnTo>
                      <a:lnTo>
                        <a:pt x="50" y="13"/>
                      </a:lnTo>
                      <a:lnTo>
                        <a:pt x="48" y="13"/>
                      </a:lnTo>
                      <a:lnTo>
                        <a:pt x="46" y="13"/>
                      </a:lnTo>
                      <a:lnTo>
                        <a:pt x="46" y="13"/>
                      </a:lnTo>
                      <a:lnTo>
                        <a:pt x="46" y="13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4" name="Freeform 373"/>
                <p:cNvSpPr>
                  <a:spLocks/>
                </p:cNvSpPr>
                <p:nvPr/>
              </p:nvSpPr>
              <p:spPr bwMode="auto">
                <a:xfrm flipH="1">
                  <a:off x="8159957" y="1855134"/>
                  <a:ext cx="88584" cy="159452"/>
                </a:xfrm>
                <a:custGeom>
                  <a:avLst/>
                  <a:gdLst/>
                  <a:ahLst/>
                  <a:cxnLst>
                    <a:cxn ang="0">
                      <a:pos x="70" y="74"/>
                    </a:cxn>
                    <a:cxn ang="0">
                      <a:pos x="68" y="85"/>
                    </a:cxn>
                    <a:cxn ang="0">
                      <a:pos x="66" y="93"/>
                    </a:cxn>
                    <a:cxn ang="0">
                      <a:pos x="64" y="101"/>
                    </a:cxn>
                    <a:cxn ang="0">
                      <a:pos x="60" y="108"/>
                    </a:cxn>
                    <a:cxn ang="0">
                      <a:pos x="56" y="114"/>
                    </a:cxn>
                    <a:cxn ang="0">
                      <a:pos x="51" y="118"/>
                    </a:cxn>
                    <a:cxn ang="0">
                      <a:pos x="45" y="122"/>
                    </a:cxn>
                    <a:cxn ang="0">
                      <a:pos x="41" y="126"/>
                    </a:cxn>
                    <a:cxn ang="0">
                      <a:pos x="35" y="126"/>
                    </a:cxn>
                    <a:cxn ang="0">
                      <a:pos x="31" y="126"/>
                    </a:cxn>
                    <a:cxn ang="0">
                      <a:pos x="24" y="126"/>
                    </a:cxn>
                    <a:cxn ang="0">
                      <a:pos x="20" y="122"/>
                    </a:cxn>
                    <a:cxn ang="0">
                      <a:pos x="16" y="118"/>
                    </a:cxn>
                    <a:cxn ang="0">
                      <a:pos x="12" y="114"/>
                    </a:cxn>
                    <a:cxn ang="0">
                      <a:pos x="8" y="108"/>
                    </a:cxn>
                    <a:cxn ang="0">
                      <a:pos x="4" y="99"/>
                    </a:cxn>
                    <a:cxn ang="0">
                      <a:pos x="2" y="93"/>
                    </a:cxn>
                    <a:cxn ang="0">
                      <a:pos x="0" y="83"/>
                    </a:cxn>
                    <a:cxn ang="0">
                      <a:pos x="0" y="74"/>
                    </a:cxn>
                    <a:cxn ang="0">
                      <a:pos x="0" y="64"/>
                    </a:cxn>
                    <a:cxn ang="0">
                      <a:pos x="0" y="56"/>
                    </a:cxn>
                    <a:cxn ang="0">
                      <a:pos x="2" y="45"/>
                    </a:cxn>
                    <a:cxn ang="0">
                      <a:pos x="4" y="37"/>
                    </a:cxn>
                    <a:cxn ang="0">
                      <a:pos x="6" y="29"/>
                    </a:cxn>
                    <a:cxn ang="0">
                      <a:pos x="10" y="20"/>
                    </a:cxn>
                    <a:cxn ang="0">
                      <a:pos x="12" y="14"/>
                    </a:cxn>
                    <a:cxn ang="0">
                      <a:pos x="16" y="10"/>
                    </a:cxn>
                    <a:cxn ang="0">
                      <a:pos x="22" y="4"/>
                    </a:cxn>
                    <a:cxn ang="0">
                      <a:pos x="27" y="2"/>
                    </a:cxn>
                    <a:cxn ang="0">
                      <a:pos x="33" y="0"/>
                    </a:cxn>
                    <a:cxn ang="0">
                      <a:pos x="37" y="0"/>
                    </a:cxn>
                    <a:cxn ang="0">
                      <a:pos x="43" y="0"/>
                    </a:cxn>
                    <a:cxn ang="0">
                      <a:pos x="47" y="2"/>
                    </a:cxn>
                    <a:cxn ang="0">
                      <a:pos x="54" y="6"/>
                    </a:cxn>
                    <a:cxn ang="0">
                      <a:pos x="58" y="10"/>
                    </a:cxn>
                    <a:cxn ang="0">
                      <a:pos x="62" y="16"/>
                    </a:cxn>
                    <a:cxn ang="0">
                      <a:pos x="64" y="25"/>
                    </a:cxn>
                    <a:cxn ang="0">
                      <a:pos x="68" y="31"/>
                    </a:cxn>
                    <a:cxn ang="0">
                      <a:pos x="70" y="39"/>
                    </a:cxn>
                    <a:cxn ang="0">
                      <a:pos x="70" y="49"/>
                    </a:cxn>
                    <a:cxn ang="0">
                      <a:pos x="70" y="58"/>
                    </a:cxn>
                    <a:cxn ang="0">
                      <a:pos x="70" y="68"/>
                    </a:cxn>
                  </a:cxnLst>
                  <a:rect l="0" t="0" r="r" b="b"/>
                  <a:pathLst>
                    <a:path w="70" h="126">
                      <a:moveTo>
                        <a:pt x="70" y="68"/>
                      </a:moveTo>
                      <a:lnTo>
                        <a:pt x="70" y="70"/>
                      </a:lnTo>
                      <a:lnTo>
                        <a:pt x="70" y="74"/>
                      </a:lnTo>
                      <a:lnTo>
                        <a:pt x="70" y="79"/>
                      </a:lnTo>
                      <a:lnTo>
                        <a:pt x="68" y="81"/>
                      </a:lnTo>
                      <a:lnTo>
                        <a:pt x="68" y="85"/>
                      </a:lnTo>
                      <a:lnTo>
                        <a:pt x="68" y="87"/>
                      </a:lnTo>
                      <a:lnTo>
                        <a:pt x="66" y="89"/>
                      </a:lnTo>
                      <a:lnTo>
                        <a:pt x="66" y="93"/>
                      </a:lnTo>
                      <a:lnTo>
                        <a:pt x="66" y="95"/>
                      </a:lnTo>
                      <a:lnTo>
                        <a:pt x="64" y="97"/>
                      </a:lnTo>
                      <a:lnTo>
                        <a:pt x="64" y="101"/>
                      </a:lnTo>
                      <a:lnTo>
                        <a:pt x="62" y="103"/>
                      </a:lnTo>
                      <a:lnTo>
                        <a:pt x="62" y="106"/>
                      </a:lnTo>
                      <a:lnTo>
                        <a:pt x="60" y="108"/>
                      </a:lnTo>
                      <a:lnTo>
                        <a:pt x="58" y="110"/>
                      </a:lnTo>
                      <a:lnTo>
                        <a:pt x="58" y="112"/>
                      </a:lnTo>
                      <a:lnTo>
                        <a:pt x="56" y="114"/>
                      </a:lnTo>
                      <a:lnTo>
                        <a:pt x="54" y="116"/>
                      </a:lnTo>
                      <a:lnTo>
                        <a:pt x="54" y="118"/>
                      </a:lnTo>
                      <a:lnTo>
                        <a:pt x="51" y="118"/>
                      </a:lnTo>
                      <a:lnTo>
                        <a:pt x="49" y="120"/>
                      </a:lnTo>
                      <a:lnTo>
                        <a:pt x="47" y="122"/>
                      </a:lnTo>
                      <a:lnTo>
                        <a:pt x="45" y="122"/>
                      </a:lnTo>
                      <a:lnTo>
                        <a:pt x="45" y="124"/>
                      </a:lnTo>
                      <a:lnTo>
                        <a:pt x="43" y="124"/>
                      </a:lnTo>
                      <a:lnTo>
                        <a:pt x="41" y="126"/>
                      </a:lnTo>
                      <a:lnTo>
                        <a:pt x="39" y="126"/>
                      </a:lnTo>
                      <a:lnTo>
                        <a:pt x="37" y="126"/>
                      </a:lnTo>
                      <a:lnTo>
                        <a:pt x="35" y="126"/>
                      </a:lnTo>
                      <a:lnTo>
                        <a:pt x="35" y="126"/>
                      </a:lnTo>
                      <a:lnTo>
                        <a:pt x="33" y="126"/>
                      </a:lnTo>
                      <a:lnTo>
                        <a:pt x="31" y="126"/>
                      </a:lnTo>
                      <a:lnTo>
                        <a:pt x="29" y="126"/>
                      </a:lnTo>
                      <a:lnTo>
                        <a:pt x="27" y="126"/>
                      </a:lnTo>
                      <a:lnTo>
                        <a:pt x="24" y="126"/>
                      </a:lnTo>
                      <a:lnTo>
                        <a:pt x="22" y="124"/>
                      </a:lnTo>
                      <a:lnTo>
                        <a:pt x="22" y="124"/>
                      </a:lnTo>
                      <a:lnTo>
                        <a:pt x="20" y="122"/>
                      </a:lnTo>
                      <a:lnTo>
                        <a:pt x="18" y="122"/>
                      </a:lnTo>
                      <a:lnTo>
                        <a:pt x="16" y="120"/>
                      </a:lnTo>
                      <a:lnTo>
                        <a:pt x="16" y="118"/>
                      </a:lnTo>
                      <a:lnTo>
                        <a:pt x="14" y="118"/>
                      </a:lnTo>
                      <a:lnTo>
                        <a:pt x="12" y="116"/>
                      </a:lnTo>
                      <a:lnTo>
                        <a:pt x="12" y="114"/>
                      </a:lnTo>
                      <a:lnTo>
                        <a:pt x="10" y="112"/>
                      </a:lnTo>
                      <a:lnTo>
                        <a:pt x="8" y="110"/>
                      </a:lnTo>
                      <a:lnTo>
                        <a:pt x="8" y="108"/>
                      </a:lnTo>
                      <a:lnTo>
                        <a:pt x="6" y="106"/>
                      </a:lnTo>
                      <a:lnTo>
                        <a:pt x="6" y="103"/>
                      </a:lnTo>
                      <a:lnTo>
                        <a:pt x="4" y="99"/>
                      </a:lnTo>
                      <a:lnTo>
                        <a:pt x="4" y="97"/>
                      </a:lnTo>
                      <a:lnTo>
                        <a:pt x="2" y="95"/>
                      </a:lnTo>
                      <a:lnTo>
                        <a:pt x="2" y="93"/>
                      </a:lnTo>
                      <a:lnTo>
                        <a:pt x="2" y="89"/>
                      </a:lnTo>
                      <a:lnTo>
                        <a:pt x="0" y="87"/>
                      </a:lnTo>
                      <a:lnTo>
                        <a:pt x="0" y="83"/>
                      </a:lnTo>
                      <a:lnTo>
                        <a:pt x="0" y="81"/>
                      </a:lnTo>
                      <a:lnTo>
                        <a:pt x="0" y="79"/>
                      </a:lnTo>
                      <a:lnTo>
                        <a:pt x="0" y="74"/>
                      </a:lnTo>
                      <a:lnTo>
                        <a:pt x="0" y="72"/>
                      </a:lnTo>
                      <a:lnTo>
                        <a:pt x="0" y="68"/>
                      </a:lnTo>
                      <a:lnTo>
                        <a:pt x="0" y="64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0" y="56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2" y="45"/>
                      </a:lnTo>
                      <a:lnTo>
                        <a:pt x="2" y="43"/>
                      </a:lnTo>
                      <a:lnTo>
                        <a:pt x="2" y="39"/>
                      </a:lnTo>
                      <a:lnTo>
                        <a:pt x="4" y="37"/>
                      </a:lnTo>
                      <a:lnTo>
                        <a:pt x="4" y="35"/>
                      </a:lnTo>
                      <a:lnTo>
                        <a:pt x="4" y="31"/>
                      </a:lnTo>
                      <a:lnTo>
                        <a:pt x="6" y="29"/>
                      </a:lnTo>
                      <a:lnTo>
                        <a:pt x="6" y="27"/>
                      </a:lnTo>
                      <a:lnTo>
                        <a:pt x="8" y="25"/>
                      </a:lnTo>
                      <a:lnTo>
                        <a:pt x="10" y="20"/>
                      </a:lnTo>
                      <a:lnTo>
                        <a:pt x="10" y="18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4" y="12"/>
                      </a:lnTo>
                      <a:lnTo>
                        <a:pt x="16" y="10"/>
                      </a:lnTo>
                      <a:lnTo>
                        <a:pt x="16" y="10"/>
                      </a:lnTo>
                      <a:lnTo>
                        <a:pt x="18" y="8"/>
                      </a:lnTo>
                      <a:lnTo>
                        <a:pt x="20" y="6"/>
                      </a:lnTo>
                      <a:lnTo>
                        <a:pt x="22" y="4"/>
                      </a:lnTo>
                      <a:lnTo>
                        <a:pt x="24" y="4"/>
                      </a:lnTo>
                      <a:lnTo>
                        <a:pt x="24" y="2"/>
                      </a:lnTo>
                      <a:lnTo>
                        <a:pt x="27" y="2"/>
                      </a:lnTo>
                      <a:lnTo>
                        <a:pt x="29" y="2"/>
                      </a:lnTo>
                      <a:lnTo>
                        <a:pt x="31" y="0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7" y="0"/>
                      </a:lnTo>
                      <a:lnTo>
                        <a:pt x="39" y="0"/>
                      </a:lnTo>
                      <a:lnTo>
                        <a:pt x="41" y="0"/>
                      </a:lnTo>
                      <a:lnTo>
                        <a:pt x="43" y="0"/>
                      </a:lnTo>
                      <a:lnTo>
                        <a:pt x="45" y="2"/>
                      </a:lnTo>
                      <a:lnTo>
                        <a:pt x="47" y="2"/>
                      </a:lnTo>
                      <a:lnTo>
                        <a:pt x="47" y="2"/>
                      </a:lnTo>
                      <a:lnTo>
                        <a:pt x="49" y="4"/>
                      </a:lnTo>
                      <a:lnTo>
                        <a:pt x="51" y="6"/>
                      </a:lnTo>
                      <a:lnTo>
                        <a:pt x="54" y="6"/>
                      </a:lnTo>
                      <a:lnTo>
                        <a:pt x="54" y="8"/>
                      </a:lnTo>
                      <a:lnTo>
                        <a:pt x="56" y="10"/>
                      </a:lnTo>
                      <a:lnTo>
                        <a:pt x="58" y="10"/>
                      </a:lnTo>
                      <a:lnTo>
                        <a:pt x="58" y="12"/>
                      </a:lnTo>
                      <a:lnTo>
                        <a:pt x="60" y="14"/>
                      </a:lnTo>
                      <a:lnTo>
                        <a:pt x="62" y="16"/>
                      </a:lnTo>
                      <a:lnTo>
                        <a:pt x="62" y="18"/>
                      </a:lnTo>
                      <a:lnTo>
                        <a:pt x="64" y="20"/>
                      </a:lnTo>
                      <a:lnTo>
                        <a:pt x="64" y="25"/>
                      </a:lnTo>
                      <a:lnTo>
                        <a:pt x="66" y="27"/>
                      </a:lnTo>
                      <a:lnTo>
                        <a:pt x="66" y="29"/>
                      </a:lnTo>
                      <a:lnTo>
                        <a:pt x="68" y="31"/>
                      </a:lnTo>
                      <a:lnTo>
                        <a:pt x="68" y="35"/>
                      </a:lnTo>
                      <a:lnTo>
                        <a:pt x="68" y="37"/>
                      </a:lnTo>
                      <a:lnTo>
                        <a:pt x="70" y="39"/>
                      </a:lnTo>
                      <a:lnTo>
                        <a:pt x="70" y="43"/>
                      </a:lnTo>
                      <a:lnTo>
                        <a:pt x="70" y="45"/>
                      </a:lnTo>
                      <a:lnTo>
                        <a:pt x="70" y="49"/>
                      </a:lnTo>
                      <a:lnTo>
                        <a:pt x="70" y="52"/>
                      </a:lnTo>
                      <a:lnTo>
                        <a:pt x="70" y="56"/>
                      </a:lnTo>
                      <a:lnTo>
                        <a:pt x="70" y="58"/>
                      </a:lnTo>
                      <a:lnTo>
                        <a:pt x="70" y="62"/>
                      </a:lnTo>
                      <a:lnTo>
                        <a:pt x="70" y="64"/>
                      </a:lnTo>
                      <a:lnTo>
                        <a:pt x="70" y="68"/>
                      </a:lnTo>
                      <a:lnTo>
                        <a:pt x="70" y="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5" name="Freeform 374"/>
                <p:cNvSpPr>
                  <a:spLocks/>
                </p:cNvSpPr>
                <p:nvPr/>
              </p:nvSpPr>
              <p:spPr bwMode="auto">
                <a:xfrm flipH="1">
                  <a:off x="7825868" y="1733647"/>
                  <a:ext cx="397364" cy="417612"/>
                </a:xfrm>
                <a:custGeom>
                  <a:avLst/>
                  <a:gdLst/>
                  <a:ahLst/>
                  <a:cxnLst>
                    <a:cxn ang="0">
                      <a:pos x="0" y="148"/>
                    </a:cxn>
                    <a:cxn ang="0">
                      <a:pos x="4" y="133"/>
                    </a:cxn>
                    <a:cxn ang="0">
                      <a:pos x="17" y="114"/>
                    </a:cxn>
                    <a:cxn ang="0">
                      <a:pos x="44" y="92"/>
                    </a:cxn>
                    <a:cxn ang="0">
                      <a:pos x="77" y="77"/>
                    </a:cxn>
                    <a:cxn ang="0">
                      <a:pos x="102" y="71"/>
                    </a:cxn>
                    <a:cxn ang="0">
                      <a:pos x="114" y="60"/>
                    </a:cxn>
                    <a:cxn ang="0">
                      <a:pos x="125" y="60"/>
                    </a:cxn>
                    <a:cxn ang="0">
                      <a:pos x="143" y="56"/>
                    </a:cxn>
                    <a:cxn ang="0">
                      <a:pos x="156" y="44"/>
                    </a:cxn>
                    <a:cxn ang="0">
                      <a:pos x="164" y="13"/>
                    </a:cxn>
                    <a:cxn ang="0">
                      <a:pos x="170" y="2"/>
                    </a:cxn>
                    <a:cxn ang="0">
                      <a:pos x="181" y="2"/>
                    </a:cxn>
                    <a:cxn ang="0">
                      <a:pos x="193" y="11"/>
                    </a:cxn>
                    <a:cxn ang="0">
                      <a:pos x="199" y="29"/>
                    </a:cxn>
                    <a:cxn ang="0">
                      <a:pos x="197" y="60"/>
                    </a:cxn>
                    <a:cxn ang="0">
                      <a:pos x="185" y="81"/>
                    </a:cxn>
                    <a:cxn ang="0">
                      <a:pos x="173" y="96"/>
                    </a:cxn>
                    <a:cxn ang="0">
                      <a:pos x="229" y="96"/>
                    </a:cxn>
                    <a:cxn ang="0">
                      <a:pos x="276" y="100"/>
                    </a:cxn>
                    <a:cxn ang="0">
                      <a:pos x="301" y="110"/>
                    </a:cxn>
                    <a:cxn ang="0">
                      <a:pos x="314" y="127"/>
                    </a:cxn>
                    <a:cxn ang="0">
                      <a:pos x="307" y="141"/>
                    </a:cxn>
                    <a:cxn ang="0">
                      <a:pos x="282" y="150"/>
                    </a:cxn>
                    <a:cxn ang="0">
                      <a:pos x="253" y="148"/>
                    </a:cxn>
                    <a:cxn ang="0">
                      <a:pos x="208" y="139"/>
                    </a:cxn>
                    <a:cxn ang="0">
                      <a:pos x="185" y="139"/>
                    </a:cxn>
                    <a:cxn ang="0">
                      <a:pos x="187" y="150"/>
                    </a:cxn>
                    <a:cxn ang="0">
                      <a:pos x="212" y="168"/>
                    </a:cxn>
                    <a:cxn ang="0">
                      <a:pos x="243" y="181"/>
                    </a:cxn>
                    <a:cxn ang="0">
                      <a:pos x="270" y="195"/>
                    </a:cxn>
                    <a:cxn ang="0">
                      <a:pos x="280" y="208"/>
                    </a:cxn>
                    <a:cxn ang="0">
                      <a:pos x="278" y="222"/>
                    </a:cxn>
                    <a:cxn ang="0">
                      <a:pos x="266" y="231"/>
                    </a:cxn>
                    <a:cxn ang="0">
                      <a:pos x="247" y="233"/>
                    </a:cxn>
                    <a:cxn ang="0">
                      <a:pos x="210" y="226"/>
                    </a:cxn>
                    <a:cxn ang="0">
                      <a:pos x="185" y="218"/>
                    </a:cxn>
                    <a:cxn ang="0">
                      <a:pos x="158" y="202"/>
                    </a:cxn>
                    <a:cxn ang="0">
                      <a:pos x="148" y="202"/>
                    </a:cxn>
                    <a:cxn ang="0">
                      <a:pos x="146" y="208"/>
                    </a:cxn>
                    <a:cxn ang="0">
                      <a:pos x="168" y="249"/>
                    </a:cxn>
                    <a:cxn ang="0">
                      <a:pos x="193" y="278"/>
                    </a:cxn>
                    <a:cxn ang="0">
                      <a:pos x="208" y="299"/>
                    </a:cxn>
                    <a:cxn ang="0">
                      <a:pos x="204" y="312"/>
                    </a:cxn>
                    <a:cxn ang="0">
                      <a:pos x="189" y="320"/>
                    </a:cxn>
                    <a:cxn ang="0">
                      <a:pos x="173" y="320"/>
                    </a:cxn>
                    <a:cxn ang="0">
                      <a:pos x="154" y="316"/>
                    </a:cxn>
                    <a:cxn ang="0">
                      <a:pos x="148" y="312"/>
                    </a:cxn>
                    <a:cxn ang="0">
                      <a:pos x="148" y="324"/>
                    </a:cxn>
                    <a:cxn ang="0">
                      <a:pos x="141" y="330"/>
                    </a:cxn>
                    <a:cxn ang="0">
                      <a:pos x="125" y="326"/>
                    </a:cxn>
                    <a:cxn ang="0">
                      <a:pos x="110" y="316"/>
                    </a:cxn>
                    <a:cxn ang="0">
                      <a:pos x="98" y="303"/>
                    </a:cxn>
                    <a:cxn ang="0">
                      <a:pos x="92" y="289"/>
                    </a:cxn>
                    <a:cxn ang="0">
                      <a:pos x="85" y="264"/>
                    </a:cxn>
                    <a:cxn ang="0">
                      <a:pos x="73" y="243"/>
                    </a:cxn>
                    <a:cxn ang="0">
                      <a:pos x="34" y="210"/>
                    </a:cxn>
                    <a:cxn ang="0">
                      <a:pos x="17" y="197"/>
                    </a:cxn>
                    <a:cxn ang="0">
                      <a:pos x="9" y="185"/>
                    </a:cxn>
                    <a:cxn ang="0">
                      <a:pos x="4" y="166"/>
                    </a:cxn>
                  </a:cxnLst>
                  <a:rect l="0" t="0" r="r" b="b"/>
                  <a:pathLst>
                    <a:path w="314" h="330">
                      <a:moveTo>
                        <a:pt x="4" y="166"/>
                      </a:moveTo>
                      <a:lnTo>
                        <a:pt x="2" y="164"/>
                      </a:lnTo>
                      <a:lnTo>
                        <a:pt x="2" y="162"/>
                      </a:lnTo>
                      <a:lnTo>
                        <a:pt x="2" y="160"/>
                      </a:lnTo>
                      <a:lnTo>
                        <a:pt x="2" y="158"/>
                      </a:lnTo>
                      <a:lnTo>
                        <a:pt x="2" y="156"/>
                      </a:lnTo>
                      <a:lnTo>
                        <a:pt x="0" y="154"/>
                      </a:lnTo>
                      <a:lnTo>
                        <a:pt x="0" y="152"/>
                      </a:lnTo>
                      <a:lnTo>
                        <a:pt x="0" y="148"/>
                      </a:lnTo>
                      <a:lnTo>
                        <a:pt x="0" y="148"/>
                      </a:lnTo>
                      <a:lnTo>
                        <a:pt x="0" y="145"/>
                      </a:lnTo>
                      <a:lnTo>
                        <a:pt x="0" y="143"/>
                      </a:lnTo>
                      <a:lnTo>
                        <a:pt x="2" y="143"/>
                      </a:lnTo>
                      <a:lnTo>
                        <a:pt x="2" y="141"/>
                      </a:lnTo>
                      <a:lnTo>
                        <a:pt x="2" y="139"/>
                      </a:lnTo>
                      <a:lnTo>
                        <a:pt x="2" y="137"/>
                      </a:lnTo>
                      <a:lnTo>
                        <a:pt x="2" y="137"/>
                      </a:lnTo>
                      <a:lnTo>
                        <a:pt x="2" y="135"/>
                      </a:lnTo>
                      <a:lnTo>
                        <a:pt x="4" y="133"/>
                      </a:lnTo>
                      <a:lnTo>
                        <a:pt x="4" y="133"/>
                      </a:lnTo>
                      <a:lnTo>
                        <a:pt x="4" y="131"/>
                      </a:lnTo>
                      <a:lnTo>
                        <a:pt x="7" y="129"/>
                      </a:lnTo>
                      <a:lnTo>
                        <a:pt x="7" y="127"/>
                      </a:lnTo>
                      <a:lnTo>
                        <a:pt x="7" y="127"/>
                      </a:lnTo>
                      <a:lnTo>
                        <a:pt x="9" y="125"/>
                      </a:lnTo>
                      <a:lnTo>
                        <a:pt x="11" y="123"/>
                      </a:lnTo>
                      <a:lnTo>
                        <a:pt x="11" y="121"/>
                      </a:lnTo>
                      <a:lnTo>
                        <a:pt x="13" y="119"/>
                      </a:lnTo>
                      <a:lnTo>
                        <a:pt x="15" y="116"/>
                      </a:lnTo>
                      <a:lnTo>
                        <a:pt x="17" y="114"/>
                      </a:lnTo>
                      <a:lnTo>
                        <a:pt x="19" y="112"/>
                      </a:lnTo>
                      <a:lnTo>
                        <a:pt x="21" y="110"/>
                      </a:lnTo>
                      <a:lnTo>
                        <a:pt x="25" y="106"/>
                      </a:lnTo>
                      <a:lnTo>
                        <a:pt x="27" y="104"/>
                      </a:lnTo>
                      <a:lnTo>
                        <a:pt x="29" y="102"/>
                      </a:lnTo>
                      <a:lnTo>
                        <a:pt x="31" y="100"/>
                      </a:lnTo>
                      <a:lnTo>
                        <a:pt x="36" y="98"/>
                      </a:lnTo>
                      <a:lnTo>
                        <a:pt x="38" y="96"/>
                      </a:lnTo>
                      <a:lnTo>
                        <a:pt x="42" y="94"/>
                      </a:lnTo>
                      <a:lnTo>
                        <a:pt x="44" y="92"/>
                      </a:lnTo>
                      <a:lnTo>
                        <a:pt x="48" y="89"/>
                      </a:lnTo>
                      <a:lnTo>
                        <a:pt x="50" y="89"/>
                      </a:lnTo>
                      <a:lnTo>
                        <a:pt x="54" y="87"/>
                      </a:lnTo>
                      <a:lnTo>
                        <a:pt x="56" y="85"/>
                      </a:lnTo>
                      <a:lnTo>
                        <a:pt x="60" y="83"/>
                      </a:lnTo>
                      <a:lnTo>
                        <a:pt x="63" y="81"/>
                      </a:lnTo>
                      <a:lnTo>
                        <a:pt x="67" y="81"/>
                      </a:lnTo>
                      <a:lnTo>
                        <a:pt x="69" y="79"/>
                      </a:lnTo>
                      <a:lnTo>
                        <a:pt x="73" y="77"/>
                      </a:lnTo>
                      <a:lnTo>
                        <a:pt x="77" y="77"/>
                      </a:lnTo>
                      <a:lnTo>
                        <a:pt x="79" y="75"/>
                      </a:lnTo>
                      <a:lnTo>
                        <a:pt x="83" y="75"/>
                      </a:lnTo>
                      <a:lnTo>
                        <a:pt x="87" y="75"/>
                      </a:lnTo>
                      <a:lnTo>
                        <a:pt x="90" y="73"/>
                      </a:lnTo>
                      <a:lnTo>
                        <a:pt x="94" y="73"/>
                      </a:lnTo>
                      <a:lnTo>
                        <a:pt x="98" y="73"/>
                      </a:lnTo>
                      <a:lnTo>
                        <a:pt x="100" y="73"/>
                      </a:lnTo>
                      <a:lnTo>
                        <a:pt x="102" y="73"/>
                      </a:lnTo>
                      <a:lnTo>
                        <a:pt x="102" y="71"/>
                      </a:lnTo>
                      <a:lnTo>
                        <a:pt x="102" y="71"/>
                      </a:lnTo>
                      <a:lnTo>
                        <a:pt x="104" y="71"/>
                      </a:lnTo>
                      <a:lnTo>
                        <a:pt x="104" y="69"/>
                      </a:lnTo>
                      <a:lnTo>
                        <a:pt x="106" y="69"/>
                      </a:lnTo>
                      <a:lnTo>
                        <a:pt x="108" y="67"/>
                      </a:lnTo>
                      <a:lnTo>
                        <a:pt x="110" y="65"/>
                      </a:lnTo>
                      <a:lnTo>
                        <a:pt x="110" y="62"/>
                      </a:lnTo>
                      <a:lnTo>
                        <a:pt x="112" y="62"/>
                      </a:lnTo>
                      <a:lnTo>
                        <a:pt x="112" y="62"/>
                      </a:lnTo>
                      <a:lnTo>
                        <a:pt x="112" y="62"/>
                      </a:lnTo>
                      <a:lnTo>
                        <a:pt x="114" y="60"/>
                      </a:lnTo>
                      <a:lnTo>
                        <a:pt x="114" y="60"/>
                      </a:lnTo>
                      <a:lnTo>
                        <a:pt x="114" y="60"/>
                      </a:lnTo>
                      <a:lnTo>
                        <a:pt x="116" y="60"/>
                      </a:lnTo>
                      <a:lnTo>
                        <a:pt x="116" y="60"/>
                      </a:lnTo>
                      <a:lnTo>
                        <a:pt x="119" y="60"/>
                      </a:lnTo>
                      <a:lnTo>
                        <a:pt x="119" y="60"/>
                      </a:lnTo>
                      <a:lnTo>
                        <a:pt x="121" y="60"/>
                      </a:lnTo>
                      <a:lnTo>
                        <a:pt x="121" y="60"/>
                      </a:lnTo>
                      <a:lnTo>
                        <a:pt x="123" y="60"/>
                      </a:lnTo>
                      <a:lnTo>
                        <a:pt x="125" y="60"/>
                      </a:lnTo>
                      <a:lnTo>
                        <a:pt x="127" y="60"/>
                      </a:lnTo>
                      <a:lnTo>
                        <a:pt x="129" y="60"/>
                      </a:lnTo>
                      <a:lnTo>
                        <a:pt x="131" y="60"/>
                      </a:lnTo>
                      <a:lnTo>
                        <a:pt x="133" y="60"/>
                      </a:lnTo>
                      <a:lnTo>
                        <a:pt x="135" y="60"/>
                      </a:lnTo>
                      <a:lnTo>
                        <a:pt x="137" y="58"/>
                      </a:lnTo>
                      <a:lnTo>
                        <a:pt x="139" y="58"/>
                      </a:lnTo>
                      <a:lnTo>
                        <a:pt x="141" y="58"/>
                      </a:lnTo>
                      <a:lnTo>
                        <a:pt x="141" y="56"/>
                      </a:lnTo>
                      <a:lnTo>
                        <a:pt x="143" y="56"/>
                      </a:lnTo>
                      <a:lnTo>
                        <a:pt x="146" y="54"/>
                      </a:lnTo>
                      <a:lnTo>
                        <a:pt x="148" y="54"/>
                      </a:lnTo>
                      <a:lnTo>
                        <a:pt x="150" y="52"/>
                      </a:lnTo>
                      <a:lnTo>
                        <a:pt x="150" y="52"/>
                      </a:lnTo>
                      <a:lnTo>
                        <a:pt x="152" y="50"/>
                      </a:lnTo>
                      <a:lnTo>
                        <a:pt x="152" y="50"/>
                      </a:lnTo>
                      <a:lnTo>
                        <a:pt x="154" y="48"/>
                      </a:lnTo>
                      <a:lnTo>
                        <a:pt x="154" y="48"/>
                      </a:lnTo>
                      <a:lnTo>
                        <a:pt x="154" y="46"/>
                      </a:lnTo>
                      <a:lnTo>
                        <a:pt x="156" y="44"/>
                      </a:lnTo>
                      <a:lnTo>
                        <a:pt x="156" y="42"/>
                      </a:lnTo>
                      <a:lnTo>
                        <a:pt x="156" y="42"/>
                      </a:lnTo>
                      <a:lnTo>
                        <a:pt x="158" y="40"/>
                      </a:lnTo>
                      <a:lnTo>
                        <a:pt x="158" y="35"/>
                      </a:lnTo>
                      <a:lnTo>
                        <a:pt x="160" y="31"/>
                      </a:lnTo>
                      <a:lnTo>
                        <a:pt x="160" y="27"/>
                      </a:lnTo>
                      <a:lnTo>
                        <a:pt x="162" y="23"/>
                      </a:lnTo>
                      <a:lnTo>
                        <a:pt x="162" y="19"/>
                      </a:lnTo>
                      <a:lnTo>
                        <a:pt x="164" y="15"/>
                      </a:lnTo>
                      <a:lnTo>
                        <a:pt x="164" y="13"/>
                      </a:lnTo>
                      <a:lnTo>
                        <a:pt x="164" y="11"/>
                      </a:lnTo>
                      <a:lnTo>
                        <a:pt x="166" y="11"/>
                      </a:lnTo>
                      <a:lnTo>
                        <a:pt x="166" y="9"/>
                      </a:lnTo>
                      <a:lnTo>
                        <a:pt x="166" y="6"/>
                      </a:lnTo>
                      <a:lnTo>
                        <a:pt x="168" y="6"/>
                      </a:lnTo>
                      <a:lnTo>
                        <a:pt x="168" y="4"/>
                      </a:lnTo>
                      <a:lnTo>
                        <a:pt x="168" y="2"/>
                      </a:lnTo>
                      <a:lnTo>
                        <a:pt x="170" y="2"/>
                      </a:lnTo>
                      <a:lnTo>
                        <a:pt x="170" y="2"/>
                      </a:lnTo>
                      <a:lnTo>
                        <a:pt x="170" y="2"/>
                      </a:lnTo>
                      <a:lnTo>
                        <a:pt x="173" y="2"/>
                      </a:lnTo>
                      <a:lnTo>
                        <a:pt x="173" y="0"/>
                      </a:lnTo>
                      <a:lnTo>
                        <a:pt x="175" y="0"/>
                      </a:lnTo>
                      <a:lnTo>
                        <a:pt x="175" y="0"/>
                      </a:lnTo>
                      <a:lnTo>
                        <a:pt x="177" y="2"/>
                      </a:lnTo>
                      <a:lnTo>
                        <a:pt x="177" y="2"/>
                      </a:lnTo>
                      <a:lnTo>
                        <a:pt x="179" y="2"/>
                      </a:lnTo>
                      <a:lnTo>
                        <a:pt x="179" y="2"/>
                      </a:lnTo>
                      <a:lnTo>
                        <a:pt x="181" y="2"/>
                      </a:lnTo>
                      <a:lnTo>
                        <a:pt x="181" y="2"/>
                      </a:lnTo>
                      <a:lnTo>
                        <a:pt x="183" y="2"/>
                      </a:lnTo>
                      <a:lnTo>
                        <a:pt x="183" y="4"/>
                      </a:lnTo>
                      <a:lnTo>
                        <a:pt x="185" y="4"/>
                      </a:lnTo>
                      <a:lnTo>
                        <a:pt x="187" y="4"/>
                      </a:lnTo>
                      <a:lnTo>
                        <a:pt x="187" y="6"/>
                      </a:lnTo>
                      <a:lnTo>
                        <a:pt x="189" y="6"/>
                      </a:lnTo>
                      <a:lnTo>
                        <a:pt x="189" y="9"/>
                      </a:lnTo>
                      <a:lnTo>
                        <a:pt x="191" y="9"/>
                      </a:lnTo>
                      <a:lnTo>
                        <a:pt x="191" y="11"/>
                      </a:lnTo>
                      <a:lnTo>
                        <a:pt x="193" y="11"/>
                      </a:lnTo>
                      <a:lnTo>
                        <a:pt x="193" y="13"/>
                      </a:lnTo>
                      <a:lnTo>
                        <a:pt x="195" y="15"/>
                      </a:lnTo>
                      <a:lnTo>
                        <a:pt x="195" y="15"/>
                      </a:lnTo>
                      <a:lnTo>
                        <a:pt x="195" y="17"/>
                      </a:lnTo>
                      <a:lnTo>
                        <a:pt x="197" y="19"/>
                      </a:lnTo>
                      <a:lnTo>
                        <a:pt x="197" y="21"/>
                      </a:lnTo>
                      <a:lnTo>
                        <a:pt x="197" y="23"/>
                      </a:lnTo>
                      <a:lnTo>
                        <a:pt x="197" y="25"/>
                      </a:lnTo>
                      <a:lnTo>
                        <a:pt x="197" y="27"/>
                      </a:lnTo>
                      <a:lnTo>
                        <a:pt x="199" y="29"/>
                      </a:lnTo>
                      <a:lnTo>
                        <a:pt x="199" y="31"/>
                      </a:lnTo>
                      <a:lnTo>
                        <a:pt x="199" y="35"/>
                      </a:lnTo>
                      <a:lnTo>
                        <a:pt x="197" y="38"/>
                      </a:lnTo>
                      <a:lnTo>
                        <a:pt x="199" y="42"/>
                      </a:lnTo>
                      <a:lnTo>
                        <a:pt x="199" y="44"/>
                      </a:lnTo>
                      <a:lnTo>
                        <a:pt x="199" y="48"/>
                      </a:lnTo>
                      <a:lnTo>
                        <a:pt x="197" y="50"/>
                      </a:lnTo>
                      <a:lnTo>
                        <a:pt x="197" y="54"/>
                      </a:lnTo>
                      <a:lnTo>
                        <a:pt x="197" y="56"/>
                      </a:lnTo>
                      <a:lnTo>
                        <a:pt x="197" y="60"/>
                      </a:lnTo>
                      <a:lnTo>
                        <a:pt x="195" y="62"/>
                      </a:lnTo>
                      <a:lnTo>
                        <a:pt x="195" y="65"/>
                      </a:lnTo>
                      <a:lnTo>
                        <a:pt x="193" y="67"/>
                      </a:lnTo>
                      <a:lnTo>
                        <a:pt x="193" y="71"/>
                      </a:lnTo>
                      <a:lnTo>
                        <a:pt x="191" y="73"/>
                      </a:lnTo>
                      <a:lnTo>
                        <a:pt x="191" y="75"/>
                      </a:lnTo>
                      <a:lnTo>
                        <a:pt x="189" y="77"/>
                      </a:lnTo>
                      <a:lnTo>
                        <a:pt x="187" y="79"/>
                      </a:lnTo>
                      <a:lnTo>
                        <a:pt x="187" y="81"/>
                      </a:lnTo>
                      <a:lnTo>
                        <a:pt x="185" y="81"/>
                      </a:lnTo>
                      <a:lnTo>
                        <a:pt x="185" y="83"/>
                      </a:lnTo>
                      <a:lnTo>
                        <a:pt x="183" y="85"/>
                      </a:lnTo>
                      <a:lnTo>
                        <a:pt x="181" y="87"/>
                      </a:lnTo>
                      <a:lnTo>
                        <a:pt x="179" y="89"/>
                      </a:lnTo>
                      <a:lnTo>
                        <a:pt x="177" y="92"/>
                      </a:lnTo>
                      <a:lnTo>
                        <a:pt x="175" y="94"/>
                      </a:lnTo>
                      <a:lnTo>
                        <a:pt x="175" y="94"/>
                      </a:lnTo>
                      <a:lnTo>
                        <a:pt x="173" y="96"/>
                      </a:lnTo>
                      <a:lnTo>
                        <a:pt x="173" y="96"/>
                      </a:lnTo>
                      <a:lnTo>
                        <a:pt x="173" y="96"/>
                      </a:lnTo>
                      <a:lnTo>
                        <a:pt x="175" y="96"/>
                      </a:lnTo>
                      <a:lnTo>
                        <a:pt x="179" y="96"/>
                      </a:lnTo>
                      <a:lnTo>
                        <a:pt x="183" y="94"/>
                      </a:lnTo>
                      <a:lnTo>
                        <a:pt x="187" y="94"/>
                      </a:lnTo>
                      <a:lnTo>
                        <a:pt x="193" y="94"/>
                      </a:lnTo>
                      <a:lnTo>
                        <a:pt x="199" y="94"/>
                      </a:lnTo>
                      <a:lnTo>
                        <a:pt x="206" y="94"/>
                      </a:lnTo>
                      <a:lnTo>
                        <a:pt x="212" y="94"/>
                      </a:lnTo>
                      <a:lnTo>
                        <a:pt x="220" y="94"/>
                      </a:lnTo>
                      <a:lnTo>
                        <a:pt x="229" y="96"/>
                      </a:lnTo>
                      <a:lnTo>
                        <a:pt x="237" y="96"/>
                      </a:lnTo>
                      <a:lnTo>
                        <a:pt x="243" y="96"/>
                      </a:lnTo>
                      <a:lnTo>
                        <a:pt x="251" y="96"/>
                      </a:lnTo>
                      <a:lnTo>
                        <a:pt x="256" y="96"/>
                      </a:lnTo>
                      <a:lnTo>
                        <a:pt x="260" y="98"/>
                      </a:lnTo>
                      <a:lnTo>
                        <a:pt x="262" y="98"/>
                      </a:lnTo>
                      <a:lnTo>
                        <a:pt x="266" y="98"/>
                      </a:lnTo>
                      <a:lnTo>
                        <a:pt x="270" y="98"/>
                      </a:lnTo>
                      <a:lnTo>
                        <a:pt x="272" y="100"/>
                      </a:lnTo>
                      <a:lnTo>
                        <a:pt x="276" y="100"/>
                      </a:lnTo>
                      <a:lnTo>
                        <a:pt x="278" y="100"/>
                      </a:lnTo>
                      <a:lnTo>
                        <a:pt x="282" y="102"/>
                      </a:lnTo>
                      <a:lnTo>
                        <a:pt x="285" y="102"/>
                      </a:lnTo>
                      <a:lnTo>
                        <a:pt x="289" y="104"/>
                      </a:lnTo>
                      <a:lnTo>
                        <a:pt x="291" y="104"/>
                      </a:lnTo>
                      <a:lnTo>
                        <a:pt x="293" y="106"/>
                      </a:lnTo>
                      <a:lnTo>
                        <a:pt x="295" y="106"/>
                      </a:lnTo>
                      <a:lnTo>
                        <a:pt x="297" y="108"/>
                      </a:lnTo>
                      <a:lnTo>
                        <a:pt x="299" y="110"/>
                      </a:lnTo>
                      <a:lnTo>
                        <a:pt x="301" y="110"/>
                      </a:lnTo>
                      <a:lnTo>
                        <a:pt x="303" y="112"/>
                      </a:lnTo>
                      <a:lnTo>
                        <a:pt x="305" y="114"/>
                      </a:lnTo>
                      <a:lnTo>
                        <a:pt x="307" y="116"/>
                      </a:lnTo>
                      <a:lnTo>
                        <a:pt x="309" y="116"/>
                      </a:lnTo>
                      <a:lnTo>
                        <a:pt x="309" y="119"/>
                      </a:lnTo>
                      <a:lnTo>
                        <a:pt x="312" y="121"/>
                      </a:lnTo>
                      <a:lnTo>
                        <a:pt x="312" y="123"/>
                      </a:lnTo>
                      <a:lnTo>
                        <a:pt x="314" y="123"/>
                      </a:lnTo>
                      <a:lnTo>
                        <a:pt x="314" y="125"/>
                      </a:lnTo>
                      <a:lnTo>
                        <a:pt x="314" y="127"/>
                      </a:lnTo>
                      <a:lnTo>
                        <a:pt x="314" y="129"/>
                      </a:lnTo>
                      <a:lnTo>
                        <a:pt x="314" y="131"/>
                      </a:lnTo>
                      <a:lnTo>
                        <a:pt x="314" y="131"/>
                      </a:lnTo>
                      <a:lnTo>
                        <a:pt x="314" y="133"/>
                      </a:lnTo>
                      <a:lnTo>
                        <a:pt x="314" y="135"/>
                      </a:lnTo>
                      <a:lnTo>
                        <a:pt x="314" y="137"/>
                      </a:lnTo>
                      <a:lnTo>
                        <a:pt x="312" y="137"/>
                      </a:lnTo>
                      <a:lnTo>
                        <a:pt x="312" y="139"/>
                      </a:lnTo>
                      <a:lnTo>
                        <a:pt x="309" y="141"/>
                      </a:lnTo>
                      <a:lnTo>
                        <a:pt x="307" y="141"/>
                      </a:lnTo>
                      <a:lnTo>
                        <a:pt x="305" y="143"/>
                      </a:lnTo>
                      <a:lnTo>
                        <a:pt x="303" y="145"/>
                      </a:lnTo>
                      <a:lnTo>
                        <a:pt x="301" y="145"/>
                      </a:lnTo>
                      <a:lnTo>
                        <a:pt x="297" y="145"/>
                      </a:lnTo>
                      <a:lnTo>
                        <a:pt x="295" y="148"/>
                      </a:lnTo>
                      <a:lnTo>
                        <a:pt x="293" y="148"/>
                      </a:lnTo>
                      <a:lnTo>
                        <a:pt x="291" y="148"/>
                      </a:lnTo>
                      <a:lnTo>
                        <a:pt x="289" y="148"/>
                      </a:lnTo>
                      <a:lnTo>
                        <a:pt x="285" y="150"/>
                      </a:lnTo>
                      <a:lnTo>
                        <a:pt x="282" y="150"/>
                      </a:lnTo>
                      <a:lnTo>
                        <a:pt x="280" y="150"/>
                      </a:lnTo>
                      <a:lnTo>
                        <a:pt x="278" y="150"/>
                      </a:lnTo>
                      <a:lnTo>
                        <a:pt x="274" y="150"/>
                      </a:lnTo>
                      <a:lnTo>
                        <a:pt x="272" y="150"/>
                      </a:lnTo>
                      <a:lnTo>
                        <a:pt x="270" y="150"/>
                      </a:lnTo>
                      <a:lnTo>
                        <a:pt x="266" y="148"/>
                      </a:lnTo>
                      <a:lnTo>
                        <a:pt x="264" y="148"/>
                      </a:lnTo>
                      <a:lnTo>
                        <a:pt x="262" y="148"/>
                      </a:lnTo>
                      <a:lnTo>
                        <a:pt x="258" y="148"/>
                      </a:lnTo>
                      <a:lnTo>
                        <a:pt x="253" y="148"/>
                      </a:lnTo>
                      <a:lnTo>
                        <a:pt x="247" y="145"/>
                      </a:lnTo>
                      <a:lnTo>
                        <a:pt x="243" y="145"/>
                      </a:lnTo>
                      <a:lnTo>
                        <a:pt x="237" y="143"/>
                      </a:lnTo>
                      <a:lnTo>
                        <a:pt x="233" y="143"/>
                      </a:lnTo>
                      <a:lnTo>
                        <a:pt x="229" y="141"/>
                      </a:lnTo>
                      <a:lnTo>
                        <a:pt x="224" y="141"/>
                      </a:lnTo>
                      <a:lnTo>
                        <a:pt x="218" y="139"/>
                      </a:lnTo>
                      <a:lnTo>
                        <a:pt x="216" y="139"/>
                      </a:lnTo>
                      <a:lnTo>
                        <a:pt x="212" y="139"/>
                      </a:lnTo>
                      <a:lnTo>
                        <a:pt x="208" y="139"/>
                      </a:lnTo>
                      <a:lnTo>
                        <a:pt x="204" y="139"/>
                      </a:lnTo>
                      <a:lnTo>
                        <a:pt x="199" y="137"/>
                      </a:lnTo>
                      <a:lnTo>
                        <a:pt x="195" y="137"/>
                      </a:lnTo>
                      <a:lnTo>
                        <a:pt x="193" y="137"/>
                      </a:lnTo>
                      <a:lnTo>
                        <a:pt x="191" y="137"/>
                      </a:lnTo>
                      <a:lnTo>
                        <a:pt x="189" y="139"/>
                      </a:lnTo>
                      <a:lnTo>
                        <a:pt x="189" y="139"/>
                      </a:lnTo>
                      <a:lnTo>
                        <a:pt x="187" y="139"/>
                      </a:lnTo>
                      <a:lnTo>
                        <a:pt x="185" y="139"/>
                      </a:lnTo>
                      <a:lnTo>
                        <a:pt x="185" y="139"/>
                      </a:lnTo>
                      <a:lnTo>
                        <a:pt x="183" y="139"/>
                      </a:lnTo>
                      <a:lnTo>
                        <a:pt x="183" y="141"/>
                      </a:lnTo>
                      <a:lnTo>
                        <a:pt x="181" y="141"/>
                      </a:lnTo>
                      <a:lnTo>
                        <a:pt x="181" y="141"/>
                      </a:lnTo>
                      <a:lnTo>
                        <a:pt x="181" y="143"/>
                      </a:lnTo>
                      <a:lnTo>
                        <a:pt x="181" y="143"/>
                      </a:lnTo>
                      <a:lnTo>
                        <a:pt x="181" y="143"/>
                      </a:lnTo>
                      <a:lnTo>
                        <a:pt x="183" y="145"/>
                      </a:lnTo>
                      <a:lnTo>
                        <a:pt x="185" y="148"/>
                      </a:lnTo>
                      <a:lnTo>
                        <a:pt x="187" y="150"/>
                      </a:lnTo>
                      <a:lnTo>
                        <a:pt x="189" y="152"/>
                      </a:lnTo>
                      <a:lnTo>
                        <a:pt x="191" y="154"/>
                      </a:lnTo>
                      <a:lnTo>
                        <a:pt x="195" y="158"/>
                      </a:lnTo>
                      <a:lnTo>
                        <a:pt x="197" y="158"/>
                      </a:lnTo>
                      <a:lnTo>
                        <a:pt x="199" y="160"/>
                      </a:lnTo>
                      <a:lnTo>
                        <a:pt x="202" y="162"/>
                      </a:lnTo>
                      <a:lnTo>
                        <a:pt x="204" y="164"/>
                      </a:lnTo>
                      <a:lnTo>
                        <a:pt x="206" y="164"/>
                      </a:lnTo>
                      <a:lnTo>
                        <a:pt x="208" y="166"/>
                      </a:lnTo>
                      <a:lnTo>
                        <a:pt x="212" y="168"/>
                      </a:lnTo>
                      <a:lnTo>
                        <a:pt x="214" y="170"/>
                      </a:lnTo>
                      <a:lnTo>
                        <a:pt x="216" y="170"/>
                      </a:lnTo>
                      <a:lnTo>
                        <a:pt x="220" y="172"/>
                      </a:lnTo>
                      <a:lnTo>
                        <a:pt x="222" y="175"/>
                      </a:lnTo>
                      <a:lnTo>
                        <a:pt x="226" y="177"/>
                      </a:lnTo>
                      <a:lnTo>
                        <a:pt x="229" y="177"/>
                      </a:lnTo>
                      <a:lnTo>
                        <a:pt x="233" y="179"/>
                      </a:lnTo>
                      <a:lnTo>
                        <a:pt x="237" y="179"/>
                      </a:lnTo>
                      <a:lnTo>
                        <a:pt x="239" y="181"/>
                      </a:lnTo>
                      <a:lnTo>
                        <a:pt x="243" y="181"/>
                      </a:lnTo>
                      <a:lnTo>
                        <a:pt x="247" y="183"/>
                      </a:lnTo>
                      <a:lnTo>
                        <a:pt x="249" y="185"/>
                      </a:lnTo>
                      <a:lnTo>
                        <a:pt x="253" y="185"/>
                      </a:lnTo>
                      <a:lnTo>
                        <a:pt x="256" y="187"/>
                      </a:lnTo>
                      <a:lnTo>
                        <a:pt x="258" y="187"/>
                      </a:lnTo>
                      <a:lnTo>
                        <a:pt x="262" y="189"/>
                      </a:lnTo>
                      <a:lnTo>
                        <a:pt x="264" y="191"/>
                      </a:lnTo>
                      <a:lnTo>
                        <a:pt x="266" y="191"/>
                      </a:lnTo>
                      <a:lnTo>
                        <a:pt x="268" y="193"/>
                      </a:lnTo>
                      <a:lnTo>
                        <a:pt x="270" y="195"/>
                      </a:lnTo>
                      <a:lnTo>
                        <a:pt x="272" y="195"/>
                      </a:lnTo>
                      <a:lnTo>
                        <a:pt x="274" y="197"/>
                      </a:lnTo>
                      <a:lnTo>
                        <a:pt x="274" y="197"/>
                      </a:lnTo>
                      <a:lnTo>
                        <a:pt x="276" y="199"/>
                      </a:lnTo>
                      <a:lnTo>
                        <a:pt x="278" y="202"/>
                      </a:lnTo>
                      <a:lnTo>
                        <a:pt x="278" y="202"/>
                      </a:lnTo>
                      <a:lnTo>
                        <a:pt x="278" y="204"/>
                      </a:lnTo>
                      <a:lnTo>
                        <a:pt x="280" y="206"/>
                      </a:lnTo>
                      <a:lnTo>
                        <a:pt x="280" y="206"/>
                      </a:lnTo>
                      <a:lnTo>
                        <a:pt x="280" y="208"/>
                      </a:lnTo>
                      <a:lnTo>
                        <a:pt x="282" y="210"/>
                      </a:lnTo>
                      <a:lnTo>
                        <a:pt x="282" y="210"/>
                      </a:lnTo>
                      <a:lnTo>
                        <a:pt x="282" y="212"/>
                      </a:lnTo>
                      <a:lnTo>
                        <a:pt x="282" y="214"/>
                      </a:lnTo>
                      <a:lnTo>
                        <a:pt x="282" y="214"/>
                      </a:lnTo>
                      <a:lnTo>
                        <a:pt x="282" y="216"/>
                      </a:lnTo>
                      <a:lnTo>
                        <a:pt x="280" y="218"/>
                      </a:lnTo>
                      <a:lnTo>
                        <a:pt x="280" y="218"/>
                      </a:lnTo>
                      <a:lnTo>
                        <a:pt x="280" y="220"/>
                      </a:lnTo>
                      <a:lnTo>
                        <a:pt x="278" y="222"/>
                      </a:lnTo>
                      <a:lnTo>
                        <a:pt x="278" y="222"/>
                      </a:lnTo>
                      <a:lnTo>
                        <a:pt x="276" y="224"/>
                      </a:lnTo>
                      <a:lnTo>
                        <a:pt x="276" y="224"/>
                      </a:lnTo>
                      <a:lnTo>
                        <a:pt x="274" y="226"/>
                      </a:lnTo>
                      <a:lnTo>
                        <a:pt x="274" y="226"/>
                      </a:lnTo>
                      <a:lnTo>
                        <a:pt x="272" y="228"/>
                      </a:lnTo>
                      <a:lnTo>
                        <a:pt x="270" y="228"/>
                      </a:lnTo>
                      <a:lnTo>
                        <a:pt x="270" y="228"/>
                      </a:lnTo>
                      <a:lnTo>
                        <a:pt x="268" y="231"/>
                      </a:lnTo>
                      <a:lnTo>
                        <a:pt x="266" y="231"/>
                      </a:lnTo>
                      <a:lnTo>
                        <a:pt x="264" y="231"/>
                      </a:lnTo>
                      <a:lnTo>
                        <a:pt x="264" y="233"/>
                      </a:lnTo>
                      <a:lnTo>
                        <a:pt x="262" y="233"/>
                      </a:lnTo>
                      <a:lnTo>
                        <a:pt x="260" y="233"/>
                      </a:lnTo>
                      <a:lnTo>
                        <a:pt x="258" y="233"/>
                      </a:lnTo>
                      <a:lnTo>
                        <a:pt x="256" y="233"/>
                      </a:lnTo>
                      <a:lnTo>
                        <a:pt x="253" y="233"/>
                      </a:lnTo>
                      <a:lnTo>
                        <a:pt x="251" y="233"/>
                      </a:lnTo>
                      <a:lnTo>
                        <a:pt x="249" y="233"/>
                      </a:lnTo>
                      <a:lnTo>
                        <a:pt x="247" y="233"/>
                      </a:lnTo>
                      <a:lnTo>
                        <a:pt x="245" y="233"/>
                      </a:lnTo>
                      <a:lnTo>
                        <a:pt x="243" y="233"/>
                      </a:lnTo>
                      <a:lnTo>
                        <a:pt x="239" y="233"/>
                      </a:lnTo>
                      <a:lnTo>
                        <a:pt x="237" y="233"/>
                      </a:lnTo>
                      <a:lnTo>
                        <a:pt x="235" y="231"/>
                      </a:lnTo>
                      <a:lnTo>
                        <a:pt x="231" y="231"/>
                      </a:lnTo>
                      <a:lnTo>
                        <a:pt x="224" y="231"/>
                      </a:lnTo>
                      <a:lnTo>
                        <a:pt x="218" y="228"/>
                      </a:lnTo>
                      <a:lnTo>
                        <a:pt x="212" y="226"/>
                      </a:lnTo>
                      <a:lnTo>
                        <a:pt x="210" y="226"/>
                      </a:lnTo>
                      <a:lnTo>
                        <a:pt x="208" y="226"/>
                      </a:lnTo>
                      <a:lnTo>
                        <a:pt x="204" y="224"/>
                      </a:lnTo>
                      <a:lnTo>
                        <a:pt x="202" y="224"/>
                      </a:lnTo>
                      <a:lnTo>
                        <a:pt x="199" y="224"/>
                      </a:lnTo>
                      <a:lnTo>
                        <a:pt x="197" y="222"/>
                      </a:lnTo>
                      <a:lnTo>
                        <a:pt x="193" y="222"/>
                      </a:lnTo>
                      <a:lnTo>
                        <a:pt x="191" y="220"/>
                      </a:lnTo>
                      <a:lnTo>
                        <a:pt x="189" y="220"/>
                      </a:lnTo>
                      <a:lnTo>
                        <a:pt x="187" y="218"/>
                      </a:lnTo>
                      <a:lnTo>
                        <a:pt x="185" y="218"/>
                      </a:lnTo>
                      <a:lnTo>
                        <a:pt x="183" y="216"/>
                      </a:lnTo>
                      <a:lnTo>
                        <a:pt x="179" y="214"/>
                      </a:lnTo>
                      <a:lnTo>
                        <a:pt x="175" y="212"/>
                      </a:lnTo>
                      <a:lnTo>
                        <a:pt x="173" y="210"/>
                      </a:lnTo>
                      <a:lnTo>
                        <a:pt x="168" y="208"/>
                      </a:lnTo>
                      <a:lnTo>
                        <a:pt x="166" y="206"/>
                      </a:lnTo>
                      <a:lnTo>
                        <a:pt x="164" y="204"/>
                      </a:lnTo>
                      <a:lnTo>
                        <a:pt x="162" y="202"/>
                      </a:lnTo>
                      <a:lnTo>
                        <a:pt x="160" y="202"/>
                      </a:lnTo>
                      <a:lnTo>
                        <a:pt x="158" y="202"/>
                      </a:lnTo>
                      <a:lnTo>
                        <a:pt x="158" y="199"/>
                      </a:lnTo>
                      <a:lnTo>
                        <a:pt x="156" y="199"/>
                      </a:lnTo>
                      <a:lnTo>
                        <a:pt x="156" y="199"/>
                      </a:lnTo>
                      <a:lnTo>
                        <a:pt x="154" y="199"/>
                      </a:lnTo>
                      <a:lnTo>
                        <a:pt x="154" y="199"/>
                      </a:lnTo>
                      <a:lnTo>
                        <a:pt x="152" y="199"/>
                      </a:lnTo>
                      <a:lnTo>
                        <a:pt x="152" y="199"/>
                      </a:lnTo>
                      <a:lnTo>
                        <a:pt x="150" y="199"/>
                      </a:lnTo>
                      <a:lnTo>
                        <a:pt x="150" y="199"/>
                      </a:lnTo>
                      <a:lnTo>
                        <a:pt x="148" y="202"/>
                      </a:lnTo>
                      <a:lnTo>
                        <a:pt x="148" y="202"/>
                      </a:lnTo>
                      <a:lnTo>
                        <a:pt x="148" y="202"/>
                      </a:lnTo>
                      <a:lnTo>
                        <a:pt x="146" y="202"/>
                      </a:lnTo>
                      <a:lnTo>
                        <a:pt x="146" y="202"/>
                      </a:lnTo>
                      <a:lnTo>
                        <a:pt x="146" y="202"/>
                      </a:lnTo>
                      <a:lnTo>
                        <a:pt x="146" y="204"/>
                      </a:lnTo>
                      <a:lnTo>
                        <a:pt x="146" y="204"/>
                      </a:lnTo>
                      <a:lnTo>
                        <a:pt x="146" y="204"/>
                      </a:lnTo>
                      <a:lnTo>
                        <a:pt x="146" y="206"/>
                      </a:lnTo>
                      <a:lnTo>
                        <a:pt x="146" y="208"/>
                      </a:lnTo>
                      <a:lnTo>
                        <a:pt x="148" y="210"/>
                      </a:lnTo>
                      <a:lnTo>
                        <a:pt x="150" y="216"/>
                      </a:lnTo>
                      <a:lnTo>
                        <a:pt x="152" y="220"/>
                      </a:lnTo>
                      <a:lnTo>
                        <a:pt x="156" y="226"/>
                      </a:lnTo>
                      <a:lnTo>
                        <a:pt x="158" y="233"/>
                      </a:lnTo>
                      <a:lnTo>
                        <a:pt x="162" y="239"/>
                      </a:lnTo>
                      <a:lnTo>
                        <a:pt x="164" y="245"/>
                      </a:lnTo>
                      <a:lnTo>
                        <a:pt x="164" y="245"/>
                      </a:lnTo>
                      <a:lnTo>
                        <a:pt x="166" y="247"/>
                      </a:lnTo>
                      <a:lnTo>
                        <a:pt x="168" y="249"/>
                      </a:lnTo>
                      <a:lnTo>
                        <a:pt x="168" y="251"/>
                      </a:lnTo>
                      <a:lnTo>
                        <a:pt x="170" y="253"/>
                      </a:lnTo>
                      <a:lnTo>
                        <a:pt x="173" y="253"/>
                      </a:lnTo>
                      <a:lnTo>
                        <a:pt x="173" y="255"/>
                      </a:lnTo>
                      <a:lnTo>
                        <a:pt x="175" y="258"/>
                      </a:lnTo>
                      <a:lnTo>
                        <a:pt x="179" y="262"/>
                      </a:lnTo>
                      <a:lnTo>
                        <a:pt x="183" y="266"/>
                      </a:lnTo>
                      <a:lnTo>
                        <a:pt x="187" y="270"/>
                      </a:lnTo>
                      <a:lnTo>
                        <a:pt x="191" y="274"/>
                      </a:lnTo>
                      <a:lnTo>
                        <a:pt x="193" y="278"/>
                      </a:lnTo>
                      <a:lnTo>
                        <a:pt x="197" y="282"/>
                      </a:lnTo>
                      <a:lnTo>
                        <a:pt x="199" y="285"/>
                      </a:lnTo>
                      <a:lnTo>
                        <a:pt x="202" y="287"/>
                      </a:lnTo>
                      <a:lnTo>
                        <a:pt x="202" y="289"/>
                      </a:lnTo>
                      <a:lnTo>
                        <a:pt x="204" y="291"/>
                      </a:lnTo>
                      <a:lnTo>
                        <a:pt x="206" y="293"/>
                      </a:lnTo>
                      <a:lnTo>
                        <a:pt x="206" y="295"/>
                      </a:lnTo>
                      <a:lnTo>
                        <a:pt x="206" y="297"/>
                      </a:lnTo>
                      <a:lnTo>
                        <a:pt x="208" y="297"/>
                      </a:lnTo>
                      <a:lnTo>
                        <a:pt x="208" y="299"/>
                      </a:lnTo>
                      <a:lnTo>
                        <a:pt x="208" y="301"/>
                      </a:lnTo>
                      <a:lnTo>
                        <a:pt x="208" y="303"/>
                      </a:lnTo>
                      <a:lnTo>
                        <a:pt x="208" y="303"/>
                      </a:lnTo>
                      <a:lnTo>
                        <a:pt x="208" y="305"/>
                      </a:lnTo>
                      <a:lnTo>
                        <a:pt x="208" y="307"/>
                      </a:lnTo>
                      <a:lnTo>
                        <a:pt x="208" y="307"/>
                      </a:lnTo>
                      <a:lnTo>
                        <a:pt x="206" y="309"/>
                      </a:lnTo>
                      <a:lnTo>
                        <a:pt x="206" y="309"/>
                      </a:lnTo>
                      <a:lnTo>
                        <a:pt x="204" y="312"/>
                      </a:lnTo>
                      <a:lnTo>
                        <a:pt x="204" y="312"/>
                      </a:lnTo>
                      <a:lnTo>
                        <a:pt x="202" y="314"/>
                      </a:lnTo>
                      <a:lnTo>
                        <a:pt x="202" y="314"/>
                      </a:lnTo>
                      <a:lnTo>
                        <a:pt x="199" y="316"/>
                      </a:lnTo>
                      <a:lnTo>
                        <a:pt x="199" y="316"/>
                      </a:lnTo>
                      <a:lnTo>
                        <a:pt x="197" y="316"/>
                      </a:lnTo>
                      <a:lnTo>
                        <a:pt x="195" y="318"/>
                      </a:lnTo>
                      <a:lnTo>
                        <a:pt x="193" y="318"/>
                      </a:lnTo>
                      <a:lnTo>
                        <a:pt x="193" y="318"/>
                      </a:lnTo>
                      <a:lnTo>
                        <a:pt x="191" y="318"/>
                      </a:lnTo>
                      <a:lnTo>
                        <a:pt x="189" y="320"/>
                      </a:lnTo>
                      <a:lnTo>
                        <a:pt x="187" y="320"/>
                      </a:lnTo>
                      <a:lnTo>
                        <a:pt x="187" y="320"/>
                      </a:lnTo>
                      <a:lnTo>
                        <a:pt x="185" y="320"/>
                      </a:lnTo>
                      <a:lnTo>
                        <a:pt x="183" y="320"/>
                      </a:lnTo>
                      <a:lnTo>
                        <a:pt x="181" y="320"/>
                      </a:lnTo>
                      <a:lnTo>
                        <a:pt x="179" y="320"/>
                      </a:lnTo>
                      <a:lnTo>
                        <a:pt x="177" y="320"/>
                      </a:lnTo>
                      <a:lnTo>
                        <a:pt x="175" y="320"/>
                      </a:lnTo>
                      <a:lnTo>
                        <a:pt x="175" y="320"/>
                      </a:lnTo>
                      <a:lnTo>
                        <a:pt x="173" y="320"/>
                      </a:lnTo>
                      <a:lnTo>
                        <a:pt x="170" y="320"/>
                      </a:lnTo>
                      <a:lnTo>
                        <a:pt x="168" y="320"/>
                      </a:lnTo>
                      <a:lnTo>
                        <a:pt x="168" y="320"/>
                      </a:lnTo>
                      <a:lnTo>
                        <a:pt x="166" y="320"/>
                      </a:lnTo>
                      <a:lnTo>
                        <a:pt x="164" y="320"/>
                      </a:lnTo>
                      <a:lnTo>
                        <a:pt x="162" y="318"/>
                      </a:lnTo>
                      <a:lnTo>
                        <a:pt x="160" y="318"/>
                      </a:lnTo>
                      <a:lnTo>
                        <a:pt x="158" y="316"/>
                      </a:lnTo>
                      <a:lnTo>
                        <a:pt x="156" y="316"/>
                      </a:lnTo>
                      <a:lnTo>
                        <a:pt x="154" y="316"/>
                      </a:lnTo>
                      <a:lnTo>
                        <a:pt x="152" y="314"/>
                      </a:lnTo>
                      <a:lnTo>
                        <a:pt x="152" y="314"/>
                      </a:lnTo>
                      <a:lnTo>
                        <a:pt x="150" y="314"/>
                      </a:lnTo>
                      <a:lnTo>
                        <a:pt x="150" y="312"/>
                      </a:lnTo>
                      <a:lnTo>
                        <a:pt x="150" y="312"/>
                      </a:lnTo>
                      <a:lnTo>
                        <a:pt x="150" y="312"/>
                      </a:lnTo>
                      <a:lnTo>
                        <a:pt x="148" y="312"/>
                      </a:lnTo>
                      <a:lnTo>
                        <a:pt x="148" y="309"/>
                      </a:lnTo>
                      <a:lnTo>
                        <a:pt x="148" y="309"/>
                      </a:lnTo>
                      <a:lnTo>
                        <a:pt x="148" y="312"/>
                      </a:lnTo>
                      <a:lnTo>
                        <a:pt x="148" y="314"/>
                      </a:lnTo>
                      <a:lnTo>
                        <a:pt x="150" y="314"/>
                      </a:lnTo>
                      <a:lnTo>
                        <a:pt x="150" y="316"/>
                      </a:lnTo>
                      <a:lnTo>
                        <a:pt x="150" y="318"/>
                      </a:lnTo>
                      <a:lnTo>
                        <a:pt x="150" y="320"/>
                      </a:lnTo>
                      <a:lnTo>
                        <a:pt x="150" y="322"/>
                      </a:lnTo>
                      <a:lnTo>
                        <a:pt x="150" y="322"/>
                      </a:lnTo>
                      <a:lnTo>
                        <a:pt x="150" y="322"/>
                      </a:lnTo>
                      <a:lnTo>
                        <a:pt x="150" y="324"/>
                      </a:lnTo>
                      <a:lnTo>
                        <a:pt x="148" y="324"/>
                      </a:lnTo>
                      <a:lnTo>
                        <a:pt x="148" y="326"/>
                      </a:lnTo>
                      <a:lnTo>
                        <a:pt x="148" y="326"/>
                      </a:lnTo>
                      <a:lnTo>
                        <a:pt x="148" y="326"/>
                      </a:lnTo>
                      <a:lnTo>
                        <a:pt x="146" y="328"/>
                      </a:lnTo>
                      <a:lnTo>
                        <a:pt x="146" y="328"/>
                      </a:lnTo>
                      <a:lnTo>
                        <a:pt x="146" y="328"/>
                      </a:lnTo>
                      <a:lnTo>
                        <a:pt x="143" y="330"/>
                      </a:lnTo>
                      <a:lnTo>
                        <a:pt x="143" y="330"/>
                      </a:lnTo>
                      <a:lnTo>
                        <a:pt x="141" y="330"/>
                      </a:lnTo>
                      <a:lnTo>
                        <a:pt x="141" y="330"/>
                      </a:lnTo>
                      <a:lnTo>
                        <a:pt x="139" y="330"/>
                      </a:lnTo>
                      <a:lnTo>
                        <a:pt x="137" y="330"/>
                      </a:lnTo>
                      <a:lnTo>
                        <a:pt x="137" y="330"/>
                      </a:lnTo>
                      <a:lnTo>
                        <a:pt x="135" y="330"/>
                      </a:lnTo>
                      <a:lnTo>
                        <a:pt x="133" y="330"/>
                      </a:lnTo>
                      <a:lnTo>
                        <a:pt x="131" y="328"/>
                      </a:lnTo>
                      <a:lnTo>
                        <a:pt x="131" y="328"/>
                      </a:lnTo>
                      <a:lnTo>
                        <a:pt x="129" y="328"/>
                      </a:lnTo>
                      <a:lnTo>
                        <a:pt x="127" y="326"/>
                      </a:lnTo>
                      <a:lnTo>
                        <a:pt x="125" y="326"/>
                      </a:lnTo>
                      <a:lnTo>
                        <a:pt x="125" y="326"/>
                      </a:lnTo>
                      <a:lnTo>
                        <a:pt x="123" y="324"/>
                      </a:lnTo>
                      <a:lnTo>
                        <a:pt x="121" y="324"/>
                      </a:lnTo>
                      <a:lnTo>
                        <a:pt x="119" y="322"/>
                      </a:lnTo>
                      <a:lnTo>
                        <a:pt x="119" y="322"/>
                      </a:lnTo>
                      <a:lnTo>
                        <a:pt x="116" y="320"/>
                      </a:lnTo>
                      <a:lnTo>
                        <a:pt x="114" y="320"/>
                      </a:lnTo>
                      <a:lnTo>
                        <a:pt x="112" y="318"/>
                      </a:lnTo>
                      <a:lnTo>
                        <a:pt x="112" y="318"/>
                      </a:lnTo>
                      <a:lnTo>
                        <a:pt x="110" y="316"/>
                      </a:lnTo>
                      <a:lnTo>
                        <a:pt x="108" y="316"/>
                      </a:lnTo>
                      <a:lnTo>
                        <a:pt x="108" y="314"/>
                      </a:lnTo>
                      <a:lnTo>
                        <a:pt x="106" y="312"/>
                      </a:lnTo>
                      <a:lnTo>
                        <a:pt x="104" y="312"/>
                      </a:lnTo>
                      <a:lnTo>
                        <a:pt x="104" y="309"/>
                      </a:lnTo>
                      <a:lnTo>
                        <a:pt x="102" y="307"/>
                      </a:lnTo>
                      <a:lnTo>
                        <a:pt x="102" y="307"/>
                      </a:lnTo>
                      <a:lnTo>
                        <a:pt x="100" y="305"/>
                      </a:lnTo>
                      <a:lnTo>
                        <a:pt x="98" y="303"/>
                      </a:lnTo>
                      <a:lnTo>
                        <a:pt x="98" y="303"/>
                      </a:lnTo>
                      <a:lnTo>
                        <a:pt x="96" y="301"/>
                      </a:lnTo>
                      <a:lnTo>
                        <a:pt x="96" y="299"/>
                      </a:lnTo>
                      <a:lnTo>
                        <a:pt x="94" y="299"/>
                      </a:lnTo>
                      <a:lnTo>
                        <a:pt x="94" y="297"/>
                      </a:lnTo>
                      <a:lnTo>
                        <a:pt x="94" y="297"/>
                      </a:lnTo>
                      <a:lnTo>
                        <a:pt x="92" y="295"/>
                      </a:lnTo>
                      <a:lnTo>
                        <a:pt x="92" y="293"/>
                      </a:lnTo>
                      <a:lnTo>
                        <a:pt x="92" y="291"/>
                      </a:lnTo>
                      <a:lnTo>
                        <a:pt x="92" y="291"/>
                      </a:lnTo>
                      <a:lnTo>
                        <a:pt x="92" y="289"/>
                      </a:lnTo>
                      <a:lnTo>
                        <a:pt x="90" y="287"/>
                      </a:lnTo>
                      <a:lnTo>
                        <a:pt x="90" y="285"/>
                      </a:lnTo>
                      <a:lnTo>
                        <a:pt x="90" y="280"/>
                      </a:lnTo>
                      <a:lnTo>
                        <a:pt x="90" y="276"/>
                      </a:lnTo>
                      <a:lnTo>
                        <a:pt x="90" y="274"/>
                      </a:lnTo>
                      <a:lnTo>
                        <a:pt x="87" y="272"/>
                      </a:lnTo>
                      <a:lnTo>
                        <a:pt x="87" y="270"/>
                      </a:lnTo>
                      <a:lnTo>
                        <a:pt x="87" y="268"/>
                      </a:lnTo>
                      <a:lnTo>
                        <a:pt x="87" y="266"/>
                      </a:lnTo>
                      <a:lnTo>
                        <a:pt x="85" y="264"/>
                      </a:lnTo>
                      <a:lnTo>
                        <a:pt x="85" y="262"/>
                      </a:lnTo>
                      <a:lnTo>
                        <a:pt x="85" y="260"/>
                      </a:lnTo>
                      <a:lnTo>
                        <a:pt x="83" y="258"/>
                      </a:lnTo>
                      <a:lnTo>
                        <a:pt x="83" y="255"/>
                      </a:lnTo>
                      <a:lnTo>
                        <a:pt x="81" y="253"/>
                      </a:lnTo>
                      <a:lnTo>
                        <a:pt x="79" y="251"/>
                      </a:lnTo>
                      <a:lnTo>
                        <a:pt x="79" y="249"/>
                      </a:lnTo>
                      <a:lnTo>
                        <a:pt x="77" y="247"/>
                      </a:lnTo>
                      <a:lnTo>
                        <a:pt x="75" y="245"/>
                      </a:lnTo>
                      <a:lnTo>
                        <a:pt x="73" y="243"/>
                      </a:lnTo>
                      <a:lnTo>
                        <a:pt x="71" y="241"/>
                      </a:lnTo>
                      <a:lnTo>
                        <a:pt x="65" y="237"/>
                      </a:lnTo>
                      <a:lnTo>
                        <a:pt x="58" y="231"/>
                      </a:lnTo>
                      <a:lnTo>
                        <a:pt x="52" y="226"/>
                      </a:lnTo>
                      <a:lnTo>
                        <a:pt x="48" y="222"/>
                      </a:lnTo>
                      <a:lnTo>
                        <a:pt x="44" y="218"/>
                      </a:lnTo>
                      <a:lnTo>
                        <a:pt x="40" y="214"/>
                      </a:lnTo>
                      <a:lnTo>
                        <a:pt x="38" y="214"/>
                      </a:lnTo>
                      <a:lnTo>
                        <a:pt x="36" y="212"/>
                      </a:lnTo>
                      <a:lnTo>
                        <a:pt x="34" y="210"/>
                      </a:lnTo>
                      <a:lnTo>
                        <a:pt x="31" y="208"/>
                      </a:lnTo>
                      <a:lnTo>
                        <a:pt x="31" y="208"/>
                      </a:lnTo>
                      <a:lnTo>
                        <a:pt x="29" y="206"/>
                      </a:lnTo>
                      <a:lnTo>
                        <a:pt x="29" y="206"/>
                      </a:lnTo>
                      <a:lnTo>
                        <a:pt x="27" y="204"/>
                      </a:lnTo>
                      <a:lnTo>
                        <a:pt x="25" y="202"/>
                      </a:lnTo>
                      <a:lnTo>
                        <a:pt x="21" y="202"/>
                      </a:lnTo>
                      <a:lnTo>
                        <a:pt x="21" y="199"/>
                      </a:lnTo>
                      <a:lnTo>
                        <a:pt x="19" y="199"/>
                      </a:lnTo>
                      <a:lnTo>
                        <a:pt x="17" y="197"/>
                      </a:lnTo>
                      <a:lnTo>
                        <a:pt x="17" y="197"/>
                      </a:lnTo>
                      <a:lnTo>
                        <a:pt x="15" y="195"/>
                      </a:lnTo>
                      <a:lnTo>
                        <a:pt x="15" y="195"/>
                      </a:lnTo>
                      <a:lnTo>
                        <a:pt x="13" y="195"/>
                      </a:lnTo>
                      <a:lnTo>
                        <a:pt x="13" y="193"/>
                      </a:lnTo>
                      <a:lnTo>
                        <a:pt x="13" y="193"/>
                      </a:lnTo>
                      <a:lnTo>
                        <a:pt x="13" y="193"/>
                      </a:lnTo>
                      <a:lnTo>
                        <a:pt x="11" y="189"/>
                      </a:lnTo>
                      <a:lnTo>
                        <a:pt x="9" y="187"/>
                      </a:lnTo>
                      <a:lnTo>
                        <a:pt x="9" y="185"/>
                      </a:lnTo>
                      <a:lnTo>
                        <a:pt x="7" y="181"/>
                      </a:lnTo>
                      <a:lnTo>
                        <a:pt x="7" y="179"/>
                      </a:lnTo>
                      <a:lnTo>
                        <a:pt x="7" y="177"/>
                      </a:lnTo>
                      <a:lnTo>
                        <a:pt x="4" y="175"/>
                      </a:lnTo>
                      <a:lnTo>
                        <a:pt x="4" y="172"/>
                      </a:lnTo>
                      <a:lnTo>
                        <a:pt x="4" y="170"/>
                      </a:lnTo>
                      <a:lnTo>
                        <a:pt x="4" y="170"/>
                      </a:lnTo>
                      <a:lnTo>
                        <a:pt x="4" y="168"/>
                      </a:lnTo>
                      <a:lnTo>
                        <a:pt x="4" y="168"/>
                      </a:lnTo>
                      <a:lnTo>
                        <a:pt x="4" y="166"/>
                      </a:lnTo>
                      <a:lnTo>
                        <a:pt x="4" y="166"/>
                      </a:lnTo>
                      <a:lnTo>
                        <a:pt x="4" y="1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6" name="Freeform 375"/>
                <p:cNvSpPr>
                  <a:spLocks noEditPoints="1"/>
                </p:cNvSpPr>
                <p:nvPr/>
              </p:nvSpPr>
              <p:spPr bwMode="auto">
                <a:xfrm flipH="1">
                  <a:off x="7815744" y="1726054"/>
                  <a:ext cx="417612" cy="435329"/>
                </a:xfrm>
                <a:custGeom>
                  <a:avLst/>
                  <a:gdLst/>
                  <a:ahLst/>
                  <a:cxnLst>
                    <a:cxn ang="0">
                      <a:pos x="214" y="39"/>
                    </a:cxn>
                    <a:cxn ang="0">
                      <a:pos x="207" y="79"/>
                    </a:cxn>
                    <a:cxn ang="0">
                      <a:pos x="261" y="93"/>
                    </a:cxn>
                    <a:cxn ang="0">
                      <a:pos x="313" y="108"/>
                    </a:cxn>
                    <a:cxn ang="0">
                      <a:pos x="330" y="137"/>
                    </a:cxn>
                    <a:cxn ang="0">
                      <a:pos x="305" y="162"/>
                    </a:cxn>
                    <a:cxn ang="0">
                      <a:pos x="237" y="156"/>
                    </a:cxn>
                    <a:cxn ang="0">
                      <a:pos x="214" y="160"/>
                    </a:cxn>
                    <a:cxn ang="0">
                      <a:pos x="274" y="189"/>
                    </a:cxn>
                    <a:cxn ang="0">
                      <a:pos x="297" y="210"/>
                    </a:cxn>
                    <a:cxn ang="0">
                      <a:pos x="288" y="239"/>
                    </a:cxn>
                    <a:cxn ang="0">
                      <a:pos x="245" y="245"/>
                    </a:cxn>
                    <a:cxn ang="0">
                      <a:pos x="176" y="222"/>
                    </a:cxn>
                    <a:cxn ang="0">
                      <a:pos x="187" y="255"/>
                    </a:cxn>
                    <a:cxn ang="0">
                      <a:pos x="224" y="303"/>
                    </a:cxn>
                    <a:cxn ang="0">
                      <a:pos x="218" y="324"/>
                    </a:cxn>
                    <a:cxn ang="0">
                      <a:pos x="187" y="334"/>
                    </a:cxn>
                    <a:cxn ang="0">
                      <a:pos x="160" y="340"/>
                    </a:cxn>
                    <a:cxn ang="0">
                      <a:pos x="133" y="340"/>
                    </a:cxn>
                    <a:cxn ang="0">
                      <a:pos x="100" y="315"/>
                    </a:cxn>
                    <a:cxn ang="0">
                      <a:pos x="87" y="276"/>
                    </a:cxn>
                    <a:cxn ang="0">
                      <a:pos x="64" y="245"/>
                    </a:cxn>
                    <a:cxn ang="0">
                      <a:pos x="23" y="212"/>
                    </a:cxn>
                    <a:cxn ang="0">
                      <a:pos x="4" y="181"/>
                    </a:cxn>
                    <a:cxn ang="0">
                      <a:pos x="2" y="147"/>
                    </a:cxn>
                    <a:cxn ang="0">
                      <a:pos x="17" y="116"/>
                    </a:cxn>
                    <a:cxn ang="0">
                      <a:pos x="77" y="77"/>
                    </a:cxn>
                    <a:cxn ang="0">
                      <a:pos x="120" y="60"/>
                    </a:cxn>
                    <a:cxn ang="0">
                      <a:pos x="151" y="52"/>
                    </a:cxn>
                    <a:cxn ang="0">
                      <a:pos x="168" y="6"/>
                    </a:cxn>
                    <a:cxn ang="0">
                      <a:pos x="187" y="0"/>
                    </a:cxn>
                    <a:cxn ang="0">
                      <a:pos x="187" y="85"/>
                    </a:cxn>
                    <a:cxn ang="0">
                      <a:pos x="199" y="44"/>
                    </a:cxn>
                    <a:cxn ang="0">
                      <a:pos x="187" y="17"/>
                    </a:cxn>
                    <a:cxn ang="0">
                      <a:pos x="170" y="54"/>
                    </a:cxn>
                    <a:cxn ang="0">
                      <a:pos x="135" y="75"/>
                    </a:cxn>
                    <a:cxn ang="0">
                      <a:pos x="108" y="87"/>
                    </a:cxn>
                    <a:cxn ang="0">
                      <a:pos x="48" y="110"/>
                    </a:cxn>
                    <a:cxn ang="0">
                      <a:pos x="19" y="147"/>
                    </a:cxn>
                    <a:cxn ang="0">
                      <a:pos x="21" y="178"/>
                    </a:cxn>
                    <a:cxn ang="0">
                      <a:pos x="46" y="208"/>
                    </a:cxn>
                    <a:cxn ang="0">
                      <a:pos x="98" y="259"/>
                    </a:cxn>
                    <a:cxn ang="0">
                      <a:pos x="108" y="299"/>
                    </a:cxn>
                    <a:cxn ang="0">
                      <a:pos x="137" y="326"/>
                    </a:cxn>
                    <a:cxn ang="0">
                      <a:pos x="164" y="313"/>
                    </a:cxn>
                    <a:cxn ang="0">
                      <a:pos x="191" y="318"/>
                    </a:cxn>
                    <a:cxn ang="0">
                      <a:pos x="207" y="305"/>
                    </a:cxn>
                    <a:cxn ang="0">
                      <a:pos x="168" y="257"/>
                    </a:cxn>
                    <a:cxn ang="0">
                      <a:pos x="145" y="208"/>
                    </a:cxn>
                    <a:cxn ang="0">
                      <a:pos x="160" y="197"/>
                    </a:cxn>
                    <a:cxn ang="0">
                      <a:pos x="197" y="216"/>
                    </a:cxn>
                    <a:cxn ang="0">
                      <a:pos x="261" y="230"/>
                    </a:cxn>
                    <a:cxn ang="0">
                      <a:pos x="282" y="220"/>
                    </a:cxn>
                    <a:cxn ang="0">
                      <a:pos x="259" y="199"/>
                    </a:cxn>
                    <a:cxn ang="0">
                      <a:pos x="203" y="172"/>
                    </a:cxn>
                    <a:cxn ang="0">
                      <a:pos x="185" y="141"/>
                    </a:cxn>
                    <a:cxn ang="0">
                      <a:pos x="224" y="137"/>
                    </a:cxn>
                    <a:cxn ang="0">
                      <a:pos x="288" y="147"/>
                    </a:cxn>
                    <a:cxn ang="0">
                      <a:pos x="315" y="135"/>
                    </a:cxn>
                    <a:cxn ang="0">
                      <a:pos x="297" y="118"/>
                    </a:cxn>
                    <a:cxn ang="0">
                      <a:pos x="237" y="108"/>
                    </a:cxn>
                    <a:cxn ang="0">
                      <a:pos x="214" y="44"/>
                    </a:cxn>
                  </a:cxnLst>
                  <a:rect l="0" t="0" r="r" b="b"/>
                  <a:pathLst>
                    <a:path w="330" h="344">
                      <a:moveTo>
                        <a:pt x="203" y="8"/>
                      </a:moveTo>
                      <a:lnTo>
                        <a:pt x="205" y="8"/>
                      </a:lnTo>
                      <a:lnTo>
                        <a:pt x="205" y="10"/>
                      </a:lnTo>
                      <a:lnTo>
                        <a:pt x="207" y="12"/>
                      </a:lnTo>
                      <a:lnTo>
                        <a:pt x="207" y="12"/>
                      </a:lnTo>
                      <a:lnTo>
                        <a:pt x="210" y="15"/>
                      </a:lnTo>
                      <a:lnTo>
                        <a:pt x="210" y="17"/>
                      </a:lnTo>
                      <a:lnTo>
                        <a:pt x="212" y="19"/>
                      </a:lnTo>
                      <a:lnTo>
                        <a:pt x="212" y="21"/>
                      </a:lnTo>
                      <a:lnTo>
                        <a:pt x="212" y="23"/>
                      </a:lnTo>
                      <a:lnTo>
                        <a:pt x="214" y="25"/>
                      </a:lnTo>
                      <a:lnTo>
                        <a:pt x="214" y="27"/>
                      </a:lnTo>
                      <a:lnTo>
                        <a:pt x="214" y="29"/>
                      </a:lnTo>
                      <a:lnTo>
                        <a:pt x="214" y="29"/>
                      </a:lnTo>
                      <a:lnTo>
                        <a:pt x="214" y="31"/>
                      </a:lnTo>
                      <a:lnTo>
                        <a:pt x="214" y="33"/>
                      </a:lnTo>
                      <a:lnTo>
                        <a:pt x="214" y="33"/>
                      </a:lnTo>
                      <a:lnTo>
                        <a:pt x="214" y="35"/>
                      </a:lnTo>
                      <a:lnTo>
                        <a:pt x="214" y="37"/>
                      </a:lnTo>
                      <a:lnTo>
                        <a:pt x="214" y="39"/>
                      </a:lnTo>
                      <a:lnTo>
                        <a:pt x="214" y="39"/>
                      </a:lnTo>
                      <a:lnTo>
                        <a:pt x="214" y="41"/>
                      </a:lnTo>
                      <a:lnTo>
                        <a:pt x="214" y="44"/>
                      </a:lnTo>
                      <a:lnTo>
                        <a:pt x="214" y="46"/>
                      </a:lnTo>
                      <a:lnTo>
                        <a:pt x="214" y="48"/>
                      </a:lnTo>
                      <a:lnTo>
                        <a:pt x="214" y="50"/>
                      </a:lnTo>
                      <a:lnTo>
                        <a:pt x="214" y="52"/>
                      </a:lnTo>
                      <a:lnTo>
                        <a:pt x="214" y="52"/>
                      </a:lnTo>
                      <a:lnTo>
                        <a:pt x="214" y="54"/>
                      </a:lnTo>
                      <a:lnTo>
                        <a:pt x="214" y="56"/>
                      </a:lnTo>
                      <a:lnTo>
                        <a:pt x="214" y="58"/>
                      </a:lnTo>
                      <a:lnTo>
                        <a:pt x="214" y="60"/>
                      </a:lnTo>
                      <a:lnTo>
                        <a:pt x="214" y="64"/>
                      </a:lnTo>
                      <a:lnTo>
                        <a:pt x="214" y="66"/>
                      </a:lnTo>
                      <a:lnTo>
                        <a:pt x="212" y="68"/>
                      </a:lnTo>
                      <a:lnTo>
                        <a:pt x="212" y="71"/>
                      </a:lnTo>
                      <a:lnTo>
                        <a:pt x="210" y="73"/>
                      </a:lnTo>
                      <a:lnTo>
                        <a:pt x="210" y="75"/>
                      </a:lnTo>
                      <a:lnTo>
                        <a:pt x="210" y="77"/>
                      </a:lnTo>
                      <a:lnTo>
                        <a:pt x="207" y="79"/>
                      </a:lnTo>
                      <a:lnTo>
                        <a:pt x="207" y="81"/>
                      </a:lnTo>
                      <a:lnTo>
                        <a:pt x="205" y="83"/>
                      </a:lnTo>
                      <a:lnTo>
                        <a:pt x="205" y="85"/>
                      </a:lnTo>
                      <a:lnTo>
                        <a:pt x="203" y="87"/>
                      </a:lnTo>
                      <a:lnTo>
                        <a:pt x="203" y="89"/>
                      </a:lnTo>
                      <a:lnTo>
                        <a:pt x="201" y="91"/>
                      </a:lnTo>
                      <a:lnTo>
                        <a:pt x="201" y="91"/>
                      </a:lnTo>
                      <a:lnTo>
                        <a:pt x="203" y="91"/>
                      </a:lnTo>
                      <a:lnTo>
                        <a:pt x="207" y="91"/>
                      </a:lnTo>
                      <a:lnTo>
                        <a:pt x="212" y="91"/>
                      </a:lnTo>
                      <a:lnTo>
                        <a:pt x="218" y="91"/>
                      </a:lnTo>
                      <a:lnTo>
                        <a:pt x="222" y="91"/>
                      </a:lnTo>
                      <a:lnTo>
                        <a:pt x="226" y="93"/>
                      </a:lnTo>
                      <a:lnTo>
                        <a:pt x="230" y="93"/>
                      </a:lnTo>
                      <a:lnTo>
                        <a:pt x="237" y="93"/>
                      </a:lnTo>
                      <a:lnTo>
                        <a:pt x="241" y="93"/>
                      </a:lnTo>
                      <a:lnTo>
                        <a:pt x="247" y="93"/>
                      </a:lnTo>
                      <a:lnTo>
                        <a:pt x="251" y="93"/>
                      </a:lnTo>
                      <a:lnTo>
                        <a:pt x="255" y="93"/>
                      </a:lnTo>
                      <a:lnTo>
                        <a:pt x="261" y="93"/>
                      </a:lnTo>
                      <a:lnTo>
                        <a:pt x="266" y="95"/>
                      </a:lnTo>
                      <a:lnTo>
                        <a:pt x="270" y="95"/>
                      </a:lnTo>
                      <a:lnTo>
                        <a:pt x="276" y="95"/>
                      </a:lnTo>
                      <a:lnTo>
                        <a:pt x="278" y="95"/>
                      </a:lnTo>
                      <a:lnTo>
                        <a:pt x="280" y="98"/>
                      </a:lnTo>
                      <a:lnTo>
                        <a:pt x="282" y="98"/>
                      </a:lnTo>
                      <a:lnTo>
                        <a:pt x="284" y="98"/>
                      </a:lnTo>
                      <a:lnTo>
                        <a:pt x="288" y="98"/>
                      </a:lnTo>
                      <a:lnTo>
                        <a:pt x="290" y="100"/>
                      </a:lnTo>
                      <a:lnTo>
                        <a:pt x="293" y="100"/>
                      </a:lnTo>
                      <a:lnTo>
                        <a:pt x="295" y="100"/>
                      </a:lnTo>
                      <a:lnTo>
                        <a:pt x="297" y="102"/>
                      </a:lnTo>
                      <a:lnTo>
                        <a:pt x="299" y="102"/>
                      </a:lnTo>
                      <a:lnTo>
                        <a:pt x="301" y="104"/>
                      </a:lnTo>
                      <a:lnTo>
                        <a:pt x="303" y="104"/>
                      </a:lnTo>
                      <a:lnTo>
                        <a:pt x="305" y="104"/>
                      </a:lnTo>
                      <a:lnTo>
                        <a:pt x="307" y="106"/>
                      </a:lnTo>
                      <a:lnTo>
                        <a:pt x="309" y="106"/>
                      </a:lnTo>
                      <a:lnTo>
                        <a:pt x="311" y="108"/>
                      </a:lnTo>
                      <a:lnTo>
                        <a:pt x="313" y="108"/>
                      </a:lnTo>
                      <a:lnTo>
                        <a:pt x="313" y="110"/>
                      </a:lnTo>
                      <a:lnTo>
                        <a:pt x="315" y="112"/>
                      </a:lnTo>
                      <a:lnTo>
                        <a:pt x="317" y="112"/>
                      </a:lnTo>
                      <a:lnTo>
                        <a:pt x="320" y="114"/>
                      </a:lnTo>
                      <a:lnTo>
                        <a:pt x="320" y="114"/>
                      </a:lnTo>
                      <a:lnTo>
                        <a:pt x="322" y="116"/>
                      </a:lnTo>
                      <a:lnTo>
                        <a:pt x="322" y="118"/>
                      </a:lnTo>
                      <a:lnTo>
                        <a:pt x="324" y="118"/>
                      </a:lnTo>
                      <a:lnTo>
                        <a:pt x="326" y="120"/>
                      </a:lnTo>
                      <a:lnTo>
                        <a:pt x="326" y="120"/>
                      </a:lnTo>
                      <a:lnTo>
                        <a:pt x="326" y="122"/>
                      </a:lnTo>
                      <a:lnTo>
                        <a:pt x="328" y="125"/>
                      </a:lnTo>
                      <a:lnTo>
                        <a:pt x="328" y="127"/>
                      </a:lnTo>
                      <a:lnTo>
                        <a:pt x="328" y="127"/>
                      </a:lnTo>
                      <a:lnTo>
                        <a:pt x="330" y="129"/>
                      </a:lnTo>
                      <a:lnTo>
                        <a:pt x="330" y="131"/>
                      </a:lnTo>
                      <a:lnTo>
                        <a:pt x="330" y="133"/>
                      </a:lnTo>
                      <a:lnTo>
                        <a:pt x="330" y="133"/>
                      </a:lnTo>
                      <a:lnTo>
                        <a:pt x="330" y="135"/>
                      </a:lnTo>
                      <a:lnTo>
                        <a:pt x="330" y="137"/>
                      </a:lnTo>
                      <a:lnTo>
                        <a:pt x="330" y="139"/>
                      </a:lnTo>
                      <a:lnTo>
                        <a:pt x="330" y="139"/>
                      </a:lnTo>
                      <a:lnTo>
                        <a:pt x="330" y="141"/>
                      </a:lnTo>
                      <a:lnTo>
                        <a:pt x="330" y="143"/>
                      </a:lnTo>
                      <a:lnTo>
                        <a:pt x="330" y="145"/>
                      </a:lnTo>
                      <a:lnTo>
                        <a:pt x="328" y="145"/>
                      </a:lnTo>
                      <a:lnTo>
                        <a:pt x="328" y="147"/>
                      </a:lnTo>
                      <a:lnTo>
                        <a:pt x="326" y="149"/>
                      </a:lnTo>
                      <a:lnTo>
                        <a:pt x="326" y="149"/>
                      </a:lnTo>
                      <a:lnTo>
                        <a:pt x="324" y="151"/>
                      </a:lnTo>
                      <a:lnTo>
                        <a:pt x="324" y="154"/>
                      </a:lnTo>
                      <a:lnTo>
                        <a:pt x="322" y="154"/>
                      </a:lnTo>
                      <a:lnTo>
                        <a:pt x="322" y="154"/>
                      </a:lnTo>
                      <a:lnTo>
                        <a:pt x="320" y="156"/>
                      </a:lnTo>
                      <a:lnTo>
                        <a:pt x="317" y="156"/>
                      </a:lnTo>
                      <a:lnTo>
                        <a:pt x="315" y="158"/>
                      </a:lnTo>
                      <a:lnTo>
                        <a:pt x="311" y="158"/>
                      </a:lnTo>
                      <a:lnTo>
                        <a:pt x="309" y="160"/>
                      </a:lnTo>
                      <a:lnTo>
                        <a:pt x="307" y="160"/>
                      </a:lnTo>
                      <a:lnTo>
                        <a:pt x="305" y="162"/>
                      </a:lnTo>
                      <a:lnTo>
                        <a:pt x="301" y="162"/>
                      </a:lnTo>
                      <a:lnTo>
                        <a:pt x="299" y="162"/>
                      </a:lnTo>
                      <a:lnTo>
                        <a:pt x="297" y="162"/>
                      </a:lnTo>
                      <a:lnTo>
                        <a:pt x="293" y="162"/>
                      </a:lnTo>
                      <a:lnTo>
                        <a:pt x="290" y="162"/>
                      </a:lnTo>
                      <a:lnTo>
                        <a:pt x="288" y="164"/>
                      </a:lnTo>
                      <a:lnTo>
                        <a:pt x="284" y="164"/>
                      </a:lnTo>
                      <a:lnTo>
                        <a:pt x="282" y="164"/>
                      </a:lnTo>
                      <a:lnTo>
                        <a:pt x="280" y="164"/>
                      </a:lnTo>
                      <a:lnTo>
                        <a:pt x="276" y="162"/>
                      </a:lnTo>
                      <a:lnTo>
                        <a:pt x="274" y="162"/>
                      </a:lnTo>
                      <a:lnTo>
                        <a:pt x="272" y="162"/>
                      </a:lnTo>
                      <a:lnTo>
                        <a:pt x="268" y="162"/>
                      </a:lnTo>
                      <a:lnTo>
                        <a:pt x="264" y="162"/>
                      </a:lnTo>
                      <a:lnTo>
                        <a:pt x="257" y="160"/>
                      </a:lnTo>
                      <a:lnTo>
                        <a:pt x="251" y="160"/>
                      </a:lnTo>
                      <a:lnTo>
                        <a:pt x="247" y="158"/>
                      </a:lnTo>
                      <a:lnTo>
                        <a:pt x="241" y="158"/>
                      </a:lnTo>
                      <a:lnTo>
                        <a:pt x="237" y="156"/>
                      </a:lnTo>
                      <a:lnTo>
                        <a:pt x="237" y="156"/>
                      </a:lnTo>
                      <a:lnTo>
                        <a:pt x="237" y="156"/>
                      </a:lnTo>
                      <a:lnTo>
                        <a:pt x="234" y="156"/>
                      </a:lnTo>
                      <a:lnTo>
                        <a:pt x="234" y="156"/>
                      </a:lnTo>
                      <a:lnTo>
                        <a:pt x="234" y="156"/>
                      </a:lnTo>
                      <a:lnTo>
                        <a:pt x="232" y="156"/>
                      </a:lnTo>
                      <a:lnTo>
                        <a:pt x="232" y="156"/>
                      </a:lnTo>
                      <a:lnTo>
                        <a:pt x="232" y="156"/>
                      </a:lnTo>
                      <a:lnTo>
                        <a:pt x="226" y="154"/>
                      </a:lnTo>
                      <a:lnTo>
                        <a:pt x="222" y="154"/>
                      </a:lnTo>
                      <a:lnTo>
                        <a:pt x="218" y="154"/>
                      </a:lnTo>
                      <a:lnTo>
                        <a:pt x="214" y="154"/>
                      </a:lnTo>
                      <a:lnTo>
                        <a:pt x="210" y="151"/>
                      </a:lnTo>
                      <a:lnTo>
                        <a:pt x="207" y="151"/>
                      </a:lnTo>
                      <a:lnTo>
                        <a:pt x="205" y="151"/>
                      </a:lnTo>
                      <a:lnTo>
                        <a:pt x="203" y="151"/>
                      </a:lnTo>
                      <a:lnTo>
                        <a:pt x="203" y="154"/>
                      </a:lnTo>
                      <a:lnTo>
                        <a:pt x="205" y="156"/>
                      </a:lnTo>
                      <a:lnTo>
                        <a:pt x="207" y="158"/>
                      </a:lnTo>
                      <a:lnTo>
                        <a:pt x="210" y="158"/>
                      </a:lnTo>
                      <a:lnTo>
                        <a:pt x="214" y="160"/>
                      </a:lnTo>
                      <a:lnTo>
                        <a:pt x="216" y="162"/>
                      </a:lnTo>
                      <a:lnTo>
                        <a:pt x="218" y="164"/>
                      </a:lnTo>
                      <a:lnTo>
                        <a:pt x="222" y="166"/>
                      </a:lnTo>
                      <a:lnTo>
                        <a:pt x="224" y="168"/>
                      </a:lnTo>
                      <a:lnTo>
                        <a:pt x="228" y="170"/>
                      </a:lnTo>
                      <a:lnTo>
                        <a:pt x="230" y="172"/>
                      </a:lnTo>
                      <a:lnTo>
                        <a:pt x="234" y="172"/>
                      </a:lnTo>
                      <a:lnTo>
                        <a:pt x="239" y="174"/>
                      </a:lnTo>
                      <a:lnTo>
                        <a:pt x="243" y="176"/>
                      </a:lnTo>
                      <a:lnTo>
                        <a:pt x="243" y="176"/>
                      </a:lnTo>
                      <a:lnTo>
                        <a:pt x="245" y="178"/>
                      </a:lnTo>
                      <a:lnTo>
                        <a:pt x="247" y="178"/>
                      </a:lnTo>
                      <a:lnTo>
                        <a:pt x="249" y="178"/>
                      </a:lnTo>
                      <a:lnTo>
                        <a:pt x="255" y="181"/>
                      </a:lnTo>
                      <a:lnTo>
                        <a:pt x="259" y="183"/>
                      </a:lnTo>
                      <a:lnTo>
                        <a:pt x="264" y="185"/>
                      </a:lnTo>
                      <a:lnTo>
                        <a:pt x="268" y="185"/>
                      </a:lnTo>
                      <a:lnTo>
                        <a:pt x="270" y="187"/>
                      </a:lnTo>
                      <a:lnTo>
                        <a:pt x="272" y="187"/>
                      </a:lnTo>
                      <a:lnTo>
                        <a:pt x="274" y="189"/>
                      </a:lnTo>
                      <a:lnTo>
                        <a:pt x="276" y="189"/>
                      </a:lnTo>
                      <a:lnTo>
                        <a:pt x="278" y="191"/>
                      </a:lnTo>
                      <a:lnTo>
                        <a:pt x="278" y="191"/>
                      </a:lnTo>
                      <a:lnTo>
                        <a:pt x="280" y="193"/>
                      </a:lnTo>
                      <a:lnTo>
                        <a:pt x="282" y="193"/>
                      </a:lnTo>
                      <a:lnTo>
                        <a:pt x="284" y="195"/>
                      </a:lnTo>
                      <a:lnTo>
                        <a:pt x="284" y="195"/>
                      </a:lnTo>
                      <a:lnTo>
                        <a:pt x="286" y="197"/>
                      </a:lnTo>
                      <a:lnTo>
                        <a:pt x="286" y="197"/>
                      </a:lnTo>
                      <a:lnTo>
                        <a:pt x="288" y="199"/>
                      </a:lnTo>
                      <a:lnTo>
                        <a:pt x="290" y="199"/>
                      </a:lnTo>
                      <a:lnTo>
                        <a:pt x="290" y="201"/>
                      </a:lnTo>
                      <a:lnTo>
                        <a:pt x="290" y="201"/>
                      </a:lnTo>
                      <a:lnTo>
                        <a:pt x="293" y="203"/>
                      </a:lnTo>
                      <a:lnTo>
                        <a:pt x="293" y="203"/>
                      </a:lnTo>
                      <a:lnTo>
                        <a:pt x="295" y="205"/>
                      </a:lnTo>
                      <a:lnTo>
                        <a:pt x="295" y="208"/>
                      </a:lnTo>
                      <a:lnTo>
                        <a:pt x="295" y="208"/>
                      </a:lnTo>
                      <a:lnTo>
                        <a:pt x="297" y="210"/>
                      </a:lnTo>
                      <a:lnTo>
                        <a:pt x="297" y="210"/>
                      </a:lnTo>
                      <a:lnTo>
                        <a:pt x="297" y="212"/>
                      </a:lnTo>
                      <a:lnTo>
                        <a:pt x="297" y="212"/>
                      </a:lnTo>
                      <a:lnTo>
                        <a:pt x="297" y="214"/>
                      </a:lnTo>
                      <a:lnTo>
                        <a:pt x="297" y="216"/>
                      </a:lnTo>
                      <a:lnTo>
                        <a:pt x="299" y="216"/>
                      </a:lnTo>
                      <a:lnTo>
                        <a:pt x="299" y="218"/>
                      </a:lnTo>
                      <a:lnTo>
                        <a:pt x="299" y="218"/>
                      </a:lnTo>
                      <a:lnTo>
                        <a:pt x="299" y="220"/>
                      </a:lnTo>
                      <a:lnTo>
                        <a:pt x="299" y="222"/>
                      </a:lnTo>
                      <a:lnTo>
                        <a:pt x="297" y="222"/>
                      </a:lnTo>
                      <a:lnTo>
                        <a:pt x="297" y="224"/>
                      </a:lnTo>
                      <a:lnTo>
                        <a:pt x="297" y="226"/>
                      </a:lnTo>
                      <a:lnTo>
                        <a:pt x="297" y="228"/>
                      </a:lnTo>
                      <a:lnTo>
                        <a:pt x="295" y="228"/>
                      </a:lnTo>
                      <a:lnTo>
                        <a:pt x="295" y="230"/>
                      </a:lnTo>
                      <a:lnTo>
                        <a:pt x="295" y="232"/>
                      </a:lnTo>
                      <a:lnTo>
                        <a:pt x="293" y="234"/>
                      </a:lnTo>
                      <a:lnTo>
                        <a:pt x="290" y="234"/>
                      </a:lnTo>
                      <a:lnTo>
                        <a:pt x="290" y="237"/>
                      </a:lnTo>
                      <a:lnTo>
                        <a:pt x="288" y="239"/>
                      </a:lnTo>
                      <a:lnTo>
                        <a:pt x="286" y="239"/>
                      </a:lnTo>
                      <a:lnTo>
                        <a:pt x="284" y="241"/>
                      </a:lnTo>
                      <a:lnTo>
                        <a:pt x="282" y="241"/>
                      </a:lnTo>
                      <a:lnTo>
                        <a:pt x="282" y="243"/>
                      </a:lnTo>
                      <a:lnTo>
                        <a:pt x="280" y="243"/>
                      </a:lnTo>
                      <a:lnTo>
                        <a:pt x="278" y="245"/>
                      </a:lnTo>
                      <a:lnTo>
                        <a:pt x="276" y="245"/>
                      </a:lnTo>
                      <a:lnTo>
                        <a:pt x="274" y="245"/>
                      </a:lnTo>
                      <a:lnTo>
                        <a:pt x="272" y="245"/>
                      </a:lnTo>
                      <a:lnTo>
                        <a:pt x="268" y="247"/>
                      </a:lnTo>
                      <a:lnTo>
                        <a:pt x="266" y="247"/>
                      </a:lnTo>
                      <a:lnTo>
                        <a:pt x="264" y="247"/>
                      </a:lnTo>
                      <a:lnTo>
                        <a:pt x="261" y="247"/>
                      </a:lnTo>
                      <a:lnTo>
                        <a:pt x="259" y="247"/>
                      </a:lnTo>
                      <a:lnTo>
                        <a:pt x="257" y="247"/>
                      </a:lnTo>
                      <a:lnTo>
                        <a:pt x="255" y="247"/>
                      </a:lnTo>
                      <a:lnTo>
                        <a:pt x="251" y="247"/>
                      </a:lnTo>
                      <a:lnTo>
                        <a:pt x="249" y="247"/>
                      </a:lnTo>
                      <a:lnTo>
                        <a:pt x="247" y="247"/>
                      </a:lnTo>
                      <a:lnTo>
                        <a:pt x="245" y="245"/>
                      </a:lnTo>
                      <a:lnTo>
                        <a:pt x="241" y="245"/>
                      </a:lnTo>
                      <a:lnTo>
                        <a:pt x="237" y="245"/>
                      </a:lnTo>
                      <a:lnTo>
                        <a:pt x="230" y="243"/>
                      </a:lnTo>
                      <a:lnTo>
                        <a:pt x="224" y="243"/>
                      </a:lnTo>
                      <a:lnTo>
                        <a:pt x="220" y="241"/>
                      </a:lnTo>
                      <a:lnTo>
                        <a:pt x="218" y="241"/>
                      </a:lnTo>
                      <a:lnTo>
                        <a:pt x="216" y="241"/>
                      </a:lnTo>
                      <a:lnTo>
                        <a:pt x="214" y="241"/>
                      </a:lnTo>
                      <a:lnTo>
                        <a:pt x="212" y="239"/>
                      </a:lnTo>
                      <a:lnTo>
                        <a:pt x="207" y="239"/>
                      </a:lnTo>
                      <a:lnTo>
                        <a:pt x="203" y="237"/>
                      </a:lnTo>
                      <a:lnTo>
                        <a:pt x="201" y="234"/>
                      </a:lnTo>
                      <a:lnTo>
                        <a:pt x="197" y="234"/>
                      </a:lnTo>
                      <a:lnTo>
                        <a:pt x="195" y="232"/>
                      </a:lnTo>
                      <a:lnTo>
                        <a:pt x="191" y="230"/>
                      </a:lnTo>
                      <a:lnTo>
                        <a:pt x="189" y="230"/>
                      </a:lnTo>
                      <a:lnTo>
                        <a:pt x="185" y="228"/>
                      </a:lnTo>
                      <a:lnTo>
                        <a:pt x="183" y="226"/>
                      </a:lnTo>
                      <a:lnTo>
                        <a:pt x="181" y="224"/>
                      </a:lnTo>
                      <a:lnTo>
                        <a:pt x="176" y="222"/>
                      </a:lnTo>
                      <a:lnTo>
                        <a:pt x="172" y="220"/>
                      </a:lnTo>
                      <a:lnTo>
                        <a:pt x="170" y="218"/>
                      </a:lnTo>
                      <a:lnTo>
                        <a:pt x="168" y="216"/>
                      </a:lnTo>
                      <a:lnTo>
                        <a:pt x="166" y="216"/>
                      </a:lnTo>
                      <a:lnTo>
                        <a:pt x="164" y="214"/>
                      </a:lnTo>
                      <a:lnTo>
                        <a:pt x="166" y="218"/>
                      </a:lnTo>
                      <a:lnTo>
                        <a:pt x="166" y="220"/>
                      </a:lnTo>
                      <a:lnTo>
                        <a:pt x="168" y="224"/>
                      </a:lnTo>
                      <a:lnTo>
                        <a:pt x="170" y="228"/>
                      </a:lnTo>
                      <a:lnTo>
                        <a:pt x="172" y="230"/>
                      </a:lnTo>
                      <a:lnTo>
                        <a:pt x="174" y="234"/>
                      </a:lnTo>
                      <a:lnTo>
                        <a:pt x="176" y="239"/>
                      </a:lnTo>
                      <a:lnTo>
                        <a:pt x="176" y="241"/>
                      </a:lnTo>
                      <a:lnTo>
                        <a:pt x="181" y="247"/>
                      </a:lnTo>
                      <a:lnTo>
                        <a:pt x="181" y="247"/>
                      </a:lnTo>
                      <a:lnTo>
                        <a:pt x="181" y="249"/>
                      </a:lnTo>
                      <a:lnTo>
                        <a:pt x="181" y="249"/>
                      </a:lnTo>
                      <a:lnTo>
                        <a:pt x="183" y="251"/>
                      </a:lnTo>
                      <a:lnTo>
                        <a:pt x="185" y="253"/>
                      </a:lnTo>
                      <a:lnTo>
                        <a:pt x="187" y="255"/>
                      </a:lnTo>
                      <a:lnTo>
                        <a:pt x="189" y="259"/>
                      </a:lnTo>
                      <a:lnTo>
                        <a:pt x="191" y="261"/>
                      </a:lnTo>
                      <a:lnTo>
                        <a:pt x="195" y="266"/>
                      </a:lnTo>
                      <a:lnTo>
                        <a:pt x="197" y="268"/>
                      </a:lnTo>
                      <a:lnTo>
                        <a:pt x="203" y="274"/>
                      </a:lnTo>
                      <a:lnTo>
                        <a:pt x="207" y="280"/>
                      </a:lnTo>
                      <a:lnTo>
                        <a:pt x="210" y="282"/>
                      </a:lnTo>
                      <a:lnTo>
                        <a:pt x="212" y="284"/>
                      </a:lnTo>
                      <a:lnTo>
                        <a:pt x="216" y="288"/>
                      </a:lnTo>
                      <a:lnTo>
                        <a:pt x="218" y="291"/>
                      </a:lnTo>
                      <a:lnTo>
                        <a:pt x="218" y="291"/>
                      </a:lnTo>
                      <a:lnTo>
                        <a:pt x="218" y="293"/>
                      </a:lnTo>
                      <a:lnTo>
                        <a:pt x="220" y="295"/>
                      </a:lnTo>
                      <a:lnTo>
                        <a:pt x="220" y="295"/>
                      </a:lnTo>
                      <a:lnTo>
                        <a:pt x="222" y="297"/>
                      </a:lnTo>
                      <a:lnTo>
                        <a:pt x="222" y="299"/>
                      </a:lnTo>
                      <a:lnTo>
                        <a:pt x="222" y="299"/>
                      </a:lnTo>
                      <a:lnTo>
                        <a:pt x="222" y="301"/>
                      </a:lnTo>
                      <a:lnTo>
                        <a:pt x="224" y="303"/>
                      </a:lnTo>
                      <a:lnTo>
                        <a:pt x="224" y="303"/>
                      </a:lnTo>
                      <a:lnTo>
                        <a:pt x="224" y="305"/>
                      </a:lnTo>
                      <a:lnTo>
                        <a:pt x="224" y="305"/>
                      </a:lnTo>
                      <a:lnTo>
                        <a:pt x="224" y="307"/>
                      </a:lnTo>
                      <a:lnTo>
                        <a:pt x="224" y="309"/>
                      </a:lnTo>
                      <a:lnTo>
                        <a:pt x="224" y="309"/>
                      </a:lnTo>
                      <a:lnTo>
                        <a:pt x="224" y="311"/>
                      </a:lnTo>
                      <a:lnTo>
                        <a:pt x="224" y="311"/>
                      </a:lnTo>
                      <a:lnTo>
                        <a:pt x="224" y="311"/>
                      </a:lnTo>
                      <a:lnTo>
                        <a:pt x="224" y="313"/>
                      </a:lnTo>
                      <a:lnTo>
                        <a:pt x="224" y="313"/>
                      </a:lnTo>
                      <a:lnTo>
                        <a:pt x="224" y="315"/>
                      </a:lnTo>
                      <a:lnTo>
                        <a:pt x="222" y="315"/>
                      </a:lnTo>
                      <a:lnTo>
                        <a:pt x="222" y="318"/>
                      </a:lnTo>
                      <a:lnTo>
                        <a:pt x="222" y="318"/>
                      </a:lnTo>
                      <a:lnTo>
                        <a:pt x="222" y="320"/>
                      </a:lnTo>
                      <a:lnTo>
                        <a:pt x="220" y="320"/>
                      </a:lnTo>
                      <a:lnTo>
                        <a:pt x="220" y="322"/>
                      </a:lnTo>
                      <a:lnTo>
                        <a:pt x="220" y="322"/>
                      </a:lnTo>
                      <a:lnTo>
                        <a:pt x="218" y="324"/>
                      </a:lnTo>
                      <a:lnTo>
                        <a:pt x="218" y="324"/>
                      </a:lnTo>
                      <a:lnTo>
                        <a:pt x="216" y="326"/>
                      </a:lnTo>
                      <a:lnTo>
                        <a:pt x="216" y="326"/>
                      </a:lnTo>
                      <a:lnTo>
                        <a:pt x="214" y="326"/>
                      </a:lnTo>
                      <a:lnTo>
                        <a:pt x="214" y="328"/>
                      </a:lnTo>
                      <a:lnTo>
                        <a:pt x="212" y="328"/>
                      </a:lnTo>
                      <a:lnTo>
                        <a:pt x="212" y="328"/>
                      </a:lnTo>
                      <a:lnTo>
                        <a:pt x="210" y="330"/>
                      </a:lnTo>
                      <a:lnTo>
                        <a:pt x="207" y="330"/>
                      </a:lnTo>
                      <a:lnTo>
                        <a:pt x="207" y="330"/>
                      </a:lnTo>
                      <a:lnTo>
                        <a:pt x="205" y="330"/>
                      </a:lnTo>
                      <a:lnTo>
                        <a:pt x="203" y="332"/>
                      </a:lnTo>
                      <a:lnTo>
                        <a:pt x="203" y="332"/>
                      </a:lnTo>
                      <a:lnTo>
                        <a:pt x="201" y="332"/>
                      </a:lnTo>
                      <a:lnTo>
                        <a:pt x="199" y="332"/>
                      </a:lnTo>
                      <a:lnTo>
                        <a:pt x="199" y="332"/>
                      </a:lnTo>
                      <a:lnTo>
                        <a:pt x="197" y="334"/>
                      </a:lnTo>
                      <a:lnTo>
                        <a:pt x="195" y="334"/>
                      </a:lnTo>
                      <a:lnTo>
                        <a:pt x="191" y="334"/>
                      </a:lnTo>
                      <a:lnTo>
                        <a:pt x="189" y="334"/>
                      </a:lnTo>
                      <a:lnTo>
                        <a:pt x="187" y="334"/>
                      </a:lnTo>
                      <a:lnTo>
                        <a:pt x="183" y="334"/>
                      </a:lnTo>
                      <a:lnTo>
                        <a:pt x="181" y="334"/>
                      </a:lnTo>
                      <a:lnTo>
                        <a:pt x="178" y="334"/>
                      </a:lnTo>
                      <a:lnTo>
                        <a:pt x="174" y="334"/>
                      </a:lnTo>
                      <a:lnTo>
                        <a:pt x="172" y="334"/>
                      </a:lnTo>
                      <a:lnTo>
                        <a:pt x="170" y="332"/>
                      </a:lnTo>
                      <a:lnTo>
                        <a:pt x="168" y="332"/>
                      </a:lnTo>
                      <a:lnTo>
                        <a:pt x="168" y="332"/>
                      </a:lnTo>
                      <a:lnTo>
                        <a:pt x="166" y="330"/>
                      </a:lnTo>
                      <a:lnTo>
                        <a:pt x="164" y="330"/>
                      </a:lnTo>
                      <a:lnTo>
                        <a:pt x="164" y="332"/>
                      </a:lnTo>
                      <a:lnTo>
                        <a:pt x="164" y="334"/>
                      </a:lnTo>
                      <a:lnTo>
                        <a:pt x="164" y="334"/>
                      </a:lnTo>
                      <a:lnTo>
                        <a:pt x="162" y="336"/>
                      </a:lnTo>
                      <a:lnTo>
                        <a:pt x="162" y="336"/>
                      </a:lnTo>
                      <a:lnTo>
                        <a:pt x="162" y="338"/>
                      </a:lnTo>
                      <a:lnTo>
                        <a:pt x="162" y="338"/>
                      </a:lnTo>
                      <a:lnTo>
                        <a:pt x="160" y="338"/>
                      </a:lnTo>
                      <a:lnTo>
                        <a:pt x="160" y="338"/>
                      </a:lnTo>
                      <a:lnTo>
                        <a:pt x="160" y="340"/>
                      </a:lnTo>
                      <a:lnTo>
                        <a:pt x="160" y="340"/>
                      </a:lnTo>
                      <a:lnTo>
                        <a:pt x="158" y="340"/>
                      </a:lnTo>
                      <a:lnTo>
                        <a:pt x="158" y="342"/>
                      </a:lnTo>
                      <a:lnTo>
                        <a:pt x="156" y="342"/>
                      </a:lnTo>
                      <a:lnTo>
                        <a:pt x="156" y="342"/>
                      </a:lnTo>
                      <a:lnTo>
                        <a:pt x="156" y="342"/>
                      </a:lnTo>
                      <a:lnTo>
                        <a:pt x="154" y="342"/>
                      </a:lnTo>
                      <a:lnTo>
                        <a:pt x="154" y="342"/>
                      </a:lnTo>
                      <a:lnTo>
                        <a:pt x="151" y="344"/>
                      </a:lnTo>
                      <a:lnTo>
                        <a:pt x="149" y="344"/>
                      </a:lnTo>
                      <a:lnTo>
                        <a:pt x="149" y="344"/>
                      </a:lnTo>
                      <a:lnTo>
                        <a:pt x="147" y="344"/>
                      </a:lnTo>
                      <a:lnTo>
                        <a:pt x="145" y="344"/>
                      </a:lnTo>
                      <a:lnTo>
                        <a:pt x="143" y="344"/>
                      </a:lnTo>
                      <a:lnTo>
                        <a:pt x="141" y="344"/>
                      </a:lnTo>
                      <a:lnTo>
                        <a:pt x="139" y="342"/>
                      </a:lnTo>
                      <a:lnTo>
                        <a:pt x="139" y="342"/>
                      </a:lnTo>
                      <a:lnTo>
                        <a:pt x="137" y="342"/>
                      </a:lnTo>
                      <a:lnTo>
                        <a:pt x="135" y="340"/>
                      </a:lnTo>
                      <a:lnTo>
                        <a:pt x="133" y="340"/>
                      </a:lnTo>
                      <a:lnTo>
                        <a:pt x="131" y="340"/>
                      </a:lnTo>
                      <a:lnTo>
                        <a:pt x="129" y="338"/>
                      </a:lnTo>
                      <a:lnTo>
                        <a:pt x="127" y="338"/>
                      </a:lnTo>
                      <a:lnTo>
                        <a:pt x="124" y="336"/>
                      </a:lnTo>
                      <a:lnTo>
                        <a:pt x="122" y="336"/>
                      </a:lnTo>
                      <a:lnTo>
                        <a:pt x="122" y="334"/>
                      </a:lnTo>
                      <a:lnTo>
                        <a:pt x="120" y="334"/>
                      </a:lnTo>
                      <a:lnTo>
                        <a:pt x="118" y="332"/>
                      </a:lnTo>
                      <a:lnTo>
                        <a:pt x="116" y="330"/>
                      </a:lnTo>
                      <a:lnTo>
                        <a:pt x="114" y="330"/>
                      </a:lnTo>
                      <a:lnTo>
                        <a:pt x="112" y="328"/>
                      </a:lnTo>
                      <a:lnTo>
                        <a:pt x="112" y="326"/>
                      </a:lnTo>
                      <a:lnTo>
                        <a:pt x="110" y="326"/>
                      </a:lnTo>
                      <a:lnTo>
                        <a:pt x="108" y="324"/>
                      </a:lnTo>
                      <a:lnTo>
                        <a:pt x="106" y="322"/>
                      </a:lnTo>
                      <a:lnTo>
                        <a:pt x="106" y="322"/>
                      </a:lnTo>
                      <a:lnTo>
                        <a:pt x="104" y="320"/>
                      </a:lnTo>
                      <a:lnTo>
                        <a:pt x="102" y="318"/>
                      </a:lnTo>
                      <a:lnTo>
                        <a:pt x="102" y="315"/>
                      </a:lnTo>
                      <a:lnTo>
                        <a:pt x="100" y="315"/>
                      </a:lnTo>
                      <a:lnTo>
                        <a:pt x="100" y="313"/>
                      </a:lnTo>
                      <a:lnTo>
                        <a:pt x="98" y="311"/>
                      </a:lnTo>
                      <a:lnTo>
                        <a:pt x="98" y="311"/>
                      </a:lnTo>
                      <a:lnTo>
                        <a:pt x="95" y="309"/>
                      </a:lnTo>
                      <a:lnTo>
                        <a:pt x="95" y="307"/>
                      </a:lnTo>
                      <a:lnTo>
                        <a:pt x="95" y="307"/>
                      </a:lnTo>
                      <a:lnTo>
                        <a:pt x="93" y="305"/>
                      </a:lnTo>
                      <a:lnTo>
                        <a:pt x="93" y="305"/>
                      </a:lnTo>
                      <a:lnTo>
                        <a:pt x="93" y="303"/>
                      </a:lnTo>
                      <a:lnTo>
                        <a:pt x="91" y="301"/>
                      </a:lnTo>
                      <a:lnTo>
                        <a:pt x="91" y="301"/>
                      </a:lnTo>
                      <a:lnTo>
                        <a:pt x="91" y="299"/>
                      </a:lnTo>
                      <a:lnTo>
                        <a:pt x="91" y="297"/>
                      </a:lnTo>
                      <a:lnTo>
                        <a:pt x="91" y="293"/>
                      </a:lnTo>
                      <a:lnTo>
                        <a:pt x="89" y="291"/>
                      </a:lnTo>
                      <a:lnTo>
                        <a:pt x="89" y="288"/>
                      </a:lnTo>
                      <a:lnTo>
                        <a:pt x="89" y="284"/>
                      </a:lnTo>
                      <a:lnTo>
                        <a:pt x="89" y="280"/>
                      </a:lnTo>
                      <a:lnTo>
                        <a:pt x="87" y="278"/>
                      </a:lnTo>
                      <a:lnTo>
                        <a:pt x="87" y="276"/>
                      </a:lnTo>
                      <a:lnTo>
                        <a:pt x="87" y="274"/>
                      </a:lnTo>
                      <a:lnTo>
                        <a:pt x="85" y="272"/>
                      </a:lnTo>
                      <a:lnTo>
                        <a:pt x="85" y="270"/>
                      </a:lnTo>
                      <a:lnTo>
                        <a:pt x="83" y="268"/>
                      </a:lnTo>
                      <a:lnTo>
                        <a:pt x="83" y="266"/>
                      </a:lnTo>
                      <a:lnTo>
                        <a:pt x="83" y="266"/>
                      </a:lnTo>
                      <a:lnTo>
                        <a:pt x="83" y="264"/>
                      </a:lnTo>
                      <a:lnTo>
                        <a:pt x="81" y="264"/>
                      </a:lnTo>
                      <a:lnTo>
                        <a:pt x="81" y="261"/>
                      </a:lnTo>
                      <a:lnTo>
                        <a:pt x="79" y="261"/>
                      </a:lnTo>
                      <a:lnTo>
                        <a:pt x="79" y="259"/>
                      </a:lnTo>
                      <a:lnTo>
                        <a:pt x="77" y="257"/>
                      </a:lnTo>
                      <a:lnTo>
                        <a:pt x="77" y="257"/>
                      </a:lnTo>
                      <a:lnTo>
                        <a:pt x="75" y="255"/>
                      </a:lnTo>
                      <a:lnTo>
                        <a:pt x="75" y="255"/>
                      </a:lnTo>
                      <a:lnTo>
                        <a:pt x="73" y="253"/>
                      </a:lnTo>
                      <a:lnTo>
                        <a:pt x="73" y="253"/>
                      </a:lnTo>
                      <a:lnTo>
                        <a:pt x="71" y="251"/>
                      </a:lnTo>
                      <a:lnTo>
                        <a:pt x="66" y="249"/>
                      </a:lnTo>
                      <a:lnTo>
                        <a:pt x="64" y="245"/>
                      </a:lnTo>
                      <a:lnTo>
                        <a:pt x="60" y="243"/>
                      </a:lnTo>
                      <a:lnTo>
                        <a:pt x="58" y="241"/>
                      </a:lnTo>
                      <a:lnTo>
                        <a:pt x="56" y="239"/>
                      </a:lnTo>
                      <a:lnTo>
                        <a:pt x="54" y="237"/>
                      </a:lnTo>
                      <a:lnTo>
                        <a:pt x="52" y="234"/>
                      </a:lnTo>
                      <a:lnTo>
                        <a:pt x="48" y="232"/>
                      </a:lnTo>
                      <a:lnTo>
                        <a:pt x="46" y="230"/>
                      </a:lnTo>
                      <a:lnTo>
                        <a:pt x="44" y="228"/>
                      </a:lnTo>
                      <a:lnTo>
                        <a:pt x="42" y="226"/>
                      </a:lnTo>
                      <a:lnTo>
                        <a:pt x="39" y="224"/>
                      </a:lnTo>
                      <a:lnTo>
                        <a:pt x="37" y="222"/>
                      </a:lnTo>
                      <a:lnTo>
                        <a:pt x="33" y="220"/>
                      </a:lnTo>
                      <a:lnTo>
                        <a:pt x="33" y="218"/>
                      </a:lnTo>
                      <a:lnTo>
                        <a:pt x="33" y="218"/>
                      </a:lnTo>
                      <a:lnTo>
                        <a:pt x="33" y="218"/>
                      </a:lnTo>
                      <a:lnTo>
                        <a:pt x="31" y="218"/>
                      </a:lnTo>
                      <a:lnTo>
                        <a:pt x="29" y="216"/>
                      </a:lnTo>
                      <a:lnTo>
                        <a:pt x="27" y="214"/>
                      </a:lnTo>
                      <a:lnTo>
                        <a:pt x="25" y="214"/>
                      </a:lnTo>
                      <a:lnTo>
                        <a:pt x="23" y="212"/>
                      </a:lnTo>
                      <a:lnTo>
                        <a:pt x="21" y="212"/>
                      </a:lnTo>
                      <a:lnTo>
                        <a:pt x="19" y="210"/>
                      </a:lnTo>
                      <a:lnTo>
                        <a:pt x="19" y="210"/>
                      </a:lnTo>
                      <a:lnTo>
                        <a:pt x="17" y="208"/>
                      </a:lnTo>
                      <a:lnTo>
                        <a:pt x="17" y="208"/>
                      </a:lnTo>
                      <a:lnTo>
                        <a:pt x="17" y="205"/>
                      </a:lnTo>
                      <a:lnTo>
                        <a:pt x="15" y="205"/>
                      </a:lnTo>
                      <a:lnTo>
                        <a:pt x="15" y="205"/>
                      </a:lnTo>
                      <a:lnTo>
                        <a:pt x="15" y="203"/>
                      </a:lnTo>
                      <a:lnTo>
                        <a:pt x="12" y="203"/>
                      </a:lnTo>
                      <a:lnTo>
                        <a:pt x="12" y="199"/>
                      </a:lnTo>
                      <a:lnTo>
                        <a:pt x="10" y="197"/>
                      </a:lnTo>
                      <a:lnTo>
                        <a:pt x="10" y="195"/>
                      </a:lnTo>
                      <a:lnTo>
                        <a:pt x="8" y="193"/>
                      </a:lnTo>
                      <a:lnTo>
                        <a:pt x="8" y="189"/>
                      </a:lnTo>
                      <a:lnTo>
                        <a:pt x="6" y="187"/>
                      </a:lnTo>
                      <a:lnTo>
                        <a:pt x="6" y="185"/>
                      </a:lnTo>
                      <a:lnTo>
                        <a:pt x="6" y="183"/>
                      </a:lnTo>
                      <a:lnTo>
                        <a:pt x="6" y="183"/>
                      </a:lnTo>
                      <a:lnTo>
                        <a:pt x="4" y="181"/>
                      </a:lnTo>
                      <a:lnTo>
                        <a:pt x="4" y="178"/>
                      </a:lnTo>
                      <a:lnTo>
                        <a:pt x="4" y="176"/>
                      </a:lnTo>
                      <a:lnTo>
                        <a:pt x="4" y="174"/>
                      </a:lnTo>
                      <a:lnTo>
                        <a:pt x="4" y="172"/>
                      </a:lnTo>
                      <a:lnTo>
                        <a:pt x="4" y="172"/>
                      </a:lnTo>
                      <a:lnTo>
                        <a:pt x="4" y="170"/>
                      </a:lnTo>
                      <a:lnTo>
                        <a:pt x="2" y="170"/>
                      </a:lnTo>
                      <a:lnTo>
                        <a:pt x="2" y="168"/>
                      </a:lnTo>
                      <a:lnTo>
                        <a:pt x="2" y="166"/>
                      </a:lnTo>
                      <a:lnTo>
                        <a:pt x="2" y="166"/>
                      </a:lnTo>
                      <a:lnTo>
                        <a:pt x="2" y="164"/>
                      </a:lnTo>
                      <a:lnTo>
                        <a:pt x="2" y="162"/>
                      </a:lnTo>
                      <a:lnTo>
                        <a:pt x="2" y="160"/>
                      </a:lnTo>
                      <a:lnTo>
                        <a:pt x="2" y="160"/>
                      </a:lnTo>
                      <a:lnTo>
                        <a:pt x="2" y="158"/>
                      </a:lnTo>
                      <a:lnTo>
                        <a:pt x="0" y="156"/>
                      </a:lnTo>
                      <a:lnTo>
                        <a:pt x="0" y="154"/>
                      </a:lnTo>
                      <a:lnTo>
                        <a:pt x="2" y="151"/>
                      </a:lnTo>
                      <a:lnTo>
                        <a:pt x="2" y="149"/>
                      </a:lnTo>
                      <a:lnTo>
                        <a:pt x="2" y="147"/>
                      </a:lnTo>
                      <a:lnTo>
                        <a:pt x="2" y="147"/>
                      </a:lnTo>
                      <a:lnTo>
                        <a:pt x="2" y="145"/>
                      </a:lnTo>
                      <a:lnTo>
                        <a:pt x="2" y="143"/>
                      </a:lnTo>
                      <a:lnTo>
                        <a:pt x="2" y="143"/>
                      </a:lnTo>
                      <a:lnTo>
                        <a:pt x="2" y="141"/>
                      </a:lnTo>
                      <a:lnTo>
                        <a:pt x="2" y="139"/>
                      </a:lnTo>
                      <a:lnTo>
                        <a:pt x="4" y="139"/>
                      </a:lnTo>
                      <a:lnTo>
                        <a:pt x="4" y="137"/>
                      </a:lnTo>
                      <a:lnTo>
                        <a:pt x="4" y="135"/>
                      </a:lnTo>
                      <a:lnTo>
                        <a:pt x="4" y="135"/>
                      </a:lnTo>
                      <a:lnTo>
                        <a:pt x="6" y="133"/>
                      </a:lnTo>
                      <a:lnTo>
                        <a:pt x="6" y="131"/>
                      </a:lnTo>
                      <a:lnTo>
                        <a:pt x="6" y="131"/>
                      </a:lnTo>
                      <a:lnTo>
                        <a:pt x="8" y="129"/>
                      </a:lnTo>
                      <a:lnTo>
                        <a:pt x="8" y="127"/>
                      </a:lnTo>
                      <a:lnTo>
                        <a:pt x="10" y="127"/>
                      </a:lnTo>
                      <a:lnTo>
                        <a:pt x="10" y="125"/>
                      </a:lnTo>
                      <a:lnTo>
                        <a:pt x="12" y="120"/>
                      </a:lnTo>
                      <a:lnTo>
                        <a:pt x="15" y="118"/>
                      </a:lnTo>
                      <a:lnTo>
                        <a:pt x="17" y="116"/>
                      </a:lnTo>
                      <a:lnTo>
                        <a:pt x="21" y="114"/>
                      </a:lnTo>
                      <a:lnTo>
                        <a:pt x="23" y="112"/>
                      </a:lnTo>
                      <a:lnTo>
                        <a:pt x="25" y="110"/>
                      </a:lnTo>
                      <a:lnTo>
                        <a:pt x="27" y="108"/>
                      </a:lnTo>
                      <a:lnTo>
                        <a:pt x="29" y="104"/>
                      </a:lnTo>
                      <a:lnTo>
                        <a:pt x="33" y="102"/>
                      </a:lnTo>
                      <a:lnTo>
                        <a:pt x="35" y="100"/>
                      </a:lnTo>
                      <a:lnTo>
                        <a:pt x="39" y="98"/>
                      </a:lnTo>
                      <a:lnTo>
                        <a:pt x="42" y="95"/>
                      </a:lnTo>
                      <a:lnTo>
                        <a:pt x="44" y="93"/>
                      </a:lnTo>
                      <a:lnTo>
                        <a:pt x="48" y="91"/>
                      </a:lnTo>
                      <a:lnTo>
                        <a:pt x="50" y="89"/>
                      </a:lnTo>
                      <a:lnTo>
                        <a:pt x="54" y="87"/>
                      </a:lnTo>
                      <a:lnTo>
                        <a:pt x="58" y="85"/>
                      </a:lnTo>
                      <a:lnTo>
                        <a:pt x="60" y="85"/>
                      </a:lnTo>
                      <a:lnTo>
                        <a:pt x="64" y="83"/>
                      </a:lnTo>
                      <a:lnTo>
                        <a:pt x="66" y="81"/>
                      </a:lnTo>
                      <a:lnTo>
                        <a:pt x="71" y="79"/>
                      </a:lnTo>
                      <a:lnTo>
                        <a:pt x="75" y="79"/>
                      </a:lnTo>
                      <a:lnTo>
                        <a:pt x="77" y="77"/>
                      </a:lnTo>
                      <a:lnTo>
                        <a:pt x="81" y="75"/>
                      </a:lnTo>
                      <a:lnTo>
                        <a:pt x="85" y="75"/>
                      </a:lnTo>
                      <a:lnTo>
                        <a:pt x="87" y="73"/>
                      </a:lnTo>
                      <a:lnTo>
                        <a:pt x="91" y="73"/>
                      </a:lnTo>
                      <a:lnTo>
                        <a:pt x="95" y="73"/>
                      </a:lnTo>
                      <a:lnTo>
                        <a:pt x="100" y="71"/>
                      </a:lnTo>
                      <a:lnTo>
                        <a:pt x="102" y="71"/>
                      </a:lnTo>
                      <a:lnTo>
                        <a:pt x="106" y="71"/>
                      </a:lnTo>
                      <a:lnTo>
                        <a:pt x="106" y="71"/>
                      </a:lnTo>
                      <a:lnTo>
                        <a:pt x="108" y="68"/>
                      </a:lnTo>
                      <a:lnTo>
                        <a:pt x="108" y="68"/>
                      </a:lnTo>
                      <a:lnTo>
                        <a:pt x="110" y="66"/>
                      </a:lnTo>
                      <a:lnTo>
                        <a:pt x="110" y="66"/>
                      </a:lnTo>
                      <a:lnTo>
                        <a:pt x="112" y="64"/>
                      </a:lnTo>
                      <a:lnTo>
                        <a:pt x="114" y="62"/>
                      </a:lnTo>
                      <a:lnTo>
                        <a:pt x="114" y="62"/>
                      </a:lnTo>
                      <a:lnTo>
                        <a:pt x="116" y="62"/>
                      </a:lnTo>
                      <a:lnTo>
                        <a:pt x="116" y="60"/>
                      </a:lnTo>
                      <a:lnTo>
                        <a:pt x="118" y="60"/>
                      </a:lnTo>
                      <a:lnTo>
                        <a:pt x="120" y="60"/>
                      </a:lnTo>
                      <a:lnTo>
                        <a:pt x="120" y="58"/>
                      </a:lnTo>
                      <a:lnTo>
                        <a:pt x="122" y="58"/>
                      </a:lnTo>
                      <a:lnTo>
                        <a:pt x="124" y="58"/>
                      </a:lnTo>
                      <a:lnTo>
                        <a:pt x="127" y="58"/>
                      </a:lnTo>
                      <a:lnTo>
                        <a:pt x="129" y="58"/>
                      </a:lnTo>
                      <a:lnTo>
                        <a:pt x="131" y="58"/>
                      </a:lnTo>
                      <a:lnTo>
                        <a:pt x="133" y="58"/>
                      </a:lnTo>
                      <a:lnTo>
                        <a:pt x="135" y="58"/>
                      </a:lnTo>
                      <a:lnTo>
                        <a:pt x="137" y="58"/>
                      </a:lnTo>
                      <a:lnTo>
                        <a:pt x="137" y="58"/>
                      </a:lnTo>
                      <a:lnTo>
                        <a:pt x="139" y="58"/>
                      </a:lnTo>
                      <a:lnTo>
                        <a:pt x="141" y="58"/>
                      </a:lnTo>
                      <a:lnTo>
                        <a:pt x="143" y="58"/>
                      </a:lnTo>
                      <a:lnTo>
                        <a:pt x="145" y="56"/>
                      </a:lnTo>
                      <a:lnTo>
                        <a:pt x="145" y="56"/>
                      </a:lnTo>
                      <a:lnTo>
                        <a:pt x="147" y="56"/>
                      </a:lnTo>
                      <a:lnTo>
                        <a:pt x="147" y="56"/>
                      </a:lnTo>
                      <a:lnTo>
                        <a:pt x="149" y="54"/>
                      </a:lnTo>
                      <a:lnTo>
                        <a:pt x="151" y="54"/>
                      </a:lnTo>
                      <a:lnTo>
                        <a:pt x="151" y="52"/>
                      </a:lnTo>
                      <a:lnTo>
                        <a:pt x="154" y="52"/>
                      </a:lnTo>
                      <a:lnTo>
                        <a:pt x="154" y="50"/>
                      </a:lnTo>
                      <a:lnTo>
                        <a:pt x="154" y="50"/>
                      </a:lnTo>
                      <a:lnTo>
                        <a:pt x="156" y="50"/>
                      </a:lnTo>
                      <a:lnTo>
                        <a:pt x="156" y="48"/>
                      </a:lnTo>
                      <a:lnTo>
                        <a:pt x="156" y="48"/>
                      </a:lnTo>
                      <a:lnTo>
                        <a:pt x="156" y="46"/>
                      </a:lnTo>
                      <a:lnTo>
                        <a:pt x="158" y="41"/>
                      </a:lnTo>
                      <a:lnTo>
                        <a:pt x="158" y="39"/>
                      </a:lnTo>
                      <a:lnTo>
                        <a:pt x="160" y="35"/>
                      </a:lnTo>
                      <a:lnTo>
                        <a:pt x="160" y="33"/>
                      </a:lnTo>
                      <a:lnTo>
                        <a:pt x="160" y="31"/>
                      </a:lnTo>
                      <a:lnTo>
                        <a:pt x="162" y="25"/>
                      </a:lnTo>
                      <a:lnTo>
                        <a:pt x="164" y="19"/>
                      </a:lnTo>
                      <a:lnTo>
                        <a:pt x="166" y="17"/>
                      </a:lnTo>
                      <a:lnTo>
                        <a:pt x="166" y="15"/>
                      </a:lnTo>
                      <a:lnTo>
                        <a:pt x="166" y="10"/>
                      </a:lnTo>
                      <a:lnTo>
                        <a:pt x="168" y="8"/>
                      </a:lnTo>
                      <a:lnTo>
                        <a:pt x="168" y="8"/>
                      </a:lnTo>
                      <a:lnTo>
                        <a:pt x="168" y="6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0" y="4"/>
                      </a:lnTo>
                      <a:lnTo>
                        <a:pt x="172" y="4"/>
                      </a:lnTo>
                      <a:lnTo>
                        <a:pt x="172" y="2"/>
                      </a:lnTo>
                      <a:lnTo>
                        <a:pt x="172" y="2"/>
                      </a:lnTo>
                      <a:lnTo>
                        <a:pt x="174" y="2"/>
                      </a:lnTo>
                      <a:lnTo>
                        <a:pt x="174" y="2"/>
                      </a:lnTo>
                      <a:lnTo>
                        <a:pt x="174" y="0"/>
                      </a:lnTo>
                      <a:lnTo>
                        <a:pt x="176" y="0"/>
                      </a:lnTo>
                      <a:lnTo>
                        <a:pt x="176" y="0"/>
                      </a:lnTo>
                      <a:lnTo>
                        <a:pt x="176" y="0"/>
                      </a:lnTo>
                      <a:lnTo>
                        <a:pt x="178" y="0"/>
                      </a:lnTo>
                      <a:lnTo>
                        <a:pt x="178" y="0"/>
                      </a:lnTo>
                      <a:lnTo>
                        <a:pt x="181" y="0"/>
                      </a:lnTo>
                      <a:lnTo>
                        <a:pt x="183" y="0"/>
                      </a:lnTo>
                      <a:lnTo>
                        <a:pt x="183" y="0"/>
                      </a:lnTo>
                      <a:lnTo>
                        <a:pt x="185" y="0"/>
                      </a:lnTo>
                      <a:lnTo>
                        <a:pt x="187" y="0"/>
                      </a:lnTo>
                      <a:lnTo>
                        <a:pt x="187" y="0"/>
                      </a:lnTo>
                      <a:lnTo>
                        <a:pt x="189" y="0"/>
                      </a:lnTo>
                      <a:lnTo>
                        <a:pt x="191" y="0"/>
                      </a:lnTo>
                      <a:lnTo>
                        <a:pt x="193" y="2"/>
                      </a:lnTo>
                      <a:lnTo>
                        <a:pt x="193" y="2"/>
                      </a:lnTo>
                      <a:lnTo>
                        <a:pt x="195" y="2"/>
                      </a:lnTo>
                      <a:lnTo>
                        <a:pt x="197" y="4"/>
                      </a:lnTo>
                      <a:lnTo>
                        <a:pt x="199" y="4"/>
                      </a:lnTo>
                      <a:lnTo>
                        <a:pt x="201" y="6"/>
                      </a:lnTo>
                      <a:lnTo>
                        <a:pt x="201" y="6"/>
                      </a:lnTo>
                      <a:lnTo>
                        <a:pt x="203" y="8"/>
                      </a:lnTo>
                      <a:lnTo>
                        <a:pt x="203" y="8"/>
                      </a:lnTo>
                      <a:close/>
                      <a:moveTo>
                        <a:pt x="176" y="93"/>
                      </a:moveTo>
                      <a:lnTo>
                        <a:pt x="176" y="93"/>
                      </a:lnTo>
                      <a:lnTo>
                        <a:pt x="178" y="93"/>
                      </a:lnTo>
                      <a:lnTo>
                        <a:pt x="178" y="91"/>
                      </a:lnTo>
                      <a:lnTo>
                        <a:pt x="181" y="91"/>
                      </a:lnTo>
                      <a:lnTo>
                        <a:pt x="183" y="89"/>
                      </a:lnTo>
                      <a:lnTo>
                        <a:pt x="185" y="87"/>
                      </a:lnTo>
                      <a:lnTo>
                        <a:pt x="185" y="85"/>
                      </a:lnTo>
                      <a:lnTo>
                        <a:pt x="187" y="85"/>
                      </a:lnTo>
                      <a:lnTo>
                        <a:pt x="187" y="83"/>
                      </a:lnTo>
                      <a:lnTo>
                        <a:pt x="189" y="81"/>
                      </a:lnTo>
                      <a:lnTo>
                        <a:pt x="189" y="79"/>
                      </a:lnTo>
                      <a:lnTo>
                        <a:pt x="191" y="77"/>
                      </a:lnTo>
                      <a:lnTo>
                        <a:pt x="191" y="77"/>
                      </a:lnTo>
                      <a:lnTo>
                        <a:pt x="193" y="75"/>
                      </a:lnTo>
                      <a:lnTo>
                        <a:pt x="193" y="73"/>
                      </a:lnTo>
                      <a:lnTo>
                        <a:pt x="195" y="71"/>
                      </a:lnTo>
                      <a:lnTo>
                        <a:pt x="195" y="68"/>
                      </a:lnTo>
                      <a:lnTo>
                        <a:pt x="197" y="66"/>
                      </a:lnTo>
                      <a:lnTo>
                        <a:pt x="197" y="62"/>
                      </a:lnTo>
                      <a:lnTo>
                        <a:pt x="197" y="60"/>
                      </a:lnTo>
                      <a:lnTo>
                        <a:pt x="197" y="58"/>
                      </a:lnTo>
                      <a:lnTo>
                        <a:pt x="199" y="56"/>
                      </a:lnTo>
                      <a:lnTo>
                        <a:pt x="199" y="54"/>
                      </a:lnTo>
                      <a:lnTo>
                        <a:pt x="199" y="50"/>
                      </a:lnTo>
                      <a:lnTo>
                        <a:pt x="199" y="48"/>
                      </a:lnTo>
                      <a:lnTo>
                        <a:pt x="199" y="44"/>
                      </a:lnTo>
                      <a:lnTo>
                        <a:pt x="199" y="44"/>
                      </a:lnTo>
                      <a:lnTo>
                        <a:pt x="199" y="44"/>
                      </a:lnTo>
                      <a:lnTo>
                        <a:pt x="199" y="41"/>
                      </a:lnTo>
                      <a:lnTo>
                        <a:pt x="199" y="39"/>
                      </a:lnTo>
                      <a:lnTo>
                        <a:pt x="199" y="37"/>
                      </a:lnTo>
                      <a:lnTo>
                        <a:pt x="199" y="35"/>
                      </a:lnTo>
                      <a:lnTo>
                        <a:pt x="199" y="33"/>
                      </a:lnTo>
                      <a:lnTo>
                        <a:pt x="199" y="33"/>
                      </a:lnTo>
                      <a:lnTo>
                        <a:pt x="197" y="31"/>
                      </a:lnTo>
                      <a:lnTo>
                        <a:pt x="197" y="29"/>
                      </a:lnTo>
                      <a:lnTo>
                        <a:pt x="197" y="27"/>
                      </a:lnTo>
                      <a:lnTo>
                        <a:pt x="197" y="27"/>
                      </a:lnTo>
                      <a:lnTo>
                        <a:pt x="197" y="25"/>
                      </a:lnTo>
                      <a:lnTo>
                        <a:pt x="195" y="25"/>
                      </a:lnTo>
                      <a:lnTo>
                        <a:pt x="195" y="23"/>
                      </a:lnTo>
                      <a:lnTo>
                        <a:pt x="195" y="21"/>
                      </a:lnTo>
                      <a:lnTo>
                        <a:pt x="193" y="21"/>
                      </a:lnTo>
                      <a:lnTo>
                        <a:pt x="193" y="19"/>
                      </a:lnTo>
                      <a:lnTo>
                        <a:pt x="191" y="19"/>
                      </a:lnTo>
                      <a:lnTo>
                        <a:pt x="191" y="19"/>
                      </a:lnTo>
                      <a:lnTo>
                        <a:pt x="189" y="17"/>
                      </a:lnTo>
                      <a:lnTo>
                        <a:pt x="187" y="17"/>
                      </a:lnTo>
                      <a:lnTo>
                        <a:pt x="187" y="17"/>
                      </a:lnTo>
                      <a:lnTo>
                        <a:pt x="185" y="17"/>
                      </a:lnTo>
                      <a:lnTo>
                        <a:pt x="185" y="15"/>
                      </a:lnTo>
                      <a:lnTo>
                        <a:pt x="183" y="15"/>
                      </a:lnTo>
                      <a:lnTo>
                        <a:pt x="183" y="17"/>
                      </a:lnTo>
                      <a:lnTo>
                        <a:pt x="183" y="17"/>
                      </a:lnTo>
                      <a:lnTo>
                        <a:pt x="183" y="19"/>
                      </a:lnTo>
                      <a:lnTo>
                        <a:pt x="181" y="19"/>
                      </a:lnTo>
                      <a:lnTo>
                        <a:pt x="181" y="21"/>
                      </a:lnTo>
                      <a:lnTo>
                        <a:pt x="178" y="25"/>
                      </a:lnTo>
                      <a:lnTo>
                        <a:pt x="178" y="27"/>
                      </a:lnTo>
                      <a:lnTo>
                        <a:pt x="178" y="29"/>
                      </a:lnTo>
                      <a:lnTo>
                        <a:pt x="176" y="33"/>
                      </a:lnTo>
                      <a:lnTo>
                        <a:pt x="176" y="35"/>
                      </a:lnTo>
                      <a:lnTo>
                        <a:pt x="174" y="39"/>
                      </a:lnTo>
                      <a:lnTo>
                        <a:pt x="174" y="44"/>
                      </a:lnTo>
                      <a:lnTo>
                        <a:pt x="172" y="48"/>
                      </a:lnTo>
                      <a:lnTo>
                        <a:pt x="172" y="50"/>
                      </a:lnTo>
                      <a:lnTo>
                        <a:pt x="170" y="52"/>
                      </a:lnTo>
                      <a:lnTo>
                        <a:pt x="170" y="54"/>
                      </a:lnTo>
                      <a:lnTo>
                        <a:pt x="170" y="56"/>
                      </a:lnTo>
                      <a:lnTo>
                        <a:pt x="168" y="56"/>
                      </a:lnTo>
                      <a:lnTo>
                        <a:pt x="168" y="58"/>
                      </a:lnTo>
                      <a:lnTo>
                        <a:pt x="168" y="60"/>
                      </a:lnTo>
                      <a:lnTo>
                        <a:pt x="166" y="60"/>
                      </a:lnTo>
                      <a:lnTo>
                        <a:pt x="166" y="62"/>
                      </a:lnTo>
                      <a:lnTo>
                        <a:pt x="164" y="62"/>
                      </a:lnTo>
                      <a:lnTo>
                        <a:pt x="162" y="64"/>
                      </a:lnTo>
                      <a:lnTo>
                        <a:pt x="160" y="66"/>
                      </a:lnTo>
                      <a:lnTo>
                        <a:pt x="158" y="68"/>
                      </a:lnTo>
                      <a:lnTo>
                        <a:pt x="156" y="68"/>
                      </a:lnTo>
                      <a:lnTo>
                        <a:pt x="154" y="71"/>
                      </a:lnTo>
                      <a:lnTo>
                        <a:pt x="151" y="71"/>
                      </a:lnTo>
                      <a:lnTo>
                        <a:pt x="149" y="73"/>
                      </a:lnTo>
                      <a:lnTo>
                        <a:pt x="147" y="73"/>
                      </a:lnTo>
                      <a:lnTo>
                        <a:pt x="145" y="73"/>
                      </a:lnTo>
                      <a:lnTo>
                        <a:pt x="143" y="73"/>
                      </a:lnTo>
                      <a:lnTo>
                        <a:pt x="141" y="75"/>
                      </a:lnTo>
                      <a:lnTo>
                        <a:pt x="137" y="75"/>
                      </a:lnTo>
                      <a:lnTo>
                        <a:pt x="135" y="75"/>
                      </a:lnTo>
                      <a:lnTo>
                        <a:pt x="133" y="75"/>
                      </a:lnTo>
                      <a:lnTo>
                        <a:pt x="129" y="75"/>
                      </a:lnTo>
                      <a:lnTo>
                        <a:pt x="129" y="75"/>
                      </a:lnTo>
                      <a:lnTo>
                        <a:pt x="127" y="75"/>
                      </a:lnTo>
                      <a:lnTo>
                        <a:pt x="127" y="75"/>
                      </a:lnTo>
                      <a:lnTo>
                        <a:pt x="127" y="75"/>
                      </a:lnTo>
                      <a:lnTo>
                        <a:pt x="124" y="75"/>
                      </a:lnTo>
                      <a:lnTo>
                        <a:pt x="124" y="75"/>
                      </a:lnTo>
                      <a:lnTo>
                        <a:pt x="124" y="75"/>
                      </a:lnTo>
                      <a:lnTo>
                        <a:pt x="122" y="77"/>
                      </a:lnTo>
                      <a:lnTo>
                        <a:pt x="122" y="77"/>
                      </a:lnTo>
                      <a:lnTo>
                        <a:pt x="120" y="79"/>
                      </a:lnTo>
                      <a:lnTo>
                        <a:pt x="120" y="79"/>
                      </a:lnTo>
                      <a:lnTo>
                        <a:pt x="118" y="81"/>
                      </a:lnTo>
                      <a:lnTo>
                        <a:pt x="116" y="83"/>
                      </a:lnTo>
                      <a:lnTo>
                        <a:pt x="114" y="83"/>
                      </a:lnTo>
                      <a:lnTo>
                        <a:pt x="114" y="85"/>
                      </a:lnTo>
                      <a:lnTo>
                        <a:pt x="112" y="85"/>
                      </a:lnTo>
                      <a:lnTo>
                        <a:pt x="110" y="87"/>
                      </a:lnTo>
                      <a:lnTo>
                        <a:pt x="108" y="87"/>
                      </a:lnTo>
                      <a:lnTo>
                        <a:pt x="106" y="87"/>
                      </a:lnTo>
                      <a:lnTo>
                        <a:pt x="104" y="87"/>
                      </a:lnTo>
                      <a:lnTo>
                        <a:pt x="100" y="87"/>
                      </a:lnTo>
                      <a:lnTo>
                        <a:pt x="98" y="87"/>
                      </a:lnTo>
                      <a:lnTo>
                        <a:pt x="93" y="89"/>
                      </a:lnTo>
                      <a:lnTo>
                        <a:pt x="91" y="89"/>
                      </a:lnTo>
                      <a:lnTo>
                        <a:pt x="87" y="89"/>
                      </a:lnTo>
                      <a:lnTo>
                        <a:pt x="85" y="91"/>
                      </a:lnTo>
                      <a:lnTo>
                        <a:pt x="81" y="91"/>
                      </a:lnTo>
                      <a:lnTo>
                        <a:pt x="79" y="93"/>
                      </a:lnTo>
                      <a:lnTo>
                        <a:pt x="75" y="95"/>
                      </a:lnTo>
                      <a:lnTo>
                        <a:pt x="73" y="95"/>
                      </a:lnTo>
                      <a:lnTo>
                        <a:pt x="68" y="98"/>
                      </a:lnTo>
                      <a:lnTo>
                        <a:pt x="66" y="100"/>
                      </a:lnTo>
                      <a:lnTo>
                        <a:pt x="62" y="102"/>
                      </a:lnTo>
                      <a:lnTo>
                        <a:pt x="60" y="104"/>
                      </a:lnTo>
                      <a:lnTo>
                        <a:pt x="56" y="104"/>
                      </a:lnTo>
                      <a:lnTo>
                        <a:pt x="54" y="106"/>
                      </a:lnTo>
                      <a:lnTo>
                        <a:pt x="52" y="108"/>
                      </a:lnTo>
                      <a:lnTo>
                        <a:pt x="48" y="110"/>
                      </a:lnTo>
                      <a:lnTo>
                        <a:pt x="46" y="112"/>
                      </a:lnTo>
                      <a:lnTo>
                        <a:pt x="44" y="114"/>
                      </a:lnTo>
                      <a:lnTo>
                        <a:pt x="42" y="116"/>
                      </a:lnTo>
                      <a:lnTo>
                        <a:pt x="39" y="118"/>
                      </a:lnTo>
                      <a:lnTo>
                        <a:pt x="35" y="120"/>
                      </a:lnTo>
                      <a:lnTo>
                        <a:pt x="33" y="122"/>
                      </a:lnTo>
                      <a:lnTo>
                        <a:pt x="31" y="125"/>
                      </a:lnTo>
                      <a:lnTo>
                        <a:pt x="29" y="127"/>
                      </a:lnTo>
                      <a:lnTo>
                        <a:pt x="27" y="129"/>
                      </a:lnTo>
                      <a:lnTo>
                        <a:pt x="27" y="131"/>
                      </a:lnTo>
                      <a:lnTo>
                        <a:pt x="25" y="133"/>
                      </a:lnTo>
                      <a:lnTo>
                        <a:pt x="23" y="135"/>
                      </a:lnTo>
                      <a:lnTo>
                        <a:pt x="23" y="137"/>
                      </a:lnTo>
                      <a:lnTo>
                        <a:pt x="21" y="137"/>
                      </a:lnTo>
                      <a:lnTo>
                        <a:pt x="21" y="139"/>
                      </a:lnTo>
                      <a:lnTo>
                        <a:pt x="21" y="139"/>
                      </a:lnTo>
                      <a:lnTo>
                        <a:pt x="21" y="141"/>
                      </a:lnTo>
                      <a:lnTo>
                        <a:pt x="19" y="143"/>
                      </a:lnTo>
                      <a:lnTo>
                        <a:pt x="19" y="145"/>
                      </a:lnTo>
                      <a:lnTo>
                        <a:pt x="19" y="147"/>
                      </a:lnTo>
                      <a:lnTo>
                        <a:pt x="17" y="147"/>
                      </a:lnTo>
                      <a:lnTo>
                        <a:pt x="17" y="149"/>
                      </a:lnTo>
                      <a:lnTo>
                        <a:pt x="17" y="151"/>
                      </a:lnTo>
                      <a:lnTo>
                        <a:pt x="17" y="154"/>
                      </a:lnTo>
                      <a:lnTo>
                        <a:pt x="17" y="154"/>
                      </a:lnTo>
                      <a:lnTo>
                        <a:pt x="17" y="156"/>
                      </a:lnTo>
                      <a:lnTo>
                        <a:pt x="17" y="158"/>
                      </a:lnTo>
                      <a:lnTo>
                        <a:pt x="17" y="158"/>
                      </a:lnTo>
                      <a:lnTo>
                        <a:pt x="17" y="160"/>
                      </a:lnTo>
                      <a:lnTo>
                        <a:pt x="17" y="162"/>
                      </a:lnTo>
                      <a:lnTo>
                        <a:pt x="19" y="164"/>
                      </a:lnTo>
                      <a:lnTo>
                        <a:pt x="19" y="166"/>
                      </a:lnTo>
                      <a:lnTo>
                        <a:pt x="19" y="166"/>
                      </a:lnTo>
                      <a:lnTo>
                        <a:pt x="19" y="168"/>
                      </a:lnTo>
                      <a:lnTo>
                        <a:pt x="21" y="170"/>
                      </a:lnTo>
                      <a:lnTo>
                        <a:pt x="21" y="172"/>
                      </a:lnTo>
                      <a:lnTo>
                        <a:pt x="21" y="172"/>
                      </a:lnTo>
                      <a:lnTo>
                        <a:pt x="21" y="174"/>
                      </a:lnTo>
                      <a:lnTo>
                        <a:pt x="21" y="176"/>
                      </a:lnTo>
                      <a:lnTo>
                        <a:pt x="21" y="178"/>
                      </a:lnTo>
                      <a:lnTo>
                        <a:pt x="21" y="181"/>
                      </a:lnTo>
                      <a:lnTo>
                        <a:pt x="21" y="181"/>
                      </a:lnTo>
                      <a:lnTo>
                        <a:pt x="23" y="183"/>
                      </a:lnTo>
                      <a:lnTo>
                        <a:pt x="23" y="185"/>
                      </a:lnTo>
                      <a:lnTo>
                        <a:pt x="25" y="187"/>
                      </a:lnTo>
                      <a:lnTo>
                        <a:pt x="25" y="191"/>
                      </a:lnTo>
                      <a:lnTo>
                        <a:pt x="27" y="193"/>
                      </a:lnTo>
                      <a:lnTo>
                        <a:pt x="27" y="195"/>
                      </a:lnTo>
                      <a:lnTo>
                        <a:pt x="29" y="195"/>
                      </a:lnTo>
                      <a:lnTo>
                        <a:pt x="29" y="197"/>
                      </a:lnTo>
                      <a:lnTo>
                        <a:pt x="29" y="197"/>
                      </a:lnTo>
                      <a:lnTo>
                        <a:pt x="31" y="197"/>
                      </a:lnTo>
                      <a:lnTo>
                        <a:pt x="33" y="199"/>
                      </a:lnTo>
                      <a:lnTo>
                        <a:pt x="35" y="201"/>
                      </a:lnTo>
                      <a:lnTo>
                        <a:pt x="39" y="203"/>
                      </a:lnTo>
                      <a:lnTo>
                        <a:pt x="42" y="205"/>
                      </a:lnTo>
                      <a:lnTo>
                        <a:pt x="44" y="205"/>
                      </a:lnTo>
                      <a:lnTo>
                        <a:pt x="44" y="205"/>
                      </a:lnTo>
                      <a:lnTo>
                        <a:pt x="46" y="208"/>
                      </a:lnTo>
                      <a:lnTo>
                        <a:pt x="46" y="208"/>
                      </a:lnTo>
                      <a:lnTo>
                        <a:pt x="48" y="210"/>
                      </a:lnTo>
                      <a:lnTo>
                        <a:pt x="50" y="212"/>
                      </a:lnTo>
                      <a:lnTo>
                        <a:pt x="52" y="214"/>
                      </a:lnTo>
                      <a:lnTo>
                        <a:pt x="54" y="216"/>
                      </a:lnTo>
                      <a:lnTo>
                        <a:pt x="56" y="218"/>
                      </a:lnTo>
                      <a:lnTo>
                        <a:pt x="60" y="220"/>
                      </a:lnTo>
                      <a:lnTo>
                        <a:pt x="62" y="222"/>
                      </a:lnTo>
                      <a:lnTo>
                        <a:pt x="64" y="226"/>
                      </a:lnTo>
                      <a:lnTo>
                        <a:pt x="83" y="241"/>
                      </a:lnTo>
                      <a:lnTo>
                        <a:pt x="85" y="243"/>
                      </a:lnTo>
                      <a:lnTo>
                        <a:pt x="87" y="245"/>
                      </a:lnTo>
                      <a:lnTo>
                        <a:pt x="89" y="247"/>
                      </a:lnTo>
                      <a:lnTo>
                        <a:pt x="89" y="247"/>
                      </a:lnTo>
                      <a:lnTo>
                        <a:pt x="91" y="249"/>
                      </a:lnTo>
                      <a:lnTo>
                        <a:pt x="93" y="251"/>
                      </a:lnTo>
                      <a:lnTo>
                        <a:pt x="93" y="253"/>
                      </a:lnTo>
                      <a:lnTo>
                        <a:pt x="95" y="253"/>
                      </a:lnTo>
                      <a:lnTo>
                        <a:pt x="95" y="255"/>
                      </a:lnTo>
                      <a:lnTo>
                        <a:pt x="98" y="257"/>
                      </a:lnTo>
                      <a:lnTo>
                        <a:pt x="98" y="259"/>
                      </a:lnTo>
                      <a:lnTo>
                        <a:pt x="98" y="259"/>
                      </a:lnTo>
                      <a:lnTo>
                        <a:pt x="100" y="261"/>
                      </a:lnTo>
                      <a:lnTo>
                        <a:pt x="100" y="264"/>
                      </a:lnTo>
                      <a:lnTo>
                        <a:pt x="100" y="264"/>
                      </a:lnTo>
                      <a:lnTo>
                        <a:pt x="102" y="266"/>
                      </a:lnTo>
                      <a:lnTo>
                        <a:pt x="102" y="268"/>
                      </a:lnTo>
                      <a:lnTo>
                        <a:pt x="104" y="272"/>
                      </a:lnTo>
                      <a:lnTo>
                        <a:pt x="104" y="274"/>
                      </a:lnTo>
                      <a:lnTo>
                        <a:pt x="104" y="276"/>
                      </a:lnTo>
                      <a:lnTo>
                        <a:pt x="104" y="278"/>
                      </a:lnTo>
                      <a:lnTo>
                        <a:pt x="106" y="282"/>
                      </a:lnTo>
                      <a:lnTo>
                        <a:pt x="106" y="284"/>
                      </a:lnTo>
                      <a:lnTo>
                        <a:pt x="106" y="286"/>
                      </a:lnTo>
                      <a:lnTo>
                        <a:pt x="106" y="288"/>
                      </a:lnTo>
                      <a:lnTo>
                        <a:pt x="106" y="291"/>
                      </a:lnTo>
                      <a:lnTo>
                        <a:pt x="106" y="293"/>
                      </a:lnTo>
                      <a:lnTo>
                        <a:pt x="106" y="295"/>
                      </a:lnTo>
                      <a:lnTo>
                        <a:pt x="108" y="295"/>
                      </a:lnTo>
                      <a:lnTo>
                        <a:pt x="108" y="297"/>
                      </a:lnTo>
                      <a:lnTo>
                        <a:pt x="108" y="299"/>
                      </a:lnTo>
                      <a:lnTo>
                        <a:pt x="108" y="299"/>
                      </a:lnTo>
                      <a:lnTo>
                        <a:pt x="108" y="299"/>
                      </a:lnTo>
                      <a:lnTo>
                        <a:pt x="110" y="301"/>
                      </a:lnTo>
                      <a:lnTo>
                        <a:pt x="110" y="301"/>
                      </a:lnTo>
                      <a:lnTo>
                        <a:pt x="110" y="303"/>
                      </a:lnTo>
                      <a:lnTo>
                        <a:pt x="112" y="303"/>
                      </a:lnTo>
                      <a:lnTo>
                        <a:pt x="112" y="305"/>
                      </a:lnTo>
                      <a:lnTo>
                        <a:pt x="114" y="307"/>
                      </a:lnTo>
                      <a:lnTo>
                        <a:pt x="118" y="309"/>
                      </a:lnTo>
                      <a:lnTo>
                        <a:pt x="120" y="313"/>
                      </a:lnTo>
                      <a:lnTo>
                        <a:pt x="122" y="315"/>
                      </a:lnTo>
                      <a:lnTo>
                        <a:pt x="124" y="318"/>
                      </a:lnTo>
                      <a:lnTo>
                        <a:pt x="127" y="320"/>
                      </a:lnTo>
                      <a:lnTo>
                        <a:pt x="129" y="320"/>
                      </a:lnTo>
                      <a:lnTo>
                        <a:pt x="131" y="322"/>
                      </a:lnTo>
                      <a:lnTo>
                        <a:pt x="131" y="322"/>
                      </a:lnTo>
                      <a:lnTo>
                        <a:pt x="133" y="322"/>
                      </a:lnTo>
                      <a:lnTo>
                        <a:pt x="135" y="324"/>
                      </a:lnTo>
                      <a:lnTo>
                        <a:pt x="135" y="324"/>
                      </a:lnTo>
                      <a:lnTo>
                        <a:pt x="137" y="326"/>
                      </a:lnTo>
                      <a:lnTo>
                        <a:pt x="137" y="326"/>
                      </a:lnTo>
                      <a:lnTo>
                        <a:pt x="139" y="326"/>
                      </a:lnTo>
                      <a:lnTo>
                        <a:pt x="141" y="326"/>
                      </a:lnTo>
                      <a:lnTo>
                        <a:pt x="141" y="328"/>
                      </a:lnTo>
                      <a:lnTo>
                        <a:pt x="143" y="328"/>
                      </a:lnTo>
                      <a:lnTo>
                        <a:pt x="143" y="328"/>
                      </a:lnTo>
                      <a:lnTo>
                        <a:pt x="145" y="328"/>
                      </a:lnTo>
                      <a:lnTo>
                        <a:pt x="147" y="328"/>
                      </a:lnTo>
                      <a:lnTo>
                        <a:pt x="147" y="328"/>
                      </a:lnTo>
                      <a:lnTo>
                        <a:pt x="147" y="328"/>
                      </a:lnTo>
                      <a:lnTo>
                        <a:pt x="149" y="328"/>
                      </a:lnTo>
                      <a:lnTo>
                        <a:pt x="149" y="328"/>
                      </a:lnTo>
                      <a:lnTo>
                        <a:pt x="149" y="326"/>
                      </a:lnTo>
                      <a:lnTo>
                        <a:pt x="149" y="326"/>
                      </a:lnTo>
                      <a:lnTo>
                        <a:pt x="149" y="324"/>
                      </a:lnTo>
                      <a:lnTo>
                        <a:pt x="149" y="324"/>
                      </a:lnTo>
                      <a:lnTo>
                        <a:pt x="149" y="322"/>
                      </a:lnTo>
                      <a:lnTo>
                        <a:pt x="149" y="320"/>
                      </a:lnTo>
                      <a:lnTo>
                        <a:pt x="147" y="318"/>
                      </a:lnTo>
                      <a:lnTo>
                        <a:pt x="164" y="313"/>
                      </a:lnTo>
                      <a:lnTo>
                        <a:pt x="162" y="311"/>
                      </a:lnTo>
                      <a:lnTo>
                        <a:pt x="162" y="311"/>
                      </a:lnTo>
                      <a:lnTo>
                        <a:pt x="164" y="311"/>
                      </a:lnTo>
                      <a:lnTo>
                        <a:pt x="164" y="313"/>
                      </a:lnTo>
                      <a:lnTo>
                        <a:pt x="166" y="313"/>
                      </a:lnTo>
                      <a:lnTo>
                        <a:pt x="166" y="313"/>
                      </a:lnTo>
                      <a:lnTo>
                        <a:pt x="168" y="315"/>
                      </a:lnTo>
                      <a:lnTo>
                        <a:pt x="170" y="315"/>
                      </a:lnTo>
                      <a:lnTo>
                        <a:pt x="172" y="315"/>
                      </a:lnTo>
                      <a:lnTo>
                        <a:pt x="172" y="318"/>
                      </a:lnTo>
                      <a:lnTo>
                        <a:pt x="174" y="318"/>
                      </a:lnTo>
                      <a:lnTo>
                        <a:pt x="176" y="318"/>
                      </a:lnTo>
                      <a:lnTo>
                        <a:pt x="178" y="318"/>
                      </a:lnTo>
                      <a:lnTo>
                        <a:pt x="181" y="318"/>
                      </a:lnTo>
                      <a:lnTo>
                        <a:pt x="183" y="318"/>
                      </a:lnTo>
                      <a:lnTo>
                        <a:pt x="185" y="318"/>
                      </a:lnTo>
                      <a:lnTo>
                        <a:pt x="187" y="318"/>
                      </a:lnTo>
                      <a:lnTo>
                        <a:pt x="189" y="318"/>
                      </a:lnTo>
                      <a:lnTo>
                        <a:pt x="189" y="318"/>
                      </a:lnTo>
                      <a:lnTo>
                        <a:pt x="191" y="318"/>
                      </a:lnTo>
                      <a:lnTo>
                        <a:pt x="193" y="318"/>
                      </a:lnTo>
                      <a:lnTo>
                        <a:pt x="195" y="318"/>
                      </a:lnTo>
                      <a:lnTo>
                        <a:pt x="197" y="318"/>
                      </a:lnTo>
                      <a:lnTo>
                        <a:pt x="199" y="315"/>
                      </a:lnTo>
                      <a:lnTo>
                        <a:pt x="201" y="315"/>
                      </a:lnTo>
                      <a:lnTo>
                        <a:pt x="203" y="315"/>
                      </a:lnTo>
                      <a:lnTo>
                        <a:pt x="203" y="313"/>
                      </a:lnTo>
                      <a:lnTo>
                        <a:pt x="205" y="313"/>
                      </a:lnTo>
                      <a:lnTo>
                        <a:pt x="207" y="311"/>
                      </a:lnTo>
                      <a:lnTo>
                        <a:pt x="207" y="311"/>
                      </a:lnTo>
                      <a:lnTo>
                        <a:pt x="207" y="311"/>
                      </a:lnTo>
                      <a:lnTo>
                        <a:pt x="207" y="309"/>
                      </a:lnTo>
                      <a:lnTo>
                        <a:pt x="207" y="309"/>
                      </a:lnTo>
                      <a:lnTo>
                        <a:pt x="207" y="309"/>
                      </a:lnTo>
                      <a:lnTo>
                        <a:pt x="207" y="309"/>
                      </a:lnTo>
                      <a:lnTo>
                        <a:pt x="207" y="309"/>
                      </a:lnTo>
                      <a:lnTo>
                        <a:pt x="207" y="307"/>
                      </a:lnTo>
                      <a:lnTo>
                        <a:pt x="207" y="307"/>
                      </a:lnTo>
                      <a:lnTo>
                        <a:pt x="207" y="307"/>
                      </a:lnTo>
                      <a:lnTo>
                        <a:pt x="207" y="305"/>
                      </a:lnTo>
                      <a:lnTo>
                        <a:pt x="207" y="305"/>
                      </a:lnTo>
                      <a:lnTo>
                        <a:pt x="207" y="303"/>
                      </a:lnTo>
                      <a:lnTo>
                        <a:pt x="205" y="303"/>
                      </a:lnTo>
                      <a:lnTo>
                        <a:pt x="205" y="301"/>
                      </a:lnTo>
                      <a:lnTo>
                        <a:pt x="203" y="299"/>
                      </a:lnTo>
                      <a:lnTo>
                        <a:pt x="201" y="297"/>
                      </a:lnTo>
                      <a:lnTo>
                        <a:pt x="199" y="295"/>
                      </a:lnTo>
                      <a:lnTo>
                        <a:pt x="197" y="291"/>
                      </a:lnTo>
                      <a:lnTo>
                        <a:pt x="193" y="286"/>
                      </a:lnTo>
                      <a:lnTo>
                        <a:pt x="189" y="282"/>
                      </a:lnTo>
                      <a:lnTo>
                        <a:pt x="185" y="278"/>
                      </a:lnTo>
                      <a:lnTo>
                        <a:pt x="183" y="276"/>
                      </a:lnTo>
                      <a:lnTo>
                        <a:pt x="178" y="272"/>
                      </a:lnTo>
                      <a:lnTo>
                        <a:pt x="176" y="270"/>
                      </a:lnTo>
                      <a:lnTo>
                        <a:pt x="174" y="266"/>
                      </a:lnTo>
                      <a:lnTo>
                        <a:pt x="172" y="264"/>
                      </a:lnTo>
                      <a:lnTo>
                        <a:pt x="170" y="261"/>
                      </a:lnTo>
                      <a:lnTo>
                        <a:pt x="170" y="261"/>
                      </a:lnTo>
                      <a:lnTo>
                        <a:pt x="168" y="259"/>
                      </a:lnTo>
                      <a:lnTo>
                        <a:pt x="168" y="257"/>
                      </a:lnTo>
                      <a:lnTo>
                        <a:pt x="166" y="257"/>
                      </a:lnTo>
                      <a:lnTo>
                        <a:pt x="166" y="255"/>
                      </a:lnTo>
                      <a:lnTo>
                        <a:pt x="166" y="253"/>
                      </a:lnTo>
                      <a:lnTo>
                        <a:pt x="162" y="249"/>
                      </a:lnTo>
                      <a:lnTo>
                        <a:pt x="160" y="243"/>
                      </a:lnTo>
                      <a:lnTo>
                        <a:pt x="156" y="237"/>
                      </a:lnTo>
                      <a:lnTo>
                        <a:pt x="154" y="230"/>
                      </a:lnTo>
                      <a:lnTo>
                        <a:pt x="151" y="226"/>
                      </a:lnTo>
                      <a:lnTo>
                        <a:pt x="149" y="222"/>
                      </a:lnTo>
                      <a:lnTo>
                        <a:pt x="147" y="218"/>
                      </a:lnTo>
                      <a:lnTo>
                        <a:pt x="147" y="216"/>
                      </a:lnTo>
                      <a:lnTo>
                        <a:pt x="145" y="214"/>
                      </a:lnTo>
                      <a:lnTo>
                        <a:pt x="145" y="214"/>
                      </a:lnTo>
                      <a:lnTo>
                        <a:pt x="145" y="212"/>
                      </a:lnTo>
                      <a:lnTo>
                        <a:pt x="145" y="212"/>
                      </a:lnTo>
                      <a:lnTo>
                        <a:pt x="145" y="212"/>
                      </a:lnTo>
                      <a:lnTo>
                        <a:pt x="145" y="210"/>
                      </a:lnTo>
                      <a:lnTo>
                        <a:pt x="145" y="210"/>
                      </a:lnTo>
                      <a:lnTo>
                        <a:pt x="145" y="210"/>
                      </a:lnTo>
                      <a:lnTo>
                        <a:pt x="145" y="208"/>
                      </a:lnTo>
                      <a:lnTo>
                        <a:pt x="145" y="208"/>
                      </a:lnTo>
                      <a:lnTo>
                        <a:pt x="145" y="208"/>
                      </a:lnTo>
                      <a:lnTo>
                        <a:pt x="145" y="205"/>
                      </a:lnTo>
                      <a:lnTo>
                        <a:pt x="145" y="205"/>
                      </a:lnTo>
                      <a:lnTo>
                        <a:pt x="147" y="205"/>
                      </a:lnTo>
                      <a:lnTo>
                        <a:pt x="147" y="203"/>
                      </a:lnTo>
                      <a:lnTo>
                        <a:pt x="147" y="203"/>
                      </a:lnTo>
                      <a:lnTo>
                        <a:pt x="147" y="203"/>
                      </a:lnTo>
                      <a:lnTo>
                        <a:pt x="147" y="203"/>
                      </a:lnTo>
                      <a:lnTo>
                        <a:pt x="149" y="201"/>
                      </a:lnTo>
                      <a:lnTo>
                        <a:pt x="149" y="201"/>
                      </a:lnTo>
                      <a:lnTo>
                        <a:pt x="151" y="199"/>
                      </a:lnTo>
                      <a:lnTo>
                        <a:pt x="151" y="199"/>
                      </a:lnTo>
                      <a:lnTo>
                        <a:pt x="154" y="199"/>
                      </a:lnTo>
                      <a:lnTo>
                        <a:pt x="154" y="199"/>
                      </a:lnTo>
                      <a:lnTo>
                        <a:pt x="156" y="199"/>
                      </a:lnTo>
                      <a:lnTo>
                        <a:pt x="158" y="199"/>
                      </a:lnTo>
                      <a:lnTo>
                        <a:pt x="158" y="199"/>
                      </a:lnTo>
                      <a:lnTo>
                        <a:pt x="160" y="197"/>
                      </a:lnTo>
                      <a:lnTo>
                        <a:pt x="160" y="197"/>
                      </a:lnTo>
                      <a:lnTo>
                        <a:pt x="162" y="197"/>
                      </a:lnTo>
                      <a:lnTo>
                        <a:pt x="164" y="197"/>
                      </a:lnTo>
                      <a:lnTo>
                        <a:pt x="166" y="199"/>
                      </a:lnTo>
                      <a:lnTo>
                        <a:pt x="166" y="199"/>
                      </a:lnTo>
                      <a:lnTo>
                        <a:pt x="168" y="199"/>
                      </a:lnTo>
                      <a:lnTo>
                        <a:pt x="168" y="199"/>
                      </a:lnTo>
                      <a:lnTo>
                        <a:pt x="168" y="199"/>
                      </a:lnTo>
                      <a:lnTo>
                        <a:pt x="170" y="199"/>
                      </a:lnTo>
                      <a:lnTo>
                        <a:pt x="170" y="199"/>
                      </a:lnTo>
                      <a:lnTo>
                        <a:pt x="172" y="201"/>
                      </a:lnTo>
                      <a:lnTo>
                        <a:pt x="174" y="201"/>
                      </a:lnTo>
                      <a:lnTo>
                        <a:pt x="176" y="203"/>
                      </a:lnTo>
                      <a:lnTo>
                        <a:pt x="178" y="203"/>
                      </a:lnTo>
                      <a:lnTo>
                        <a:pt x="181" y="205"/>
                      </a:lnTo>
                      <a:lnTo>
                        <a:pt x="185" y="208"/>
                      </a:lnTo>
                      <a:lnTo>
                        <a:pt x="189" y="212"/>
                      </a:lnTo>
                      <a:lnTo>
                        <a:pt x="191" y="212"/>
                      </a:lnTo>
                      <a:lnTo>
                        <a:pt x="193" y="214"/>
                      </a:lnTo>
                      <a:lnTo>
                        <a:pt x="195" y="216"/>
                      </a:lnTo>
                      <a:lnTo>
                        <a:pt x="197" y="216"/>
                      </a:lnTo>
                      <a:lnTo>
                        <a:pt x="201" y="218"/>
                      </a:lnTo>
                      <a:lnTo>
                        <a:pt x="203" y="220"/>
                      </a:lnTo>
                      <a:lnTo>
                        <a:pt x="207" y="220"/>
                      </a:lnTo>
                      <a:lnTo>
                        <a:pt x="210" y="222"/>
                      </a:lnTo>
                      <a:lnTo>
                        <a:pt x="212" y="222"/>
                      </a:lnTo>
                      <a:lnTo>
                        <a:pt x="216" y="224"/>
                      </a:lnTo>
                      <a:lnTo>
                        <a:pt x="220" y="224"/>
                      </a:lnTo>
                      <a:lnTo>
                        <a:pt x="222" y="226"/>
                      </a:lnTo>
                      <a:lnTo>
                        <a:pt x="228" y="226"/>
                      </a:lnTo>
                      <a:lnTo>
                        <a:pt x="232" y="228"/>
                      </a:lnTo>
                      <a:lnTo>
                        <a:pt x="237" y="228"/>
                      </a:lnTo>
                      <a:lnTo>
                        <a:pt x="241" y="228"/>
                      </a:lnTo>
                      <a:lnTo>
                        <a:pt x="245" y="230"/>
                      </a:lnTo>
                      <a:lnTo>
                        <a:pt x="249" y="230"/>
                      </a:lnTo>
                      <a:lnTo>
                        <a:pt x="251" y="230"/>
                      </a:lnTo>
                      <a:lnTo>
                        <a:pt x="253" y="230"/>
                      </a:lnTo>
                      <a:lnTo>
                        <a:pt x="255" y="230"/>
                      </a:lnTo>
                      <a:lnTo>
                        <a:pt x="257" y="230"/>
                      </a:lnTo>
                      <a:lnTo>
                        <a:pt x="259" y="230"/>
                      </a:lnTo>
                      <a:lnTo>
                        <a:pt x="261" y="230"/>
                      </a:lnTo>
                      <a:lnTo>
                        <a:pt x="264" y="230"/>
                      </a:lnTo>
                      <a:lnTo>
                        <a:pt x="266" y="230"/>
                      </a:lnTo>
                      <a:lnTo>
                        <a:pt x="266" y="230"/>
                      </a:lnTo>
                      <a:lnTo>
                        <a:pt x="268" y="230"/>
                      </a:lnTo>
                      <a:lnTo>
                        <a:pt x="270" y="230"/>
                      </a:lnTo>
                      <a:lnTo>
                        <a:pt x="272" y="230"/>
                      </a:lnTo>
                      <a:lnTo>
                        <a:pt x="272" y="228"/>
                      </a:lnTo>
                      <a:lnTo>
                        <a:pt x="274" y="228"/>
                      </a:lnTo>
                      <a:lnTo>
                        <a:pt x="274" y="228"/>
                      </a:lnTo>
                      <a:lnTo>
                        <a:pt x="276" y="226"/>
                      </a:lnTo>
                      <a:lnTo>
                        <a:pt x="278" y="226"/>
                      </a:lnTo>
                      <a:lnTo>
                        <a:pt x="278" y="226"/>
                      </a:lnTo>
                      <a:lnTo>
                        <a:pt x="278" y="224"/>
                      </a:lnTo>
                      <a:lnTo>
                        <a:pt x="280" y="224"/>
                      </a:lnTo>
                      <a:lnTo>
                        <a:pt x="280" y="224"/>
                      </a:lnTo>
                      <a:lnTo>
                        <a:pt x="280" y="222"/>
                      </a:lnTo>
                      <a:lnTo>
                        <a:pt x="280" y="222"/>
                      </a:lnTo>
                      <a:lnTo>
                        <a:pt x="282" y="222"/>
                      </a:lnTo>
                      <a:lnTo>
                        <a:pt x="282" y="220"/>
                      </a:lnTo>
                      <a:lnTo>
                        <a:pt x="282" y="220"/>
                      </a:lnTo>
                      <a:lnTo>
                        <a:pt x="282" y="218"/>
                      </a:lnTo>
                      <a:lnTo>
                        <a:pt x="282" y="218"/>
                      </a:lnTo>
                      <a:lnTo>
                        <a:pt x="282" y="218"/>
                      </a:lnTo>
                      <a:lnTo>
                        <a:pt x="282" y="216"/>
                      </a:lnTo>
                      <a:lnTo>
                        <a:pt x="282" y="216"/>
                      </a:lnTo>
                      <a:lnTo>
                        <a:pt x="280" y="216"/>
                      </a:lnTo>
                      <a:lnTo>
                        <a:pt x="280" y="214"/>
                      </a:lnTo>
                      <a:lnTo>
                        <a:pt x="280" y="214"/>
                      </a:lnTo>
                      <a:lnTo>
                        <a:pt x="278" y="212"/>
                      </a:lnTo>
                      <a:lnTo>
                        <a:pt x="278" y="210"/>
                      </a:lnTo>
                      <a:lnTo>
                        <a:pt x="276" y="210"/>
                      </a:lnTo>
                      <a:lnTo>
                        <a:pt x="274" y="208"/>
                      </a:lnTo>
                      <a:lnTo>
                        <a:pt x="272" y="205"/>
                      </a:lnTo>
                      <a:lnTo>
                        <a:pt x="270" y="205"/>
                      </a:lnTo>
                      <a:lnTo>
                        <a:pt x="268" y="203"/>
                      </a:lnTo>
                      <a:lnTo>
                        <a:pt x="268" y="203"/>
                      </a:lnTo>
                      <a:lnTo>
                        <a:pt x="266" y="201"/>
                      </a:lnTo>
                      <a:lnTo>
                        <a:pt x="264" y="201"/>
                      </a:lnTo>
                      <a:lnTo>
                        <a:pt x="261" y="201"/>
                      </a:lnTo>
                      <a:lnTo>
                        <a:pt x="259" y="199"/>
                      </a:lnTo>
                      <a:lnTo>
                        <a:pt x="257" y="199"/>
                      </a:lnTo>
                      <a:lnTo>
                        <a:pt x="255" y="197"/>
                      </a:lnTo>
                      <a:lnTo>
                        <a:pt x="253" y="197"/>
                      </a:lnTo>
                      <a:lnTo>
                        <a:pt x="251" y="195"/>
                      </a:lnTo>
                      <a:lnTo>
                        <a:pt x="249" y="195"/>
                      </a:lnTo>
                      <a:lnTo>
                        <a:pt x="245" y="195"/>
                      </a:lnTo>
                      <a:lnTo>
                        <a:pt x="241" y="193"/>
                      </a:lnTo>
                      <a:lnTo>
                        <a:pt x="239" y="191"/>
                      </a:lnTo>
                      <a:lnTo>
                        <a:pt x="234" y="191"/>
                      </a:lnTo>
                      <a:lnTo>
                        <a:pt x="230" y="189"/>
                      </a:lnTo>
                      <a:lnTo>
                        <a:pt x="228" y="187"/>
                      </a:lnTo>
                      <a:lnTo>
                        <a:pt x="224" y="187"/>
                      </a:lnTo>
                      <a:lnTo>
                        <a:pt x="222" y="185"/>
                      </a:lnTo>
                      <a:lnTo>
                        <a:pt x="218" y="183"/>
                      </a:lnTo>
                      <a:lnTo>
                        <a:pt x="216" y="181"/>
                      </a:lnTo>
                      <a:lnTo>
                        <a:pt x="212" y="181"/>
                      </a:lnTo>
                      <a:lnTo>
                        <a:pt x="210" y="178"/>
                      </a:lnTo>
                      <a:lnTo>
                        <a:pt x="207" y="176"/>
                      </a:lnTo>
                      <a:lnTo>
                        <a:pt x="205" y="174"/>
                      </a:lnTo>
                      <a:lnTo>
                        <a:pt x="203" y="172"/>
                      </a:lnTo>
                      <a:lnTo>
                        <a:pt x="201" y="172"/>
                      </a:lnTo>
                      <a:lnTo>
                        <a:pt x="199" y="170"/>
                      </a:lnTo>
                      <a:lnTo>
                        <a:pt x="197" y="168"/>
                      </a:lnTo>
                      <a:lnTo>
                        <a:pt x="195" y="166"/>
                      </a:lnTo>
                      <a:lnTo>
                        <a:pt x="193" y="166"/>
                      </a:lnTo>
                      <a:lnTo>
                        <a:pt x="191" y="164"/>
                      </a:lnTo>
                      <a:lnTo>
                        <a:pt x="189" y="162"/>
                      </a:lnTo>
                      <a:lnTo>
                        <a:pt x="187" y="160"/>
                      </a:lnTo>
                      <a:lnTo>
                        <a:pt x="185" y="158"/>
                      </a:lnTo>
                      <a:lnTo>
                        <a:pt x="183" y="156"/>
                      </a:lnTo>
                      <a:lnTo>
                        <a:pt x="183" y="154"/>
                      </a:lnTo>
                      <a:lnTo>
                        <a:pt x="183" y="154"/>
                      </a:lnTo>
                      <a:lnTo>
                        <a:pt x="178" y="151"/>
                      </a:lnTo>
                      <a:lnTo>
                        <a:pt x="181" y="147"/>
                      </a:lnTo>
                      <a:lnTo>
                        <a:pt x="181" y="145"/>
                      </a:lnTo>
                      <a:lnTo>
                        <a:pt x="181" y="145"/>
                      </a:lnTo>
                      <a:lnTo>
                        <a:pt x="183" y="143"/>
                      </a:lnTo>
                      <a:lnTo>
                        <a:pt x="183" y="143"/>
                      </a:lnTo>
                      <a:lnTo>
                        <a:pt x="183" y="141"/>
                      </a:lnTo>
                      <a:lnTo>
                        <a:pt x="185" y="141"/>
                      </a:lnTo>
                      <a:lnTo>
                        <a:pt x="185" y="139"/>
                      </a:lnTo>
                      <a:lnTo>
                        <a:pt x="187" y="139"/>
                      </a:lnTo>
                      <a:lnTo>
                        <a:pt x="187" y="139"/>
                      </a:lnTo>
                      <a:lnTo>
                        <a:pt x="189" y="139"/>
                      </a:lnTo>
                      <a:lnTo>
                        <a:pt x="191" y="137"/>
                      </a:lnTo>
                      <a:lnTo>
                        <a:pt x="191" y="137"/>
                      </a:lnTo>
                      <a:lnTo>
                        <a:pt x="193" y="137"/>
                      </a:lnTo>
                      <a:lnTo>
                        <a:pt x="195" y="137"/>
                      </a:lnTo>
                      <a:lnTo>
                        <a:pt x="195" y="137"/>
                      </a:lnTo>
                      <a:lnTo>
                        <a:pt x="197" y="137"/>
                      </a:lnTo>
                      <a:lnTo>
                        <a:pt x="199" y="137"/>
                      </a:lnTo>
                      <a:lnTo>
                        <a:pt x="201" y="137"/>
                      </a:lnTo>
                      <a:lnTo>
                        <a:pt x="203" y="137"/>
                      </a:lnTo>
                      <a:lnTo>
                        <a:pt x="205" y="137"/>
                      </a:lnTo>
                      <a:lnTo>
                        <a:pt x="207" y="137"/>
                      </a:lnTo>
                      <a:lnTo>
                        <a:pt x="210" y="137"/>
                      </a:lnTo>
                      <a:lnTo>
                        <a:pt x="212" y="137"/>
                      </a:lnTo>
                      <a:lnTo>
                        <a:pt x="214" y="137"/>
                      </a:lnTo>
                      <a:lnTo>
                        <a:pt x="218" y="137"/>
                      </a:lnTo>
                      <a:lnTo>
                        <a:pt x="224" y="137"/>
                      </a:lnTo>
                      <a:lnTo>
                        <a:pt x="228" y="139"/>
                      </a:lnTo>
                      <a:lnTo>
                        <a:pt x="234" y="139"/>
                      </a:lnTo>
                      <a:lnTo>
                        <a:pt x="237" y="139"/>
                      </a:lnTo>
                      <a:lnTo>
                        <a:pt x="237" y="139"/>
                      </a:lnTo>
                      <a:lnTo>
                        <a:pt x="241" y="141"/>
                      </a:lnTo>
                      <a:lnTo>
                        <a:pt x="245" y="141"/>
                      </a:lnTo>
                      <a:lnTo>
                        <a:pt x="249" y="143"/>
                      </a:lnTo>
                      <a:lnTo>
                        <a:pt x="253" y="143"/>
                      </a:lnTo>
                      <a:lnTo>
                        <a:pt x="257" y="143"/>
                      </a:lnTo>
                      <a:lnTo>
                        <a:pt x="264" y="145"/>
                      </a:lnTo>
                      <a:lnTo>
                        <a:pt x="268" y="145"/>
                      </a:lnTo>
                      <a:lnTo>
                        <a:pt x="270" y="145"/>
                      </a:lnTo>
                      <a:lnTo>
                        <a:pt x="272" y="145"/>
                      </a:lnTo>
                      <a:lnTo>
                        <a:pt x="276" y="147"/>
                      </a:lnTo>
                      <a:lnTo>
                        <a:pt x="278" y="147"/>
                      </a:lnTo>
                      <a:lnTo>
                        <a:pt x="280" y="147"/>
                      </a:lnTo>
                      <a:lnTo>
                        <a:pt x="282" y="147"/>
                      </a:lnTo>
                      <a:lnTo>
                        <a:pt x="284" y="147"/>
                      </a:lnTo>
                      <a:lnTo>
                        <a:pt x="286" y="147"/>
                      </a:lnTo>
                      <a:lnTo>
                        <a:pt x="288" y="147"/>
                      </a:lnTo>
                      <a:lnTo>
                        <a:pt x="290" y="147"/>
                      </a:lnTo>
                      <a:lnTo>
                        <a:pt x="295" y="147"/>
                      </a:lnTo>
                      <a:lnTo>
                        <a:pt x="297" y="145"/>
                      </a:lnTo>
                      <a:lnTo>
                        <a:pt x="299" y="145"/>
                      </a:lnTo>
                      <a:lnTo>
                        <a:pt x="301" y="145"/>
                      </a:lnTo>
                      <a:lnTo>
                        <a:pt x="303" y="145"/>
                      </a:lnTo>
                      <a:lnTo>
                        <a:pt x="305" y="143"/>
                      </a:lnTo>
                      <a:lnTo>
                        <a:pt x="307" y="143"/>
                      </a:lnTo>
                      <a:lnTo>
                        <a:pt x="309" y="143"/>
                      </a:lnTo>
                      <a:lnTo>
                        <a:pt x="311" y="141"/>
                      </a:lnTo>
                      <a:lnTo>
                        <a:pt x="313" y="141"/>
                      </a:lnTo>
                      <a:lnTo>
                        <a:pt x="313" y="139"/>
                      </a:lnTo>
                      <a:lnTo>
                        <a:pt x="313" y="139"/>
                      </a:lnTo>
                      <a:lnTo>
                        <a:pt x="313" y="139"/>
                      </a:lnTo>
                      <a:lnTo>
                        <a:pt x="313" y="137"/>
                      </a:lnTo>
                      <a:lnTo>
                        <a:pt x="315" y="137"/>
                      </a:lnTo>
                      <a:lnTo>
                        <a:pt x="315" y="137"/>
                      </a:lnTo>
                      <a:lnTo>
                        <a:pt x="315" y="135"/>
                      </a:lnTo>
                      <a:lnTo>
                        <a:pt x="315" y="135"/>
                      </a:lnTo>
                      <a:lnTo>
                        <a:pt x="315" y="135"/>
                      </a:lnTo>
                      <a:lnTo>
                        <a:pt x="313" y="133"/>
                      </a:lnTo>
                      <a:lnTo>
                        <a:pt x="313" y="133"/>
                      </a:lnTo>
                      <a:lnTo>
                        <a:pt x="313" y="133"/>
                      </a:lnTo>
                      <a:lnTo>
                        <a:pt x="313" y="131"/>
                      </a:lnTo>
                      <a:lnTo>
                        <a:pt x="313" y="131"/>
                      </a:lnTo>
                      <a:lnTo>
                        <a:pt x="311" y="131"/>
                      </a:lnTo>
                      <a:lnTo>
                        <a:pt x="311" y="129"/>
                      </a:lnTo>
                      <a:lnTo>
                        <a:pt x="311" y="129"/>
                      </a:lnTo>
                      <a:lnTo>
                        <a:pt x="309" y="127"/>
                      </a:lnTo>
                      <a:lnTo>
                        <a:pt x="309" y="127"/>
                      </a:lnTo>
                      <a:lnTo>
                        <a:pt x="307" y="127"/>
                      </a:lnTo>
                      <a:lnTo>
                        <a:pt x="307" y="125"/>
                      </a:lnTo>
                      <a:lnTo>
                        <a:pt x="305" y="125"/>
                      </a:lnTo>
                      <a:lnTo>
                        <a:pt x="305" y="122"/>
                      </a:lnTo>
                      <a:lnTo>
                        <a:pt x="303" y="122"/>
                      </a:lnTo>
                      <a:lnTo>
                        <a:pt x="303" y="122"/>
                      </a:lnTo>
                      <a:lnTo>
                        <a:pt x="301" y="120"/>
                      </a:lnTo>
                      <a:lnTo>
                        <a:pt x="299" y="120"/>
                      </a:lnTo>
                      <a:lnTo>
                        <a:pt x="299" y="120"/>
                      </a:lnTo>
                      <a:lnTo>
                        <a:pt x="297" y="118"/>
                      </a:lnTo>
                      <a:lnTo>
                        <a:pt x="295" y="118"/>
                      </a:lnTo>
                      <a:lnTo>
                        <a:pt x="295" y="118"/>
                      </a:lnTo>
                      <a:lnTo>
                        <a:pt x="293" y="116"/>
                      </a:lnTo>
                      <a:lnTo>
                        <a:pt x="290" y="116"/>
                      </a:lnTo>
                      <a:lnTo>
                        <a:pt x="288" y="116"/>
                      </a:lnTo>
                      <a:lnTo>
                        <a:pt x="286" y="114"/>
                      </a:lnTo>
                      <a:lnTo>
                        <a:pt x="284" y="114"/>
                      </a:lnTo>
                      <a:lnTo>
                        <a:pt x="282" y="114"/>
                      </a:lnTo>
                      <a:lnTo>
                        <a:pt x="280" y="114"/>
                      </a:lnTo>
                      <a:lnTo>
                        <a:pt x="278" y="112"/>
                      </a:lnTo>
                      <a:lnTo>
                        <a:pt x="278" y="112"/>
                      </a:lnTo>
                      <a:lnTo>
                        <a:pt x="274" y="112"/>
                      </a:lnTo>
                      <a:lnTo>
                        <a:pt x="272" y="112"/>
                      </a:lnTo>
                      <a:lnTo>
                        <a:pt x="270" y="112"/>
                      </a:lnTo>
                      <a:lnTo>
                        <a:pt x="266" y="110"/>
                      </a:lnTo>
                      <a:lnTo>
                        <a:pt x="261" y="110"/>
                      </a:lnTo>
                      <a:lnTo>
                        <a:pt x="259" y="110"/>
                      </a:lnTo>
                      <a:lnTo>
                        <a:pt x="251" y="110"/>
                      </a:lnTo>
                      <a:lnTo>
                        <a:pt x="243" y="110"/>
                      </a:lnTo>
                      <a:lnTo>
                        <a:pt x="237" y="108"/>
                      </a:lnTo>
                      <a:lnTo>
                        <a:pt x="228" y="108"/>
                      </a:lnTo>
                      <a:lnTo>
                        <a:pt x="220" y="108"/>
                      </a:lnTo>
                      <a:lnTo>
                        <a:pt x="214" y="108"/>
                      </a:lnTo>
                      <a:lnTo>
                        <a:pt x="207" y="108"/>
                      </a:lnTo>
                      <a:lnTo>
                        <a:pt x="201" y="108"/>
                      </a:lnTo>
                      <a:lnTo>
                        <a:pt x="195" y="108"/>
                      </a:lnTo>
                      <a:lnTo>
                        <a:pt x="191" y="108"/>
                      </a:lnTo>
                      <a:lnTo>
                        <a:pt x="187" y="108"/>
                      </a:lnTo>
                      <a:lnTo>
                        <a:pt x="185" y="108"/>
                      </a:lnTo>
                      <a:lnTo>
                        <a:pt x="183" y="108"/>
                      </a:lnTo>
                      <a:lnTo>
                        <a:pt x="181" y="110"/>
                      </a:lnTo>
                      <a:lnTo>
                        <a:pt x="154" y="110"/>
                      </a:lnTo>
                      <a:lnTo>
                        <a:pt x="176" y="93"/>
                      </a:lnTo>
                      <a:lnTo>
                        <a:pt x="176" y="93"/>
                      </a:lnTo>
                      <a:close/>
                      <a:moveTo>
                        <a:pt x="214" y="44"/>
                      </a:moveTo>
                      <a:lnTo>
                        <a:pt x="214" y="44"/>
                      </a:lnTo>
                      <a:lnTo>
                        <a:pt x="214" y="44"/>
                      </a:lnTo>
                      <a:lnTo>
                        <a:pt x="214" y="44"/>
                      </a:lnTo>
                      <a:lnTo>
                        <a:pt x="214" y="44"/>
                      </a:lnTo>
                      <a:lnTo>
                        <a:pt x="214" y="44"/>
                      </a:lnTo>
                      <a:lnTo>
                        <a:pt x="214" y="4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7" name="Freeform 376"/>
                <p:cNvSpPr>
                  <a:spLocks/>
                </p:cNvSpPr>
                <p:nvPr/>
              </p:nvSpPr>
              <p:spPr bwMode="auto">
                <a:xfrm flipH="1">
                  <a:off x="7825868" y="1733647"/>
                  <a:ext cx="397364" cy="417612"/>
                </a:xfrm>
                <a:custGeom>
                  <a:avLst/>
                  <a:gdLst/>
                  <a:ahLst/>
                  <a:cxnLst>
                    <a:cxn ang="0">
                      <a:pos x="0" y="148"/>
                    </a:cxn>
                    <a:cxn ang="0">
                      <a:pos x="4" y="133"/>
                    </a:cxn>
                    <a:cxn ang="0">
                      <a:pos x="17" y="114"/>
                    </a:cxn>
                    <a:cxn ang="0">
                      <a:pos x="44" y="92"/>
                    </a:cxn>
                    <a:cxn ang="0">
                      <a:pos x="77" y="77"/>
                    </a:cxn>
                    <a:cxn ang="0">
                      <a:pos x="102" y="71"/>
                    </a:cxn>
                    <a:cxn ang="0">
                      <a:pos x="114" y="60"/>
                    </a:cxn>
                    <a:cxn ang="0">
                      <a:pos x="125" y="60"/>
                    </a:cxn>
                    <a:cxn ang="0">
                      <a:pos x="143" y="56"/>
                    </a:cxn>
                    <a:cxn ang="0">
                      <a:pos x="156" y="44"/>
                    </a:cxn>
                    <a:cxn ang="0">
                      <a:pos x="164" y="13"/>
                    </a:cxn>
                    <a:cxn ang="0">
                      <a:pos x="170" y="2"/>
                    </a:cxn>
                    <a:cxn ang="0">
                      <a:pos x="181" y="2"/>
                    </a:cxn>
                    <a:cxn ang="0">
                      <a:pos x="193" y="11"/>
                    </a:cxn>
                    <a:cxn ang="0">
                      <a:pos x="199" y="29"/>
                    </a:cxn>
                    <a:cxn ang="0">
                      <a:pos x="197" y="60"/>
                    </a:cxn>
                    <a:cxn ang="0">
                      <a:pos x="185" y="81"/>
                    </a:cxn>
                    <a:cxn ang="0">
                      <a:pos x="173" y="96"/>
                    </a:cxn>
                    <a:cxn ang="0">
                      <a:pos x="229" y="96"/>
                    </a:cxn>
                    <a:cxn ang="0">
                      <a:pos x="276" y="100"/>
                    </a:cxn>
                    <a:cxn ang="0">
                      <a:pos x="301" y="110"/>
                    </a:cxn>
                    <a:cxn ang="0">
                      <a:pos x="314" y="127"/>
                    </a:cxn>
                    <a:cxn ang="0">
                      <a:pos x="307" y="141"/>
                    </a:cxn>
                    <a:cxn ang="0">
                      <a:pos x="282" y="150"/>
                    </a:cxn>
                    <a:cxn ang="0">
                      <a:pos x="253" y="148"/>
                    </a:cxn>
                    <a:cxn ang="0">
                      <a:pos x="208" y="139"/>
                    </a:cxn>
                    <a:cxn ang="0">
                      <a:pos x="185" y="139"/>
                    </a:cxn>
                    <a:cxn ang="0">
                      <a:pos x="187" y="150"/>
                    </a:cxn>
                    <a:cxn ang="0">
                      <a:pos x="212" y="168"/>
                    </a:cxn>
                    <a:cxn ang="0">
                      <a:pos x="243" y="181"/>
                    </a:cxn>
                    <a:cxn ang="0">
                      <a:pos x="270" y="195"/>
                    </a:cxn>
                    <a:cxn ang="0">
                      <a:pos x="280" y="208"/>
                    </a:cxn>
                    <a:cxn ang="0">
                      <a:pos x="278" y="222"/>
                    </a:cxn>
                    <a:cxn ang="0">
                      <a:pos x="266" y="231"/>
                    </a:cxn>
                    <a:cxn ang="0">
                      <a:pos x="247" y="233"/>
                    </a:cxn>
                    <a:cxn ang="0">
                      <a:pos x="210" y="226"/>
                    </a:cxn>
                    <a:cxn ang="0">
                      <a:pos x="185" y="218"/>
                    </a:cxn>
                    <a:cxn ang="0">
                      <a:pos x="158" y="202"/>
                    </a:cxn>
                    <a:cxn ang="0">
                      <a:pos x="148" y="202"/>
                    </a:cxn>
                    <a:cxn ang="0">
                      <a:pos x="146" y="208"/>
                    </a:cxn>
                    <a:cxn ang="0">
                      <a:pos x="168" y="249"/>
                    </a:cxn>
                    <a:cxn ang="0">
                      <a:pos x="193" y="278"/>
                    </a:cxn>
                    <a:cxn ang="0">
                      <a:pos x="208" y="299"/>
                    </a:cxn>
                    <a:cxn ang="0">
                      <a:pos x="204" y="312"/>
                    </a:cxn>
                    <a:cxn ang="0">
                      <a:pos x="189" y="320"/>
                    </a:cxn>
                    <a:cxn ang="0">
                      <a:pos x="173" y="320"/>
                    </a:cxn>
                    <a:cxn ang="0">
                      <a:pos x="154" y="316"/>
                    </a:cxn>
                    <a:cxn ang="0">
                      <a:pos x="148" y="312"/>
                    </a:cxn>
                    <a:cxn ang="0">
                      <a:pos x="148" y="324"/>
                    </a:cxn>
                    <a:cxn ang="0">
                      <a:pos x="141" y="330"/>
                    </a:cxn>
                    <a:cxn ang="0">
                      <a:pos x="125" y="326"/>
                    </a:cxn>
                    <a:cxn ang="0">
                      <a:pos x="110" y="316"/>
                    </a:cxn>
                    <a:cxn ang="0">
                      <a:pos x="98" y="303"/>
                    </a:cxn>
                    <a:cxn ang="0">
                      <a:pos x="92" y="289"/>
                    </a:cxn>
                    <a:cxn ang="0">
                      <a:pos x="85" y="264"/>
                    </a:cxn>
                    <a:cxn ang="0">
                      <a:pos x="73" y="243"/>
                    </a:cxn>
                    <a:cxn ang="0">
                      <a:pos x="34" y="210"/>
                    </a:cxn>
                    <a:cxn ang="0">
                      <a:pos x="17" y="197"/>
                    </a:cxn>
                    <a:cxn ang="0">
                      <a:pos x="9" y="185"/>
                    </a:cxn>
                    <a:cxn ang="0">
                      <a:pos x="4" y="166"/>
                    </a:cxn>
                  </a:cxnLst>
                  <a:rect l="0" t="0" r="r" b="b"/>
                  <a:pathLst>
                    <a:path w="314" h="330">
                      <a:moveTo>
                        <a:pt x="4" y="166"/>
                      </a:moveTo>
                      <a:lnTo>
                        <a:pt x="2" y="164"/>
                      </a:lnTo>
                      <a:lnTo>
                        <a:pt x="2" y="162"/>
                      </a:lnTo>
                      <a:lnTo>
                        <a:pt x="2" y="160"/>
                      </a:lnTo>
                      <a:lnTo>
                        <a:pt x="2" y="158"/>
                      </a:lnTo>
                      <a:lnTo>
                        <a:pt x="2" y="156"/>
                      </a:lnTo>
                      <a:lnTo>
                        <a:pt x="0" y="154"/>
                      </a:lnTo>
                      <a:lnTo>
                        <a:pt x="0" y="152"/>
                      </a:lnTo>
                      <a:lnTo>
                        <a:pt x="0" y="148"/>
                      </a:lnTo>
                      <a:lnTo>
                        <a:pt x="0" y="148"/>
                      </a:lnTo>
                      <a:lnTo>
                        <a:pt x="0" y="145"/>
                      </a:lnTo>
                      <a:lnTo>
                        <a:pt x="0" y="143"/>
                      </a:lnTo>
                      <a:lnTo>
                        <a:pt x="2" y="143"/>
                      </a:lnTo>
                      <a:lnTo>
                        <a:pt x="2" y="141"/>
                      </a:lnTo>
                      <a:lnTo>
                        <a:pt x="2" y="139"/>
                      </a:lnTo>
                      <a:lnTo>
                        <a:pt x="2" y="137"/>
                      </a:lnTo>
                      <a:lnTo>
                        <a:pt x="2" y="137"/>
                      </a:lnTo>
                      <a:lnTo>
                        <a:pt x="2" y="135"/>
                      </a:lnTo>
                      <a:lnTo>
                        <a:pt x="4" y="133"/>
                      </a:lnTo>
                      <a:lnTo>
                        <a:pt x="4" y="133"/>
                      </a:lnTo>
                      <a:lnTo>
                        <a:pt x="4" y="131"/>
                      </a:lnTo>
                      <a:lnTo>
                        <a:pt x="7" y="129"/>
                      </a:lnTo>
                      <a:lnTo>
                        <a:pt x="7" y="127"/>
                      </a:lnTo>
                      <a:lnTo>
                        <a:pt x="7" y="127"/>
                      </a:lnTo>
                      <a:lnTo>
                        <a:pt x="9" y="125"/>
                      </a:lnTo>
                      <a:lnTo>
                        <a:pt x="11" y="123"/>
                      </a:lnTo>
                      <a:lnTo>
                        <a:pt x="11" y="121"/>
                      </a:lnTo>
                      <a:lnTo>
                        <a:pt x="13" y="119"/>
                      </a:lnTo>
                      <a:lnTo>
                        <a:pt x="15" y="116"/>
                      </a:lnTo>
                      <a:lnTo>
                        <a:pt x="17" y="114"/>
                      </a:lnTo>
                      <a:lnTo>
                        <a:pt x="19" y="112"/>
                      </a:lnTo>
                      <a:lnTo>
                        <a:pt x="21" y="110"/>
                      </a:lnTo>
                      <a:lnTo>
                        <a:pt x="25" y="106"/>
                      </a:lnTo>
                      <a:lnTo>
                        <a:pt x="27" y="104"/>
                      </a:lnTo>
                      <a:lnTo>
                        <a:pt x="29" y="102"/>
                      </a:lnTo>
                      <a:lnTo>
                        <a:pt x="31" y="100"/>
                      </a:lnTo>
                      <a:lnTo>
                        <a:pt x="36" y="98"/>
                      </a:lnTo>
                      <a:lnTo>
                        <a:pt x="38" y="96"/>
                      </a:lnTo>
                      <a:lnTo>
                        <a:pt x="42" y="94"/>
                      </a:lnTo>
                      <a:lnTo>
                        <a:pt x="44" y="92"/>
                      </a:lnTo>
                      <a:lnTo>
                        <a:pt x="48" y="89"/>
                      </a:lnTo>
                      <a:lnTo>
                        <a:pt x="50" y="89"/>
                      </a:lnTo>
                      <a:lnTo>
                        <a:pt x="54" y="87"/>
                      </a:lnTo>
                      <a:lnTo>
                        <a:pt x="56" y="85"/>
                      </a:lnTo>
                      <a:lnTo>
                        <a:pt x="60" y="83"/>
                      </a:lnTo>
                      <a:lnTo>
                        <a:pt x="63" y="81"/>
                      </a:lnTo>
                      <a:lnTo>
                        <a:pt x="67" y="81"/>
                      </a:lnTo>
                      <a:lnTo>
                        <a:pt x="69" y="79"/>
                      </a:lnTo>
                      <a:lnTo>
                        <a:pt x="73" y="77"/>
                      </a:lnTo>
                      <a:lnTo>
                        <a:pt x="77" y="77"/>
                      </a:lnTo>
                      <a:lnTo>
                        <a:pt x="79" y="75"/>
                      </a:lnTo>
                      <a:lnTo>
                        <a:pt x="83" y="75"/>
                      </a:lnTo>
                      <a:lnTo>
                        <a:pt x="87" y="75"/>
                      </a:lnTo>
                      <a:lnTo>
                        <a:pt x="90" y="73"/>
                      </a:lnTo>
                      <a:lnTo>
                        <a:pt x="94" y="73"/>
                      </a:lnTo>
                      <a:lnTo>
                        <a:pt x="98" y="73"/>
                      </a:lnTo>
                      <a:lnTo>
                        <a:pt x="100" y="73"/>
                      </a:lnTo>
                      <a:lnTo>
                        <a:pt x="102" y="73"/>
                      </a:lnTo>
                      <a:lnTo>
                        <a:pt x="102" y="71"/>
                      </a:lnTo>
                      <a:lnTo>
                        <a:pt x="102" y="71"/>
                      </a:lnTo>
                      <a:lnTo>
                        <a:pt x="104" y="71"/>
                      </a:lnTo>
                      <a:lnTo>
                        <a:pt x="104" y="69"/>
                      </a:lnTo>
                      <a:lnTo>
                        <a:pt x="106" y="69"/>
                      </a:lnTo>
                      <a:lnTo>
                        <a:pt x="108" y="67"/>
                      </a:lnTo>
                      <a:lnTo>
                        <a:pt x="110" y="65"/>
                      </a:lnTo>
                      <a:lnTo>
                        <a:pt x="110" y="62"/>
                      </a:lnTo>
                      <a:lnTo>
                        <a:pt x="112" y="62"/>
                      </a:lnTo>
                      <a:lnTo>
                        <a:pt x="112" y="62"/>
                      </a:lnTo>
                      <a:lnTo>
                        <a:pt x="112" y="62"/>
                      </a:lnTo>
                      <a:lnTo>
                        <a:pt x="114" y="60"/>
                      </a:lnTo>
                      <a:lnTo>
                        <a:pt x="114" y="60"/>
                      </a:lnTo>
                      <a:lnTo>
                        <a:pt x="114" y="60"/>
                      </a:lnTo>
                      <a:lnTo>
                        <a:pt x="116" y="60"/>
                      </a:lnTo>
                      <a:lnTo>
                        <a:pt x="116" y="60"/>
                      </a:lnTo>
                      <a:lnTo>
                        <a:pt x="119" y="60"/>
                      </a:lnTo>
                      <a:lnTo>
                        <a:pt x="119" y="60"/>
                      </a:lnTo>
                      <a:lnTo>
                        <a:pt x="121" y="60"/>
                      </a:lnTo>
                      <a:lnTo>
                        <a:pt x="121" y="60"/>
                      </a:lnTo>
                      <a:lnTo>
                        <a:pt x="123" y="60"/>
                      </a:lnTo>
                      <a:lnTo>
                        <a:pt x="125" y="60"/>
                      </a:lnTo>
                      <a:lnTo>
                        <a:pt x="127" y="60"/>
                      </a:lnTo>
                      <a:lnTo>
                        <a:pt x="129" y="60"/>
                      </a:lnTo>
                      <a:lnTo>
                        <a:pt x="131" y="60"/>
                      </a:lnTo>
                      <a:lnTo>
                        <a:pt x="133" y="60"/>
                      </a:lnTo>
                      <a:lnTo>
                        <a:pt x="135" y="60"/>
                      </a:lnTo>
                      <a:lnTo>
                        <a:pt x="137" y="58"/>
                      </a:lnTo>
                      <a:lnTo>
                        <a:pt x="139" y="58"/>
                      </a:lnTo>
                      <a:lnTo>
                        <a:pt x="141" y="58"/>
                      </a:lnTo>
                      <a:lnTo>
                        <a:pt x="141" y="56"/>
                      </a:lnTo>
                      <a:lnTo>
                        <a:pt x="143" y="56"/>
                      </a:lnTo>
                      <a:lnTo>
                        <a:pt x="146" y="54"/>
                      </a:lnTo>
                      <a:lnTo>
                        <a:pt x="148" y="54"/>
                      </a:lnTo>
                      <a:lnTo>
                        <a:pt x="150" y="52"/>
                      </a:lnTo>
                      <a:lnTo>
                        <a:pt x="150" y="52"/>
                      </a:lnTo>
                      <a:lnTo>
                        <a:pt x="152" y="50"/>
                      </a:lnTo>
                      <a:lnTo>
                        <a:pt x="152" y="50"/>
                      </a:lnTo>
                      <a:lnTo>
                        <a:pt x="154" y="48"/>
                      </a:lnTo>
                      <a:lnTo>
                        <a:pt x="154" y="48"/>
                      </a:lnTo>
                      <a:lnTo>
                        <a:pt x="154" y="46"/>
                      </a:lnTo>
                      <a:lnTo>
                        <a:pt x="156" y="44"/>
                      </a:lnTo>
                      <a:lnTo>
                        <a:pt x="156" y="42"/>
                      </a:lnTo>
                      <a:lnTo>
                        <a:pt x="156" y="42"/>
                      </a:lnTo>
                      <a:lnTo>
                        <a:pt x="158" y="40"/>
                      </a:lnTo>
                      <a:lnTo>
                        <a:pt x="158" y="35"/>
                      </a:lnTo>
                      <a:lnTo>
                        <a:pt x="160" y="31"/>
                      </a:lnTo>
                      <a:lnTo>
                        <a:pt x="160" y="27"/>
                      </a:lnTo>
                      <a:lnTo>
                        <a:pt x="162" y="23"/>
                      </a:lnTo>
                      <a:lnTo>
                        <a:pt x="162" y="19"/>
                      </a:lnTo>
                      <a:lnTo>
                        <a:pt x="164" y="15"/>
                      </a:lnTo>
                      <a:lnTo>
                        <a:pt x="164" y="13"/>
                      </a:lnTo>
                      <a:lnTo>
                        <a:pt x="164" y="11"/>
                      </a:lnTo>
                      <a:lnTo>
                        <a:pt x="166" y="11"/>
                      </a:lnTo>
                      <a:lnTo>
                        <a:pt x="166" y="9"/>
                      </a:lnTo>
                      <a:lnTo>
                        <a:pt x="166" y="6"/>
                      </a:lnTo>
                      <a:lnTo>
                        <a:pt x="168" y="6"/>
                      </a:lnTo>
                      <a:lnTo>
                        <a:pt x="168" y="4"/>
                      </a:lnTo>
                      <a:lnTo>
                        <a:pt x="168" y="2"/>
                      </a:lnTo>
                      <a:lnTo>
                        <a:pt x="170" y="2"/>
                      </a:lnTo>
                      <a:lnTo>
                        <a:pt x="170" y="2"/>
                      </a:lnTo>
                      <a:lnTo>
                        <a:pt x="170" y="2"/>
                      </a:lnTo>
                      <a:lnTo>
                        <a:pt x="173" y="2"/>
                      </a:lnTo>
                      <a:lnTo>
                        <a:pt x="173" y="0"/>
                      </a:lnTo>
                      <a:lnTo>
                        <a:pt x="175" y="0"/>
                      </a:lnTo>
                      <a:lnTo>
                        <a:pt x="175" y="0"/>
                      </a:lnTo>
                      <a:lnTo>
                        <a:pt x="177" y="2"/>
                      </a:lnTo>
                      <a:lnTo>
                        <a:pt x="177" y="2"/>
                      </a:lnTo>
                      <a:lnTo>
                        <a:pt x="179" y="2"/>
                      </a:lnTo>
                      <a:lnTo>
                        <a:pt x="179" y="2"/>
                      </a:lnTo>
                      <a:lnTo>
                        <a:pt x="181" y="2"/>
                      </a:lnTo>
                      <a:lnTo>
                        <a:pt x="181" y="2"/>
                      </a:lnTo>
                      <a:lnTo>
                        <a:pt x="183" y="2"/>
                      </a:lnTo>
                      <a:lnTo>
                        <a:pt x="183" y="4"/>
                      </a:lnTo>
                      <a:lnTo>
                        <a:pt x="185" y="4"/>
                      </a:lnTo>
                      <a:lnTo>
                        <a:pt x="187" y="4"/>
                      </a:lnTo>
                      <a:lnTo>
                        <a:pt x="187" y="6"/>
                      </a:lnTo>
                      <a:lnTo>
                        <a:pt x="189" y="6"/>
                      </a:lnTo>
                      <a:lnTo>
                        <a:pt x="189" y="9"/>
                      </a:lnTo>
                      <a:lnTo>
                        <a:pt x="191" y="9"/>
                      </a:lnTo>
                      <a:lnTo>
                        <a:pt x="191" y="11"/>
                      </a:lnTo>
                      <a:lnTo>
                        <a:pt x="193" y="11"/>
                      </a:lnTo>
                      <a:lnTo>
                        <a:pt x="193" y="13"/>
                      </a:lnTo>
                      <a:lnTo>
                        <a:pt x="195" y="15"/>
                      </a:lnTo>
                      <a:lnTo>
                        <a:pt x="195" y="15"/>
                      </a:lnTo>
                      <a:lnTo>
                        <a:pt x="195" y="17"/>
                      </a:lnTo>
                      <a:lnTo>
                        <a:pt x="197" y="19"/>
                      </a:lnTo>
                      <a:lnTo>
                        <a:pt x="197" y="21"/>
                      </a:lnTo>
                      <a:lnTo>
                        <a:pt x="197" y="23"/>
                      </a:lnTo>
                      <a:lnTo>
                        <a:pt x="197" y="25"/>
                      </a:lnTo>
                      <a:lnTo>
                        <a:pt x="197" y="27"/>
                      </a:lnTo>
                      <a:lnTo>
                        <a:pt x="199" y="29"/>
                      </a:lnTo>
                      <a:lnTo>
                        <a:pt x="199" y="31"/>
                      </a:lnTo>
                      <a:lnTo>
                        <a:pt x="199" y="35"/>
                      </a:lnTo>
                      <a:lnTo>
                        <a:pt x="197" y="38"/>
                      </a:lnTo>
                      <a:lnTo>
                        <a:pt x="199" y="42"/>
                      </a:lnTo>
                      <a:lnTo>
                        <a:pt x="199" y="44"/>
                      </a:lnTo>
                      <a:lnTo>
                        <a:pt x="199" y="48"/>
                      </a:lnTo>
                      <a:lnTo>
                        <a:pt x="197" y="50"/>
                      </a:lnTo>
                      <a:lnTo>
                        <a:pt x="197" y="54"/>
                      </a:lnTo>
                      <a:lnTo>
                        <a:pt x="197" y="56"/>
                      </a:lnTo>
                      <a:lnTo>
                        <a:pt x="197" y="60"/>
                      </a:lnTo>
                      <a:lnTo>
                        <a:pt x="195" y="62"/>
                      </a:lnTo>
                      <a:lnTo>
                        <a:pt x="195" y="65"/>
                      </a:lnTo>
                      <a:lnTo>
                        <a:pt x="193" y="67"/>
                      </a:lnTo>
                      <a:lnTo>
                        <a:pt x="193" y="71"/>
                      </a:lnTo>
                      <a:lnTo>
                        <a:pt x="191" y="73"/>
                      </a:lnTo>
                      <a:lnTo>
                        <a:pt x="191" y="75"/>
                      </a:lnTo>
                      <a:lnTo>
                        <a:pt x="189" y="77"/>
                      </a:lnTo>
                      <a:lnTo>
                        <a:pt x="187" y="79"/>
                      </a:lnTo>
                      <a:lnTo>
                        <a:pt x="187" y="81"/>
                      </a:lnTo>
                      <a:lnTo>
                        <a:pt x="185" y="81"/>
                      </a:lnTo>
                      <a:lnTo>
                        <a:pt x="185" y="83"/>
                      </a:lnTo>
                      <a:lnTo>
                        <a:pt x="183" y="85"/>
                      </a:lnTo>
                      <a:lnTo>
                        <a:pt x="181" y="87"/>
                      </a:lnTo>
                      <a:lnTo>
                        <a:pt x="179" y="89"/>
                      </a:lnTo>
                      <a:lnTo>
                        <a:pt x="177" y="92"/>
                      </a:lnTo>
                      <a:lnTo>
                        <a:pt x="175" y="94"/>
                      </a:lnTo>
                      <a:lnTo>
                        <a:pt x="175" y="94"/>
                      </a:lnTo>
                      <a:lnTo>
                        <a:pt x="173" y="96"/>
                      </a:lnTo>
                      <a:lnTo>
                        <a:pt x="173" y="96"/>
                      </a:lnTo>
                      <a:lnTo>
                        <a:pt x="173" y="96"/>
                      </a:lnTo>
                      <a:lnTo>
                        <a:pt x="175" y="96"/>
                      </a:lnTo>
                      <a:lnTo>
                        <a:pt x="179" y="96"/>
                      </a:lnTo>
                      <a:lnTo>
                        <a:pt x="183" y="94"/>
                      </a:lnTo>
                      <a:lnTo>
                        <a:pt x="187" y="94"/>
                      </a:lnTo>
                      <a:lnTo>
                        <a:pt x="193" y="94"/>
                      </a:lnTo>
                      <a:lnTo>
                        <a:pt x="199" y="94"/>
                      </a:lnTo>
                      <a:lnTo>
                        <a:pt x="206" y="94"/>
                      </a:lnTo>
                      <a:lnTo>
                        <a:pt x="212" y="94"/>
                      </a:lnTo>
                      <a:lnTo>
                        <a:pt x="220" y="94"/>
                      </a:lnTo>
                      <a:lnTo>
                        <a:pt x="229" y="96"/>
                      </a:lnTo>
                      <a:lnTo>
                        <a:pt x="237" y="96"/>
                      </a:lnTo>
                      <a:lnTo>
                        <a:pt x="243" y="96"/>
                      </a:lnTo>
                      <a:lnTo>
                        <a:pt x="251" y="96"/>
                      </a:lnTo>
                      <a:lnTo>
                        <a:pt x="256" y="96"/>
                      </a:lnTo>
                      <a:lnTo>
                        <a:pt x="260" y="98"/>
                      </a:lnTo>
                      <a:lnTo>
                        <a:pt x="262" y="98"/>
                      </a:lnTo>
                      <a:lnTo>
                        <a:pt x="266" y="98"/>
                      </a:lnTo>
                      <a:lnTo>
                        <a:pt x="270" y="98"/>
                      </a:lnTo>
                      <a:lnTo>
                        <a:pt x="272" y="100"/>
                      </a:lnTo>
                      <a:lnTo>
                        <a:pt x="276" y="100"/>
                      </a:lnTo>
                      <a:lnTo>
                        <a:pt x="278" y="100"/>
                      </a:lnTo>
                      <a:lnTo>
                        <a:pt x="282" y="102"/>
                      </a:lnTo>
                      <a:lnTo>
                        <a:pt x="285" y="102"/>
                      </a:lnTo>
                      <a:lnTo>
                        <a:pt x="289" y="104"/>
                      </a:lnTo>
                      <a:lnTo>
                        <a:pt x="291" y="104"/>
                      </a:lnTo>
                      <a:lnTo>
                        <a:pt x="293" y="106"/>
                      </a:lnTo>
                      <a:lnTo>
                        <a:pt x="295" y="106"/>
                      </a:lnTo>
                      <a:lnTo>
                        <a:pt x="297" y="108"/>
                      </a:lnTo>
                      <a:lnTo>
                        <a:pt x="299" y="110"/>
                      </a:lnTo>
                      <a:lnTo>
                        <a:pt x="301" y="110"/>
                      </a:lnTo>
                      <a:lnTo>
                        <a:pt x="303" y="112"/>
                      </a:lnTo>
                      <a:lnTo>
                        <a:pt x="305" y="114"/>
                      </a:lnTo>
                      <a:lnTo>
                        <a:pt x="307" y="116"/>
                      </a:lnTo>
                      <a:lnTo>
                        <a:pt x="309" y="116"/>
                      </a:lnTo>
                      <a:lnTo>
                        <a:pt x="309" y="119"/>
                      </a:lnTo>
                      <a:lnTo>
                        <a:pt x="312" y="121"/>
                      </a:lnTo>
                      <a:lnTo>
                        <a:pt x="312" y="123"/>
                      </a:lnTo>
                      <a:lnTo>
                        <a:pt x="314" y="123"/>
                      </a:lnTo>
                      <a:lnTo>
                        <a:pt x="314" y="125"/>
                      </a:lnTo>
                      <a:lnTo>
                        <a:pt x="314" y="127"/>
                      </a:lnTo>
                      <a:lnTo>
                        <a:pt x="314" y="129"/>
                      </a:lnTo>
                      <a:lnTo>
                        <a:pt x="314" y="131"/>
                      </a:lnTo>
                      <a:lnTo>
                        <a:pt x="314" y="131"/>
                      </a:lnTo>
                      <a:lnTo>
                        <a:pt x="314" y="133"/>
                      </a:lnTo>
                      <a:lnTo>
                        <a:pt x="314" y="135"/>
                      </a:lnTo>
                      <a:lnTo>
                        <a:pt x="314" y="137"/>
                      </a:lnTo>
                      <a:lnTo>
                        <a:pt x="312" y="137"/>
                      </a:lnTo>
                      <a:lnTo>
                        <a:pt x="312" y="139"/>
                      </a:lnTo>
                      <a:lnTo>
                        <a:pt x="309" y="141"/>
                      </a:lnTo>
                      <a:lnTo>
                        <a:pt x="307" y="141"/>
                      </a:lnTo>
                      <a:lnTo>
                        <a:pt x="305" y="143"/>
                      </a:lnTo>
                      <a:lnTo>
                        <a:pt x="303" y="145"/>
                      </a:lnTo>
                      <a:lnTo>
                        <a:pt x="301" y="145"/>
                      </a:lnTo>
                      <a:lnTo>
                        <a:pt x="297" y="145"/>
                      </a:lnTo>
                      <a:lnTo>
                        <a:pt x="295" y="148"/>
                      </a:lnTo>
                      <a:lnTo>
                        <a:pt x="293" y="148"/>
                      </a:lnTo>
                      <a:lnTo>
                        <a:pt x="291" y="148"/>
                      </a:lnTo>
                      <a:lnTo>
                        <a:pt x="289" y="148"/>
                      </a:lnTo>
                      <a:lnTo>
                        <a:pt x="285" y="150"/>
                      </a:lnTo>
                      <a:lnTo>
                        <a:pt x="282" y="150"/>
                      </a:lnTo>
                      <a:lnTo>
                        <a:pt x="280" y="150"/>
                      </a:lnTo>
                      <a:lnTo>
                        <a:pt x="278" y="150"/>
                      </a:lnTo>
                      <a:lnTo>
                        <a:pt x="274" y="150"/>
                      </a:lnTo>
                      <a:lnTo>
                        <a:pt x="272" y="150"/>
                      </a:lnTo>
                      <a:lnTo>
                        <a:pt x="270" y="150"/>
                      </a:lnTo>
                      <a:lnTo>
                        <a:pt x="266" y="148"/>
                      </a:lnTo>
                      <a:lnTo>
                        <a:pt x="264" y="148"/>
                      </a:lnTo>
                      <a:lnTo>
                        <a:pt x="262" y="148"/>
                      </a:lnTo>
                      <a:lnTo>
                        <a:pt x="258" y="148"/>
                      </a:lnTo>
                      <a:lnTo>
                        <a:pt x="253" y="148"/>
                      </a:lnTo>
                      <a:lnTo>
                        <a:pt x="247" y="145"/>
                      </a:lnTo>
                      <a:lnTo>
                        <a:pt x="243" y="145"/>
                      </a:lnTo>
                      <a:lnTo>
                        <a:pt x="237" y="143"/>
                      </a:lnTo>
                      <a:lnTo>
                        <a:pt x="233" y="143"/>
                      </a:lnTo>
                      <a:lnTo>
                        <a:pt x="229" y="141"/>
                      </a:lnTo>
                      <a:lnTo>
                        <a:pt x="224" y="141"/>
                      </a:lnTo>
                      <a:lnTo>
                        <a:pt x="218" y="139"/>
                      </a:lnTo>
                      <a:lnTo>
                        <a:pt x="216" y="139"/>
                      </a:lnTo>
                      <a:lnTo>
                        <a:pt x="212" y="139"/>
                      </a:lnTo>
                      <a:lnTo>
                        <a:pt x="208" y="139"/>
                      </a:lnTo>
                      <a:lnTo>
                        <a:pt x="204" y="139"/>
                      </a:lnTo>
                      <a:lnTo>
                        <a:pt x="199" y="137"/>
                      </a:lnTo>
                      <a:lnTo>
                        <a:pt x="195" y="137"/>
                      </a:lnTo>
                      <a:lnTo>
                        <a:pt x="193" y="137"/>
                      </a:lnTo>
                      <a:lnTo>
                        <a:pt x="191" y="137"/>
                      </a:lnTo>
                      <a:lnTo>
                        <a:pt x="189" y="139"/>
                      </a:lnTo>
                      <a:lnTo>
                        <a:pt x="189" y="139"/>
                      </a:lnTo>
                      <a:lnTo>
                        <a:pt x="187" y="139"/>
                      </a:lnTo>
                      <a:lnTo>
                        <a:pt x="185" y="139"/>
                      </a:lnTo>
                      <a:lnTo>
                        <a:pt x="185" y="139"/>
                      </a:lnTo>
                      <a:lnTo>
                        <a:pt x="183" y="139"/>
                      </a:lnTo>
                      <a:lnTo>
                        <a:pt x="183" y="141"/>
                      </a:lnTo>
                      <a:lnTo>
                        <a:pt x="181" y="141"/>
                      </a:lnTo>
                      <a:lnTo>
                        <a:pt x="181" y="141"/>
                      </a:lnTo>
                      <a:lnTo>
                        <a:pt x="181" y="143"/>
                      </a:lnTo>
                      <a:lnTo>
                        <a:pt x="181" y="143"/>
                      </a:lnTo>
                      <a:lnTo>
                        <a:pt x="181" y="143"/>
                      </a:lnTo>
                      <a:lnTo>
                        <a:pt x="183" y="145"/>
                      </a:lnTo>
                      <a:lnTo>
                        <a:pt x="185" y="148"/>
                      </a:lnTo>
                      <a:lnTo>
                        <a:pt x="187" y="150"/>
                      </a:lnTo>
                      <a:lnTo>
                        <a:pt x="189" y="152"/>
                      </a:lnTo>
                      <a:lnTo>
                        <a:pt x="191" y="154"/>
                      </a:lnTo>
                      <a:lnTo>
                        <a:pt x="195" y="158"/>
                      </a:lnTo>
                      <a:lnTo>
                        <a:pt x="197" y="158"/>
                      </a:lnTo>
                      <a:lnTo>
                        <a:pt x="199" y="160"/>
                      </a:lnTo>
                      <a:lnTo>
                        <a:pt x="202" y="162"/>
                      </a:lnTo>
                      <a:lnTo>
                        <a:pt x="204" y="164"/>
                      </a:lnTo>
                      <a:lnTo>
                        <a:pt x="206" y="164"/>
                      </a:lnTo>
                      <a:lnTo>
                        <a:pt x="208" y="166"/>
                      </a:lnTo>
                      <a:lnTo>
                        <a:pt x="212" y="168"/>
                      </a:lnTo>
                      <a:lnTo>
                        <a:pt x="214" y="170"/>
                      </a:lnTo>
                      <a:lnTo>
                        <a:pt x="216" y="170"/>
                      </a:lnTo>
                      <a:lnTo>
                        <a:pt x="220" y="172"/>
                      </a:lnTo>
                      <a:lnTo>
                        <a:pt x="222" y="175"/>
                      </a:lnTo>
                      <a:lnTo>
                        <a:pt x="226" y="177"/>
                      </a:lnTo>
                      <a:lnTo>
                        <a:pt x="229" y="177"/>
                      </a:lnTo>
                      <a:lnTo>
                        <a:pt x="233" y="179"/>
                      </a:lnTo>
                      <a:lnTo>
                        <a:pt x="237" y="179"/>
                      </a:lnTo>
                      <a:lnTo>
                        <a:pt x="239" y="181"/>
                      </a:lnTo>
                      <a:lnTo>
                        <a:pt x="243" y="181"/>
                      </a:lnTo>
                      <a:lnTo>
                        <a:pt x="247" y="183"/>
                      </a:lnTo>
                      <a:lnTo>
                        <a:pt x="249" y="185"/>
                      </a:lnTo>
                      <a:lnTo>
                        <a:pt x="253" y="185"/>
                      </a:lnTo>
                      <a:lnTo>
                        <a:pt x="256" y="187"/>
                      </a:lnTo>
                      <a:lnTo>
                        <a:pt x="258" y="187"/>
                      </a:lnTo>
                      <a:lnTo>
                        <a:pt x="262" y="189"/>
                      </a:lnTo>
                      <a:lnTo>
                        <a:pt x="264" y="191"/>
                      </a:lnTo>
                      <a:lnTo>
                        <a:pt x="266" y="191"/>
                      </a:lnTo>
                      <a:lnTo>
                        <a:pt x="268" y="193"/>
                      </a:lnTo>
                      <a:lnTo>
                        <a:pt x="270" y="195"/>
                      </a:lnTo>
                      <a:lnTo>
                        <a:pt x="272" y="195"/>
                      </a:lnTo>
                      <a:lnTo>
                        <a:pt x="274" y="197"/>
                      </a:lnTo>
                      <a:lnTo>
                        <a:pt x="274" y="197"/>
                      </a:lnTo>
                      <a:lnTo>
                        <a:pt x="276" y="199"/>
                      </a:lnTo>
                      <a:lnTo>
                        <a:pt x="278" y="202"/>
                      </a:lnTo>
                      <a:lnTo>
                        <a:pt x="278" y="202"/>
                      </a:lnTo>
                      <a:lnTo>
                        <a:pt x="278" y="204"/>
                      </a:lnTo>
                      <a:lnTo>
                        <a:pt x="280" y="206"/>
                      </a:lnTo>
                      <a:lnTo>
                        <a:pt x="280" y="206"/>
                      </a:lnTo>
                      <a:lnTo>
                        <a:pt x="280" y="208"/>
                      </a:lnTo>
                      <a:lnTo>
                        <a:pt x="282" y="210"/>
                      </a:lnTo>
                      <a:lnTo>
                        <a:pt x="282" y="210"/>
                      </a:lnTo>
                      <a:lnTo>
                        <a:pt x="282" y="212"/>
                      </a:lnTo>
                      <a:lnTo>
                        <a:pt x="282" y="214"/>
                      </a:lnTo>
                      <a:lnTo>
                        <a:pt x="282" y="214"/>
                      </a:lnTo>
                      <a:lnTo>
                        <a:pt x="282" y="216"/>
                      </a:lnTo>
                      <a:lnTo>
                        <a:pt x="280" y="218"/>
                      </a:lnTo>
                      <a:lnTo>
                        <a:pt x="280" y="218"/>
                      </a:lnTo>
                      <a:lnTo>
                        <a:pt x="280" y="220"/>
                      </a:lnTo>
                      <a:lnTo>
                        <a:pt x="278" y="222"/>
                      </a:lnTo>
                      <a:lnTo>
                        <a:pt x="278" y="222"/>
                      </a:lnTo>
                      <a:lnTo>
                        <a:pt x="276" y="224"/>
                      </a:lnTo>
                      <a:lnTo>
                        <a:pt x="276" y="224"/>
                      </a:lnTo>
                      <a:lnTo>
                        <a:pt x="274" y="226"/>
                      </a:lnTo>
                      <a:lnTo>
                        <a:pt x="274" y="226"/>
                      </a:lnTo>
                      <a:lnTo>
                        <a:pt x="272" y="228"/>
                      </a:lnTo>
                      <a:lnTo>
                        <a:pt x="270" y="228"/>
                      </a:lnTo>
                      <a:lnTo>
                        <a:pt x="270" y="228"/>
                      </a:lnTo>
                      <a:lnTo>
                        <a:pt x="268" y="231"/>
                      </a:lnTo>
                      <a:lnTo>
                        <a:pt x="266" y="231"/>
                      </a:lnTo>
                      <a:lnTo>
                        <a:pt x="264" y="231"/>
                      </a:lnTo>
                      <a:lnTo>
                        <a:pt x="264" y="233"/>
                      </a:lnTo>
                      <a:lnTo>
                        <a:pt x="262" y="233"/>
                      </a:lnTo>
                      <a:lnTo>
                        <a:pt x="260" y="233"/>
                      </a:lnTo>
                      <a:lnTo>
                        <a:pt x="258" y="233"/>
                      </a:lnTo>
                      <a:lnTo>
                        <a:pt x="256" y="233"/>
                      </a:lnTo>
                      <a:lnTo>
                        <a:pt x="253" y="233"/>
                      </a:lnTo>
                      <a:lnTo>
                        <a:pt x="251" y="233"/>
                      </a:lnTo>
                      <a:lnTo>
                        <a:pt x="249" y="233"/>
                      </a:lnTo>
                      <a:lnTo>
                        <a:pt x="247" y="233"/>
                      </a:lnTo>
                      <a:lnTo>
                        <a:pt x="245" y="233"/>
                      </a:lnTo>
                      <a:lnTo>
                        <a:pt x="243" y="233"/>
                      </a:lnTo>
                      <a:lnTo>
                        <a:pt x="239" y="233"/>
                      </a:lnTo>
                      <a:lnTo>
                        <a:pt x="237" y="233"/>
                      </a:lnTo>
                      <a:lnTo>
                        <a:pt x="235" y="231"/>
                      </a:lnTo>
                      <a:lnTo>
                        <a:pt x="231" y="231"/>
                      </a:lnTo>
                      <a:lnTo>
                        <a:pt x="224" y="231"/>
                      </a:lnTo>
                      <a:lnTo>
                        <a:pt x="218" y="228"/>
                      </a:lnTo>
                      <a:lnTo>
                        <a:pt x="212" y="226"/>
                      </a:lnTo>
                      <a:lnTo>
                        <a:pt x="210" y="226"/>
                      </a:lnTo>
                      <a:lnTo>
                        <a:pt x="208" y="226"/>
                      </a:lnTo>
                      <a:lnTo>
                        <a:pt x="204" y="224"/>
                      </a:lnTo>
                      <a:lnTo>
                        <a:pt x="202" y="224"/>
                      </a:lnTo>
                      <a:lnTo>
                        <a:pt x="199" y="224"/>
                      </a:lnTo>
                      <a:lnTo>
                        <a:pt x="197" y="222"/>
                      </a:lnTo>
                      <a:lnTo>
                        <a:pt x="193" y="222"/>
                      </a:lnTo>
                      <a:lnTo>
                        <a:pt x="191" y="220"/>
                      </a:lnTo>
                      <a:lnTo>
                        <a:pt x="189" y="220"/>
                      </a:lnTo>
                      <a:lnTo>
                        <a:pt x="187" y="218"/>
                      </a:lnTo>
                      <a:lnTo>
                        <a:pt x="185" y="218"/>
                      </a:lnTo>
                      <a:lnTo>
                        <a:pt x="183" y="216"/>
                      </a:lnTo>
                      <a:lnTo>
                        <a:pt x="179" y="214"/>
                      </a:lnTo>
                      <a:lnTo>
                        <a:pt x="175" y="212"/>
                      </a:lnTo>
                      <a:lnTo>
                        <a:pt x="173" y="210"/>
                      </a:lnTo>
                      <a:lnTo>
                        <a:pt x="168" y="208"/>
                      </a:lnTo>
                      <a:lnTo>
                        <a:pt x="166" y="206"/>
                      </a:lnTo>
                      <a:lnTo>
                        <a:pt x="164" y="204"/>
                      </a:lnTo>
                      <a:lnTo>
                        <a:pt x="162" y="202"/>
                      </a:lnTo>
                      <a:lnTo>
                        <a:pt x="160" y="202"/>
                      </a:lnTo>
                      <a:lnTo>
                        <a:pt x="158" y="202"/>
                      </a:lnTo>
                      <a:lnTo>
                        <a:pt x="158" y="199"/>
                      </a:lnTo>
                      <a:lnTo>
                        <a:pt x="156" y="199"/>
                      </a:lnTo>
                      <a:lnTo>
                        <a:pt x="156" y="199"/>
                      </a:lnTo>
                      <a:lnTo>
                        <a:pt x="154" y="199"/>
                      </a:lnTo>
                      <a:lnTo>
                        <a:pt x="154" y="199"/>
                      </a:lnTo>
                      <a:lnTo>
                        <a:pt x="152" y="199"/>
                      </a:lnTo>
                      <a:lnTo>
                        <a:pt x="152" y="199"/>
                      </a:lnTo>
                      <a:lnTo>
                        <a:pt x="150" y="199"/>
                      </a:lnTo>
                      <a:lnTo>
                        <a:pt x="150" y="199"/>
                      </a:lnTo>
                      <a:lnTo>
                        <a:pt x="148" y="202"/>
                      </a:lnTo>
                      <a:lnTo>
                        <a:pt x="148" y="202"/>
                      </a:lnTo>
                      <a:lnTo>
                        <a:pt x="148" y="202"/>
                      </a:lnTo>
                      <a:lnTo>
                        <a:pt x="146" y="202"/>
                      </a:lnTo>
                      <a:lnTo>
                        <a:pt x="146" y="202"/>
                      </a:lnTo>
                      <a:lnTo>
                        <a:pt x="146" y="202"/>
                      </a:lnTo>
                      <a:lnTo>
                        <a:pt x="146" y="204"/>
                      </a:lnTo>
                      <a:lnTo>
                        <a:pt x="146" y="204"/>
                      </a:lnTo>
                      <a:lnTo>
                        <a:pt x="146" y="204"/>
                      </a:lnTo>
                      <a:lnTo>
                        <a:pt x="146" y="206"/>
                      </a:lnTo>
                      <a:lnTo>
                        <a:pt x="146" y="208"/>
                      </a:lnTo>
                      <a:lnTo>
                        <a:pt x="148" y="210"/>
                      </a:lnTo>
                      <a:lnTo>
                        <a:pt x="150" y="216"/>
                      </a:lnTo>
                      <a:lnTo>
                        <a:pt x="152" y="220"/>
                      </a:lnTo>
                      <a:lnTo>
                        <a:pt x="156" y="226"/>
                      </a:lnTo>
                      <a:lnTo>
                        <a:pt x="158" y="233"/>
                      </a:lnTo>
                      <a:lnTo>
                        <a:pt x="162" y="239"/>
                      </a:lnTo>
                      <a:lnTo>
                        <a:pt x="164" y="245"/>
                      </a:lnTo>
                      <a:lnTo>
                        <a:pt x="164" y="245"/>
                      </a:lnTo>
                      <a:lnTo>
                        <a:pt x="166" y="247"/>
                      </a:lnTo>
                      <a:lnTo>
                        <a:pt x="168" y="249"/>
                      </a:lnTo>
                      <a:lnTo>
                        <a:pt x="168" y="251"/>
                      </a:lnTo>
                      <a:lnTo>
                        <a:pt x="170" y="253"/>
                      </a:lnTo>
                      <a:lnTo>
                        <a:pt x="173" y="253"/>
                      </a:lnTo>
                      <a:lnTo>
                        <a:pt x="173" y="255"/>
                      </a:lnTo>
                      <a:lnTo>
                        <a:pt x="175" y="258"/>
                      </a:lnTo>
                      <a:lnTo>
                        <a:pt x="179" y="262"/>
                      </a:lnTo>
                      <a:lnTo>
                        <a:pt x="183" y="266"/>
                      </a:lnTo>
                      <a:lnTo>
                        <a:pt x="187" y="270"/>
                      </a:lnTo>
                      <a:lnTo>
                        <a:pt x="191" y="274"/>
                      </a:lnTo>
                      <a:lnTo>
                        <a:pt x="193" y="278"/>
                      </a:lnTo>
                      <a:lnTo>
                        <a:pt x="197" y="282"/>
                      </a:lnTo>
                      <a:lnTo>
                        <a:pt x="199" y="285"/>
                      </a:lnTo>
                      <a:lnTo>
                        <a:pt x="202" y="287"/>
                      </a:lnTo>
                      <a:lnTo>
                        <a:pt x="202" y="289"/>
                      </a:lnTo>
                      <a:lnTo>
                        <a:pt x="204" y="291"/>
                      </a:lnTo>
                      <a:lnTo>
                        <a:pt x="206" y="293"/>
                      </a:lnTo>
                      <a:lnTo>
                        <a:pt x="206" y="295"/>
                      </a:lnTo>
                      <a:lnTo>
                        <a:pt x="206" y="297"/>
                      </a:lnTo>
                      <a:lnTo>
                        <a:pt x="208" y="297"/>
                      </a:lnTo>
                      <a:lnTo>
                        <a:pt x="208" y="299"/>
                      </a:lnTo>
                      <a:lnTo>
                        <a:pt x="208" y="301"/>
                      </a:lnTo>
                      <a:lnTo>
                        <a:pt x="208" y="303"/>
                      </a:lnTo>
                      <a:lnTo>
                        <a:pt x="208" y="303"/>
                      </a:lnTo>
                      <a:lnTo>
                        <a:pt x="208" y="305"/>
                      </a:lnTo>
                      <a:lnTo>
                        <a:pt x="208" y="307"/>
                      </a:lnTo>
                      <a:lnTo>
                        <a:pt x="208" y="307"/>
                      </a:lnTo>
                      <a:lnTo>
                        <a:pt x="206" y="309"/>
                      </a:lnTo>
                      <a:lnTo>
                        <a:pt x="206" y="309"/>
                      </a:lnTo>
                      <a:lnTo>
                        <a:pt x="204" y="312"/>
                      </a:lnTo>
                      <a:lnTo>
                        <a:pt x="204" y="312"/>
                      </a:lnTo>
                      <a:lnTo>
                        <a:pt x="202" y="314"/>
                      </a:lnTo>
                      <a:lnTo>
                        <a:pt x="202" y="314"/>
                      </a:lnTo>
                      <a:lnTo>
                        <a:pt x="199" y="316"/>
                      </a:lnTo>
                      <a:lnTo>
                        <a:pt x="199" y="316"/>
                      </a:lnTo>
                      <a:lnTo>
                        <a:pt x="197" y="316"/>
                      </a:lnTo>
                      <a:lnTo>
                        <a:pt x="195" y="318"/>
                      </a:lnTo>
                      <a:lnTo>
                        <a:pt x="193" y="318"/>
                      </a:lnTo>
                      <a:lnTo>
                        <a:pt x="193" y="318"/>
                      </a:lnTo>
                      <a:lnTo>
                        <a:pt x="191" y="318"/>
                      </a:lnTo>
                      <a:lnTo>
                        <a:pt x="189" y="320"/>
                      </a:lnTo>
                      <a:lnTo>
                        <a:pt x="187" y="320"/>
                      </a:lnTo>
                      <a:lnTo>
                        <a:pt x="187" y="320"/>
                      </a:lnTo>
                      <a:lnTo>
                        <a:pt x="185" y="320"/>
                      </a:lnTo>
                      <a:lnTo>
                        <a:pt x="183" y="320"/>
                      </a:lnTo>
                      <a:lnTo>
                        <a:pt x="181" y="320"/>
                      </a:lnTo>
                      <a:lnTo>
                        <a:pt x="179" y="320"/>
                      </a:lnTo>
                      <a:lnTo>
                        <a:pt x="177" y="320"/>
                      </a:lnTo>
                      <a:lnTo>
                        <a:pt x="175" y="320"/>
                      </a:lnTo>
                      <a:lnTo>
                        <a:pt x="175" y="320"/>
                      </a:lnTo>
                      <a:lnTo>
                        <a:pt x="173" y="320"/>
                      </a:lnTo>
                      <a:lnTo>
                        <a:pt x="170" y="320"/>
                      </a:lnTo>
                      <a:lnTo>
                        <a:pt x="168" y="320"/>
                      </a:lnTo>
                      <a:lnTo>
                        <a:pt x="168" y="320"/>
                      </a:lnTo>
                      <a:lnTo>
                        <a:pt x="166" y="320"/>
                      </a:lnTo>
                      <a:lnTo>
                        <a:pt x="164" y="320"/>
                      </a:lnTo>
                      <a:lnTo>
                        <a:pt x="162" y="318"/>
                      </a:lnTo>
                      <a:lnTo>
                        <a:pt x="160" y="318"/>
                      </a:lnTo>
                      <a:lnTo>
                        <a:pt x="158" y="316"/>
                      </a:lnTo>
                      <a:lnTo>
                        <a:pt x="156" y="316"/>
                      </a:lnTo>
                      <a:lnTo>
                        <a:pt x="154" y="316"/>
                      </a:lnTo>
                      <a:lnTo>
                        <a:pt x="152" y="314"/>
                      </a:lnTo>
                      <a:lnTo>
                        <a:pt x="152" y="314"/>
                      </a:lnTo>
                      <a:lnTo>
                        <a:pt x="150" y="314"/>
                      </a:lnTo>
                      <a:lnTo>
                        <a:pt x="150" y="312"/>
                      </a:lnTo>
                      <a:lnTo>
                        <a:pt x="150" y="312"/>
                      </a:lnTo>
                      <a:lnTo>
                        <a:pt x="150" y="312"/>
                      </a:lnTo>
                      <a:lnTo>
                        <a:pt x="148" y="312"/>
                      </a:lnTo>
                      <a:lnTo>
                        <a:pt x="148" y="309"/>
                      </a:lnTo>
                      <a:lnTo>
                        <a:pt x="148" y="309"/>
                      </a:lnTo>
                      <a:lnTo>
                        <a:pt x="148" y="312"/>
                      </a:lnTo>
                      <a:lnTo>
                        <a:pt x="148" y="314"/>
                      </a:lnTo>
                      <a:lnTo>
                        <a:pt x="150" y="314"/>
                      </a:lnTo>
                      <a:lnTo>
                        <a:pt x="150" y="316"/>
                      </a:lnTo>
                      <a:lnTo>
                        <a:pt x="150" y="318"/>
                      </a:lnTo>
                      <a:lnTo>
                        <a:pt x="150" y="320"/>
                      </a:lnTo>
                      <a:lnTo>
                        <a:pt x="150" y="322"/>
                      </a:lnTo>
                      <a:lnTo>
                        <a:pt x="150" y="322"/>
                      </a:lnTo>
                      <a:lnTo>
                        <a:pt x="150" y="322"/>
                      </a:lnTo>
                      <a:lnTo>
                        <a:pt x="150" y="324"/>
                      </a:lnTo>
                      <a:lnTo>
                        <a:pt x="148" y="324"/>
                      </a:lnTo>
                      <a:lnTo>
                        <a:pt x="148" y="326"/>
                      </a:lnTo>
                      <a:lnTo>
                        <a:pt x="148" y="326"/>
                      </a:lnTo>
                      <a:lnTo>
                        <a:pt x="148" y="326"/>
                      </a:lnTo>
                      <a:lnTo>
                        <a:pt x="146" y="328"/>
                      </a:lnTo>
                      <a:lnTo>
                        <a:pt x="146" y="328"/>
                      </a:lnTo>
                      <a:lnTo>
                        <a:pt x="146" y="328"/>
                      </a:lnTo>
                      <a:lnTo>
                        <a:pt x="143" y="330"/>
                      </a:lnTo>
                      <a:lnTo>
                        <a:pt x="143" y="330"/>
                      </a:lnTo>
                      <a:lnTo>
                        <a:pt x="141" y="330"/>
                      </a:lnTo>
                      <a:lnTo>
                        <a:pt x="141" y="330"/>
                      </a:lnTo>
                      <a:lnTo>
                        <a:pt x="139" y="330"/>
                      </a:lnTo>
                      <a:lnTo>
                        <a:pt x="137" y="330"/>
                      </a:lnTo>
                      <a:lnTo>
                        <a:pt x="137" y="330"/>
                      </a:lnTo>
                      <a:lnTo>
                        <a:pt x="135" y="330"/>
                      </a:lnTo>
                      <a:lnTo>
                        <a:pt x="133" y="330"/>
                      </a:lnTo>
                      <a:lnTo>
                        <a:pt x="131" y="328"/>
                      </a:lnTo>
                      <a:lnTo>
                        <a:pt x="131" y="328"/>
                      </a:lnTo>
                      <a:lnTo>
                        <a:pt x="129" y="328"/>
                      </a:lnTo>
                      <a:lnTo>
                        <a:pt x="127" y="326"/>
                      </a:lnTo>
                      <a:lnTo>
                        <a:pt x="125" y="326"/>
                      </a:lnTo>
                      <a:lnTo>
                        <a:pt x="125" y="326"/>
                      </a:lnTo>
                      <a:lnTo>
                        <a:pt x="123" y="324"/>
                      </a:lnTo>
                      <a:lnTo>
                        <a:pt x="121" y="324"/>
                      </a:lnTo>
                      <a:lnTo>
                        <a:pt x="119" y="322"/>
                      </a:lnTo>
                      <a:lnTo>
                        <a:pt x="119" y="322"/>
                      </a:lnTo>
                      <a:lnTo>
                        <a:pt x="116" y="320"/>
                      </a:lnTo>
                      <a:lnTo>
                        <a:pt x="114" y="320"/>
                      </a:lnTo>
                      <a:lnTo>
                        <a:pt x="112" y="318"/>
                      </a:lnTo>
                      <a:lnTo>
                        <a:pt x="112" y="318"/>
                      </a:lnTo>
                      <a:lnTo>
                        <a:pt x="110" y="316"/>
                      </a:lnTo>
                      <a:lnTo>
                        <a:pt x="108" y="316"/>
                      </a:lnTo>
                      <a:lnTo>
                        <a:pt x="108" y="314"/>
                      </a:lnTo>
                      <a:lnTo>
                        <a:pt x="106" y="312"/>
                      </a:lnTo>
                      <a:lnTo>
                        <a:pt x="104" y="312"/>
                      </a:lnTo>
                      <a:lnTo>
                        <a:pt x="104" y="309"/>
                      </a:lnTo>
                      <a:lnTo>
                        <a:pt x="102" y="307"/>
                      </a:lnTo>
                      <a:lnTo>
                        <a:pt x="102" y="307"/>
                      </a:lnTo>
                      <a:lnTo>
                        <a:pt x="100" y="305"/>
                      </a:lnTo>
                      <a:lnTo>
                        <a:pt x="98" y="303"/>
                      </a:lnTo>
                      <a:lnTo>
                        <a:pt x="98" y="303"/>
                      </a:lnTo>
                      <a:lnTo>
                        <a:pt x="96" y="301"/>
                      </a:lnTo>
                      <a:lnTo>
                        <a:pt x="96" y="299"/>
                      </a:lnTo>
                      <a:lnTo>
                        <a:pt x="94" y="299"/>
                      </a:lnTo>
                      <a:lnTo>
                        <a:pt x="94" y="297"/>
                      </a:lnTo>
                      <a:lnTo>
                        <a:pt x="94" y="297"/>
                      </a:lnTo>
                      <a:lnTo>
                        <a:pt x="92" y="295"/>
                      </a:lnTo>
                      <a:lnTo>
                        <a:pt x="92" y="293"/>
                      </a:lnTo>
                      <a:lnTo>
                        <a:pt x="92" y="291"/>
                      </a:lnTo>
                      <a:lnTo>
                        <a:pt x="92" y="291"/>
                      </a:lnTo>
                      <a:lnTo>
                        <a:pt x="92" y="289"/>
                      </a:lnTo>
                      <a:lnTo>
                        <a:pt x="90" y="287"/>
                      </a:lnTo>
                      <a:lnTo>
                        <a:pt x="90" y="285"/>
                      </a:lnTo>
                      <a:lnTo>
                        <a:pt x="90" y="280"/>
                      </a:lnTo>
                      <a:lnTo>
                        <a:pt x="90" y="276"/>
                      </a:lnTo>
                      <a:lnTo>
                        <a:pt x="90" y="274"/>
                      </a:lnTo>
                      <a:lnTo>
                        <a:pt x="87" y="272"/>
                      </a:lnTo>
                      <a:lnTo>
                        <a:pt x="87" y="270"/>
                      </a:lnTo>
                      <a:lnTo>
                        <a:pt x="87" y="268"/>
                      </a:lnTo>
                      <a:lnTo>
                        <a:pt x="87" y="266"/>
                      </a:lnTo>
                      <a:lnTo>
                        <a:pt x="85" y="264"/>
                      </a:lnTo>
                      <a:lnTo>
                        <a:pt x="85" y="262"/>
                      </a:lnTo>
                      <a:lnTo>
                        <a:pt x="85" y="260"/>
                      </a:lnTo>
                      <a:lnTo>
                        <a:pt x="83" y="258"/>
                      </a:lnTo>
                      <a:lnTo>
                        <a:pt x="83" y="255"/>
                      </a:lnTo>
                      <a:lnTo>
                        <a:pt x="81" y="253"/>
                      </a:lnTo>
                      <a:lnTo>
                        <a:pt x="79" y="251"/>
                      </a:lnTo>
                      <a:lnTo>
                        <a:pt x="79" y="249"/>
                      </a:lnTo>
                      <a:lnTo>
                        <a:pt x="77" y="247"/>
                      </a:lnTo>
                      <a:lnTo>
                        <a:pt x="75" y="245"/>
                      </a:lnTo>
                      <a:lnTo>
                        <a:pt x="73" y="243"/>
                      </a:lnTo>
                      <a:lnTo>
                        <a:pt x="71" y="241"/>
                      </a:lnTo>
                      <a:lnTo>
                        <a:pt x="65" y="237"/>
                      </a:lnTo>
                      <a:lnTo>
                        <a:pt x="58" y="231"/>
                      </a:lnTo>
                      <a:lnTo>
                        <a:pt x="52" y="226"/>
                      </a:lnTo>
                      <a:lnTo>
                        <a:pt x="48" y="222"/>
                      </a:lnTo>
                      <a:lnTo>
                        <a:pt x="44" y="218"/>
                      </a:lnTo>
                      <a:lnTo>
                        <a:pt x="40" y="214"/>
                      </a:lnTo>
                      <a:lnTo>
                        <a:pt x="38" y="214"/>
                      </a:lnTo>
                      <a:lnTo>
                        <a:pt x="36" y="212"/>
                      </a:lnTo>
                      <a:lnTo>
                        <a:pt x="34" y="210"/>
                      </a:lnTo>
                      <a:lnTo>
                        <a:pt x="31" y="208"/>
                      </a:lnTo>
                      <a:lnTo>
                        <a:pt x="31" y="208"/>
                      </a:lnTo>
                      <a:lnTo>
                        <a:pt x="29" y="206"/>
                      </a:lnTo>
                      <a:lnTo>
                        <a:pt x="29" y="206"/>
                      </a:lnTo>
                      <a:lnTo>
                        <a:pt x="27" y="204"/>
                      </a:lnTo>
                      <a:lnTo>
                        <a:pt x="25" y="202"/>
                      </a:lnTo>
                      <a:lnTo>
                        <a:pt x="21" y="202"/>
                      </a:lnTo>
                      <a:lnTo>
                        <a:pt x="21" y="199"/>
                      </a:lnTo>
                      <a:lnTo>
                        <a:pt x="19" y="199"/>
                      </a:lnTo>
                      <a:lnTo>
                        <a:pt x="17" y="197"/>
                      </a:lnTo>
                      <a:lnTo>
                        <a:pt x="17" y="197"/>
                      </a:lnTo>
                      <a:lnTo>
                        <a:pt x="15" y="195"/>
                      </a:lnTo>
                      <a:lnTo>
                        <a:pt x="15" y="195"/>
                      </a:lnTo>
                      <a:lnTo>
                        <a:pt x="13" y="195"/>
                      </a:lnTo>
                      <a:lnTo>
                        <a:pt x="13" y="193"/>
                      </a:lnTo>
                      <a:lnTo>
                        <a:pt x="13" y="193"/>
                      </a:lnTo>
                      <a:lnTo>
                        <a:pt x="13" y="193"/>
                      </a:lnTo>
                      <a:lnTo>
                        <a:pt x="11" y="189"/>
                      </a:lnTo>
                      <a:lnTo>
                        <a:pt x="9" y="187"/>
                      </a:lnTo>
                      <a:lnTo>
                        <a:pt x="9" y="185"/>
                      </a:lnTo>
                      <a:lnTo>
                        <a:pt x="7" y="181"/>
                      </a:lnTo>
                      <a:lnTo>
                        <a:pt x="7" y="179"/>
                      </a:lnTo>
                      <a:lnTo>
                        <a:pt x="7" y="177"/>
                      </a:lnTo>
                      <a:lnTo>
                        <a:pt x="4" y="175"/>
                      </a:lnTo>
                      <a:lnTo>
                        <a:pt x="4" y="172"/>
                      </a:lnTo>
                      <a:lnTo>
                        <a:pt x="4" y="170"/>
                      </a:lnTo>
                      <a:lnTo>
                        <a:pt x="4" y="170"/>
                      </a:lnTo>
                      <a:lnTo>
                        <a:pt x="4" y="168"/>
                      </a:lnTo>
                      <a:lnTo>
                        <a:pt x="4" y="168"/>
                      </a:lnTo>
                      <a:lnTo>
                        <a:pt x="4" y="166"/>
                      </a:lnTo>
                      <a:lnTo>
                        <a:pt x="4" y="166"/>
                      </a:lnTo>
                      <a:lnTo>
                        <a:pt x="4" y="1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8" name="Freeform 377"/>
                <p:cNvSpPr>
                  <a:spLocks/>
                </p:cNvSpPr>
                <p:nvPr/>
              </p:nvSpPr>
              <p:spPr bwMode="auto">
                <a:xfrm flipH="1">
                  <a:off x="7967603" y="2046224"/>
                  <a:ext cx="121487" cy="9491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4"/>
                    </a:cxn>
                    <a:cxn ang="0">
                      <a:pos x="4" y="8"/>
                    </a:cxn>
                    <a:cxn ang="0">
                      <a:pos x="6" y="13"/>
                    </a:cxn>
                    <a:cxn ang="0">
                      <a:pos x="8" y="17"/>
                    </a:cxn>
                    <a:cxn ang="0">
                      <a:pos x="13" y="21"/>
                    </a:cxn>
                    <a:cxn ang="0">
                      <a:pos x="15" y="25"/>
                    </a:cxn>
                    <a:cxn ang="0">
                      <a:pos x="19" y="31"/>
                    </a:cxn>
                    <a:cxn ang="0">
                      <a:pos x="25" y="38"/>
                    </a:cxn>
                    <a:cxn ang="0">
                      <a:pos x="33" y="46"/>
                    </a:cxn>
                    <a:cxn ang="0">
                      <a:pos x="40" y="54"/>
                    </a:cxn>
                    <a:cxn ang="0">
                      <a:pos x="44" y="58"/>
                    </a:cxn>
                    <a:cxn ang="0">
                      <a:pos x="48" y="60"/>
                    </a:cxn>
                    <a:cxn ang="0">
                      <a:pos x="50" y="62"/>
                    </a:cxn>
                    <a:cxn ang="0">
                      <a:pos x="52" y="65"/>
                    </a:cxn>
                    <a:cxn ang="0">
                      <a:pos x="56" y="67"/>
                    </a:cxn>
                    <a:cxn ang="0">
                      <a:pos x="58" y="69"/>
                    </a:cxn>
                    <a:cxn ang="0">
                      <a:pos x="60" y="71"/>
                    </a:cxn>
                    <a:cxn ang="0">
                      <a:pos x="64" y="71"/>
                    </a:cxn>
                    <a:cxn ang="0">
                      <a:pos x="67" y="73"/>
                    </a:cxn>
                    <a:cxn ang="0">
                      <a:pos x="69" y="73"/>
                    </a:cxn>
                    <a:cxn ang="0">
                      <a:pos x="73" y="73"/>
                    </a:cxn>
                    <a:cxn ang="0">
                      <a:pos x="77" y="73"/>
                    </a:cxn>
                    <a:cxn ang="0">
                      <a:pos x="79" y="73"/>
                    </a:cxn>
                    <a:cxn ang="0">
                      <a:pos x="83" y="73"/>
                    </a:cxn>
                    <a:cxn ang="0">
                      <a:pos x="87" y="73"/>
                    </a:cxn>
                    <a:cxn ang="0">
                      <a:pos x="93" y="73"/>
                    </a:cxn>
                    <a:cxn ang="0">
                      <a:pos x="96" y="73"/>
                    </a:cxn>
                    <a:cxn ang="0">
                      <a:pos x="96" y="73"/>
                    </a:cxn>
                    <a:cxn ang="0">
                      <a:pos x="96" y="73"/>
                    </a:cxn>
                    <a:cxn ang="0">
                      <a:pos x="91" y="73"/>
                    </a:cxn>
                    <a:cxn ang="0">
                      <a:pos x="87" y="75"/>
                    </a:cxn>
                    <a:cxn ang="0">
                      <a:pos x="83" y="75"/>
                    </a:cxn>
                    <a:cxn ang="0">
                      <a:pos x="79" y="75"/>
                    </a:cxn>
                    <a:cxn ang="0">
                      <a:pos x="75" y="75"/>
                    </a:cxn>
                    <a:cxn ang="0">
                      <a:pos x="71" y="75"/>
                    </a:cxn>
                    <a:cxn ang="0">
                      <a:pos x="64" y="75"/>
                    </a:cxn>
                    <a:cxn ang="0">
                      <a:pos x="60" y="73"/>
                    </a:cxn>
                    <a:cxn ang="0">
                      <a:pos x="56" y="73"/>
                    </a:cxn>
                    <a:cxn ang="0">
                      <a:pos x="52" y="71"/>
                    </a:cxn>
                    <a:cxn ang="0">
                      <a:pos x="48" y="69"/>
                    </a:cxn>
                    <a:cxn ang="0">
                      <a:pos x="40" y="60"/>
                    </a:cxn>
                    <a:cxn ang="0">
                      <a:pos x="31" y="52"/>
                    </a:cxn>
                    <a:cxn ang="0">
                      <a:pos x="23" y="46"/>
                    </a:cxn>
                    <a:cxn ang="0">
                      <a:pos x="19" y="38"/>
                    </a:cxn>
                    <a:cxn ang="0">
                      <a:pos x="13" y="31"/>
                    </a:cxn>
                    <a:cxn ang="0">
                      <a:pos x="8" y="27"/>
                    </a:cxn>
                    <a:cxn ang="0">
                      <a:pos x="6" y="25"/>
                    </a:cxn>
                    <a:cxn ang="0">
                      <a:pos x="6" y="23"/>
                    </a:cxn>
                    <a:cxn ang="0">
                      <a:pos x="4" y="19"/>
                    </a:cxn>
                    <a:cxn ang="0">
                      <a:pos x="2" y="17"/>
                    </a:cxn>
                    <a:cxn ang="0">
                      <a:pos x="2" y="13"/>
                    </a:cxn>
                    <a:cxn ang="0">
                      <a:pos x="2" y="8"/>
                    </a:cxn>
                    <a:cxn ang="0">
                      <a:pos x="0" y="6"/>
                    </a:cxn>
                    <a:cxn ang="0">
                      <a:pos x="0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6" h="75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6" y="11"/>
                      </a:lnTo>
                      <a:lnTo>
                        <a:pt x="6" y="13"/>
                      </a:lnTo>
                      <a:lnTo>
                        <a:pt x="8" y="15"/>
                      </a:lnTo>
                      <a:lnTo>
                        <a:pt x="8" y="17"/>
                      </a:lnTo>
                      <a:lnTo>
                        <a:pt x="10" y="19"/>
                      </a:lnTo>
                      <a:lnTo>
                        <a:pt x="13" y="21"/>
                      </a:lnTo>
                      <a:lnTo>
                        <a:pt x="13" y="23"/>
                      </a:lnTo>
                      <a:lnTo>
                        <a:pt x="15" y="25"/>
                      </a:lnTo>
                      <a:lnTo>
                        <a:pt x="17" y="27"/>
                      </a:lnTo>
                      <a:lnTo>
                        <a:pt x="19" y="31"/>
                      </a:lnTo>
                      <a:lnTo>
                        <a:pt x="21" y="33"/>
                      </a:lnTo>
                      <a:lnTo>
                        <a:pt x="25" y="38"/>
                      </a:lnTo>
                      <a:lnTo>
                        <a:pt x="29" y="42"/>
                      </a:lnTo>
                      <a:lnTo>
                        <a:pt x="33" y="46"/>
                      </a:lnTo>
                      <a:lnTo>
                        <a:pt x="37" y="50"/>
                      </a:lnTo>
                      <a:lnTo>
                        <a:pt x="40" y="54"/>
                      </a:lnTo>
                      <a:lnTo>
                        <a:pt x="44" y="56"/>
                      </a:lnTo>
                      <a:lnTo>
                        <a:pt x="44" y="58"/>
                      </a:lnTo>
                      <a:lnTo>
                        <a:pt x="46" y="60"/>
                      </a:lnTo>
                      <a:lnTo>
                        <a:pt x="48" y="60"/>
                      </a:lnTo>
                      <a:lnTo>
                        <a:pt x="48" y="62"/>
                      </a:lnTo>
                      <a:lnTo>
                        <a:pt x="50" y="62"/>
                      </a:lnTo>
                      <a:lnTo>
                        <a:pt x="52" y="65"/>
                      </a:lnTo>
                      <a:lnTo>
                        <a:pt x="52" y="65"/>
                      </a:lnTo>
                      <a:lnTo>
                        <a:pt x="54" y="67"/>
                      </a:lnTo>
                      <a:lnTo>
                        <a:pt x="56" y="67"/>
                      </a:lnTo>
                      <a:lnTo>
                        <a:pt x="56" y="69"/>
                      </a:lnTo>
                      <a:lnTo>
                        <a:pt x="58" y="69"/>
                      </a:lnTo>
                      <a:lnTo>
                        <a:pt x="60" y="69"/>
                      </a:lnTo>
                      <a:lnTo>
                        <a:pt x="60" y="71"/>
                      </a:lnTo>
                      <a:lnTo>
                        <a:pt x="62" y="71"/>
                      </a:lnTo>
                      <a:lnTo>
                        <a:pt x="64" y="71"/>
                      </a:lnTo>
                      <a:lnTo>
                        <a:pt x="64" y="71"/>
                      </a:lnTo>
                      <a:lnTo>
                        <a:pt x="67" y="73"/>
                      </a:lnTo>
                      <a:lnTo>
                        <a:pt x="69" y="73"/>
                      </a:lnTo>
                      <a:lnTo>
                        <a:pt x="69" y="73"/>
                      </a:lnTo>
                      <a:lnTo>
                        <a:pt x="71" y="73"/>
                      </a:lnTo>
                      <a:lnTo>
                        <a:pt x="73" y="73"/>
                      </a:lnTo>
                      <a:lnTo>
                        <a:pt x="75" y="73"/>
                      </a:lnTo>
                      <a:lnTo>
                        <a:pt x="77" y="73"/>
                      </a:lnTo>
                      <a:lnTo>
                        <a:pt x="77" y="73"/>
                      </a:lnTo>
                      <a:lnTo>
                        <a:pt x="79" y="73"/>
                      </a:lnTo>
                      <a:lnTo>
                        <a:pt x="81" y="73"/>
                      </a:lnTo>
                      <a:lnTo>
                        <a:pt x="83" y="73"/>
                      </a:lnTo>
                      <a:lnTo>
                        <a:pt x="85" y="73"/>
                      </a:lnTo>
                      <a:lnTo>
                        <a:pt x="87" y="73"/>
                      </a:lnTo>
                      <a:lnTo>
                        <a:pt x="91" y="73"/>
                      </a:lnTo>
                      <a:lnTo>
                        <a:pt x="93" y="73"/>
                      </a:lnTo>
                      <a:lnTo>
                        <a:pt x="93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3" y="73"/>
                      </a:lnTo>
                      <a:lnTo>
                        <a:pt x="91" y="73"/>
                      </a:lnTo>
                      <a:lnTo>
                        <a:pt x="89" y="73"/>
                      </a:lnTo>
                      <a:lnTo>
                        <a:pt x="87" y="75"/>
                      </a:lnTo>
                      <a:lnTo>
                        <a:pt x="85" y="75"/>
                      </a:lnTo>
                      <a:lnTo>
                        <a:pt x="83" y="75"/>
                      </a:lnTo>
                      <a:lnTo>
                        <a:pt x="81" y="75"/>
                      </a:lnTo>
                      <a:lnTo>
                        <a:pt x="79" y="75"/>
                      </a:lnTo>
                      <a:lnTo>
                        <a:pt x="77" y="75"/>
                      </a:lnTo>
                      <a:lnTo>
                        <a:pt x="75" y="75"/>
                      </a:lnTo>
                      <a:lnTo>
                        <a:pt x="73" y="75"/>
                      </a:lnTo>
                      <a:lnTo>
                        <a:pt x="71" y="75"/>
                      </a:lnTo>
                      <a:lnTo>
                        <a:pt x="67" y="75"/>
                      </a:lnTo>
                      <a:lnTo>
                        <a:pt x="64" y="75"/>
                      </a:lnTo>
                      <a:lnTo>
                        <a:pt x="62" y="75"/>
                      </a:lnTo>
                      <a:lnTo>
                        <a:pt x="60" y="73"/>
                      </a:lnTo>
                      <a:lnTo>
                        <a:pt x="58" y="73"/>
                      </a:lnTo>
                      <a:lnTo>
                        <a:pt x="56" y="73"/>
                      </a:lnTo>
                      <a:lnTo>
                        <a:pt x="54" y="73"/>
                      </a:lnTo>
                      <a:lnTo>
                        <a:pt x="52" y="71"/>
                      </a:lnTo>
                      <a:lnTo>
                        <a:pt x="50" y="71"/>
                      </a:lnTo>
                      <a:lnTo>
                        <a:pt x="48" y="69"/>
                      </a:lnTo>
                      <a:lnTo>
                        <a:pt x="46" y="67"/>
                      </a:lnTo>
                      <a:lnTo>
                        <a:pt x="40" y="60"/>
                      </a:lnTo>
                      <a:lnTo>
                        <a:pt x="33" y="54"/>
                      </a:lnTo>
                      <a:lnTo>
                        <a:pt x="31" y="52"/>
                      </a:lnTo>
                      <a:lnTo>
                        <a:pt x="27" y="48"/>
                      </a:lnTo>
                      <a:lnTo>
                        <a:pt x="23" y="46"/>
                      </a:lnTo>
                      <a:lnTo>
                        <a:pt x="21" y="42"/>
                      </a:lnTo>
                      <a:lnTo>
                        <a:pt x="19" y="38"/>
                      </a:lnTo>
                      <a:lnTo>
                        <a:pt x="15" y="35"/>
                      </a:lnTo>
                      <a:lnTo>
                        <a:pt x="13" y="31"/>
                      </a:lnTo>
                      <a:lnTo>
                        <a:pt x="10" y="29"/>
                      </a:lnTo>
                      <a:lnTo>
                        <a:pt x="8" y="27"/>
                      </a:lnTo>
                      <a:lnTo>
                        <a:pt x="8" y="25"/>
                      </a:lnTo>
                      <a:lnTo>
                        <a:pt x="6" y="25"/>
                      </a:lnTo>
                      <a:lnTo>
                        <a:pt x="6" y="23"/>
                      </a:lnTo>
                      <a:lnTo>
                        <a:pt x="6" y="23"/>
                      </a:lnTo>
                      <a:lnTo>
                        <a:pt x="4" y="21"/>
                      </a:lnTo>
                      <a:lnTo>
                        <a:pt x="4" y="19"/>
                      </a:lnTo>
                      <a:lnTo>
                        <a:pt x="4" y="19"/>
                      </a:lnTo>
                      <a:lnTo>
                        <a:pt x="2" y="17"/>
                      </a:lnTo>
                      <a:lnTo>
                        <a:pt x="2" y="15"/>
                      </a:lnTo>
                      <a:lnTo>
                        <a:pt x="2" y="13"/>
                      </a:lnTo>
                      <a:lnTo>
                        <a:pt x="2" y="11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9" name="Freeform 378"/>
                <p:cNvSpPr>
                  <a:spLocks noEditPoints="1"/>
                </p:cNvSpPr>
                <p:nvPr/>
              </p:nvSpPr>
              <p:spPr bwMode="auto">
                <a:xfrm flipH="1">
                  <a:off x="7967603" y="2046224"/>
                  <a:ext cx="121487" cy="94912"/>
                </a:xfrm>
                <a:custGeom>
                  <a:avLst/>
                  <a:gdLst/>
                  <a:ahLst/>
                  <a:cxnLst>
                    <a:cxn ang="0">
                      <a:pos x="21" y="31"/>
                    </a:cxn>
                    <a:cxn ang="0">
                      <a:pos x="31" y="44"/>
                    </a:cxn>
                    <a:cxn ang="0">
                      <a:pos x="46" y="58"/>
                    </a:cxn>
                    <a:cxn ang="0">
                      <a:pos x="52" y="65"/>
                    </a:cxn>
                    <a:cxn ang="0">
                      <a:pos x="58" y="67"/>
                    </a:cxn>
                    <a:cxn ang="0">
                      <a:pos x="62" y="71"/>
                    </a:cxn>
                    <a:cxn ang="0">
                      <a:pos x="69" y="73"/>
                    </a:cxn>
                    <a:cxn ang="0">
                      <a:pos x="75" y="73"/>
                    </a:cxn>
                    <a:cxn ang="0">
                      <a:pos x="85" y="73"/>
                    </a:cxn>
                    <a:cxn ang="0">
                      <a:pos x="93" y="71"/>
                    </a:cxn>
                    <a:cxn ang="0">
                      <a:pos x="96" y="71"/>
                    </a:cxn>
                    <a:cxn ang="0">
                      <a:pos x="96" y="73"/>
                    </a:cxn>
                    <a:cxn ang="0">
                      <a:pos x="89" y="75"/>
                    </a:cxn>
                    <a:cxn ang="0">
                      <a:pos x="75" y="75"/>
                    </a:cxn>
                    <a:cxn ang="0">
                      <a:pos x="67" y="75"/>
                    </a:cxn>
                    <a:cxn ang="0">
                      <a:pos x="58" y="75"/>
                    </a:cxn>
                    <a:cxn ang="0">
                      <a:pos x="52" y="71"/>
                    </a:cxn>
                    <a:cxn ang="0">
                      <a:pos x="46" y="69"/>
                    </a:cxn>
                    <a:cxn ang="0">
                      <a:pos x="25" y="46"/>
                    </a:cxn>
                    <a:cxn ang="0">
                      <a:pos x="15" y="35"/>
                    </a:cxn>
                    <a:cxn ang="0">
                      <a:pos x="6" y="25"/>
                    </a:cxn>
                    <a:cxn ang="0">
                      <a:pos x="4" y="19"/>
                    </a:cxn>
                    <a:cxn ang="0">
                      <a:pos x="2" y="13"/>
                    </a:cxn>
                    <a:cxn ang="0">
                      <a:pos x="0" y="6"/>
                    </a:cxn>
                    <a:cxn ang="0">
                      <a:pos x="0" y="2"/>
                    </a:cxn>
                    <a:cxn ang="0">
                      <a:pos x="2" y="0"/>
                    </a:cxn>
                    <a:cxn ang="0">
                      <a:pos x="4" y="6"/>
                    </a:cxn>
                    <a:cxn ang="0">
                      <a:pos x="8" y="15"/>
                    </a:cxn>
                    <a:cxn ang="0">
                      <a:pos x="15" y="23"/>
                    </a:cxn>
                    <a:cxn ang="0">
                      <a:pos x="31" y="44"/>
                    </a:cxn>
                    <a:cxn ang="0">
                      <a:pos x="21" y="33"/>
                    </a:cxn>
                    <a:cxn ang="0">
                      <a:pos x="13" y="23"/>
                    </a:cxn>
                    <a:cxn ang="0">
                      <a:pos x="6" y="15"/>
                    </a:cxn>
                    <a:cxn ang="0">
                      <a:pos x="2" y="4"/>
                    </a:cxn>
                    <a:cxn ang="0">
                      <a:pos x="2" y="6"/>
                    </a:cxn>
                    <a:cxn ang="0">
                      <a:pos x="4" y="15"/>
                    </a:cxn>
                    <a:cxn ang="0">
                      <a:pos x="6" y="21"/>
                    </a:cxn>
                    <a:cxn ang="0">
                      <a:pos x="10" y="29"/>
                    </a:cxn>
                    <a:cxn ang="0">
                      <a:pos x="21" y="40"/>
                    </a:cxn>
                    <a:cxn ang="0">
                      <a:pos x="33" y="54"/>
                    </a:cxn>
                    <a:cxn ang="0">
                      <a:pos x="48" y="69"/>
                    </a:cxn>
                    <a:cxn ang="0">
                      <a:pos x="52" y="71"/>
                    </a:cxn>
                    <a:cxn ang="0">
                      <a:pos x="58" y="73"/>
                    </a:cxn>
                    <a:cxn ang="0">
                      <a:pos x="67" y="75"/>
                    </a:cxn>
                    <a:cxn ang="0">
                      <a:pos x="77" y="75"/>
                    </a:cxn>
                    <a:cxn ang="0">
                      <a:pos x="87" y="73"/>
                    </a:cxn>
                    <a:cxn ang="0">
                      <a:pos x="75" y="73"/>
                    </a:cxn>
                    <a:cxn ang="0">
                      <a:pos x="69" y="73"/>
                    </a:cxn>
                    <a:cxn ang="0">
                      <a:pos x="64" y="73"/>
                    </a:cxn>
                    <a:cxn ang="0">
                      <a:pos x="58" y="69"/>
                    </a:cxn>
                    <a:cxn ang="0">
                      <a:pos x="52" y="67"/>
                    </a:cxn>
                    <a:cxn ang="0">
                      <a:pos x="48" y="62"/>
                    </a:cxn>
                    <a:cxn ang="0">
                      <a:pos x="44" y="56"/>
                    </a:cxn>
                  </a:cxnLst>
                  <a:rect l="0" t="0" r="r" b="b"/>
                  <a:pathLst>
                    <a:path w="96" h="75">
                      <a:moveTo>
                        <a:pt x="15" y="23"/>
                      </a:moveTo>
                      <a:lnTo>
                        <a:pt x="17" y="25"/>
                      </a:lnTo>
                      <a:lnTo>
                        <a:pt x="19" y="29"/>
                      </a:lnTo>
                      <a:lnTo>
                        <a:pt x="21" y="31"/>
                      </a:lnTo>
                      <a:lnTo>
                        <a:pt x="23" y="35"/>
                      </a:lnTo>
                      <a:lnTo>
                        <a:pt x="27" y="38"/>
                      </a:lnTo>
                      <a:lnTo>
                        <a:pt x="29" y="40"/>
                      </a:lnTo>
                      <a:lnTo>
                        <a:pt x="31" y="44"/>
                      </a:lnTo>
                      <a:lnTo>
                        <a:pt x="33" y="46"/>
                      </a:lnTo>
                      <a:lnTo>
                        <a:pt x="44" y="56"/>
                      </a:lnTo>
                      <a:lnTo>
                        <a:pt x="46" y="58"/>
                      </a:lnTo>
                      <a:lnTo>
                        <a:pt x="46" y="58"/>
                      </a:lnTo>
                      <a:lnTo>
                        <a:pt x="48" y="60"/>
                      </a:lnTo>
                      <a:lnTo>
                        <a:pt x="50" y="62"/>
                      </a:lnTo>
                      <a:lnTo>
                        <a:pt x="50" y="62"/>
                      </a:lnTo>
                      <a:lnTo>
                        <a:pt x="52" y="65"/>
                      </a:lnTo>
                      <a:lnTo>
                        <a:pt x="54" y="65"/>
                      </a:lnTo>
                      <a:lnTo>
                        <a:pt x="54" y="67"/>
                      </a:lnTo>
                      <a:lnTo>
                        <a:pt x="56" y="67"/>
                      </a:lnTo>
                      <a:lnTo>
                        <a:pt x="58" y="67"/>
                      </a:lnTo>
                      <a:lnTo>
                        <a:pt x="58" y="69"/>
                      </a:lnTo>
                      <a:lnTo>
                        <a:pt x="60" y="69"/>
                      </a:lnTo>
                      <a:lnTo>
                        <a:pt x="62" y="69"/>
                      </a:lnTo>
                      <a:lnTo>
                        <a:pt x="62" y="71"/>
                      </a:lnTo>
                      <a:lnTo>
                        <a:pt x="64" y="71"/>
                      </a:lnTo>
                      <a:lnTo>
                        <a:pt x="67" y="71"/>
                      </a:lnTo>
                      <a:lnTo>
                        <a:pt x="67" y="71"/>
                      </a:lnTo>
                      <a:lnTo>
                        <a:pt x="69" y="73"/>
                      </a:lnTo>
                      <a:lnTo>
                        <a:pt x="71" y="73"/>
                      </a:lnTo>
                      <a:lnTo>
                        <a:pt x="73" y="73"/>
                      </a:lnTo>
                      <a:lnTo>
                        <a:pt x="73" y="73"/>
                      </a:lnTo>
                      <a:lnTo>
                        <a:pt x="75" y="73"/>
                      </a:lnTo>
                      <a:lnTo>
                        <a:pt x="77" y="73"/>
                      </a:lnTo>
                      <a:lnTo>
                        <a:pt x="77" y="73"/>
                      </a:lnTo>
                      <a:lnTo>
                        <a:pt x="81" y="73"/>
                      </a:lnTo>
                      <a:lnTo>
                        <a:pt x="85" y="73"/>
                      </a:lnTo>
                      <a:lnTo>
                        <a:pt x="87" y="73"/>
                      </a:lnTo>
                      <a:lnTo>
                        <a:pt x="91" y="73"/>
                      </a:lnTo>
                      <a:lnTo>
                        <a:pt x="93" y="71"/>
                      </a:lnTo>
                      <a:lnTo>
                        <a:pt x="93" y="71"/>
                      </a:lnTo>
                      <a:lnTo>
                        <a:pt x="96" y="71"/>
                      </a:lnTo>
                      <a:lnTo>
                        <a:pt x="96" y="71"/>
                      </a:lnTo>
                      <a:lnTo>
                        <a:pt x="96" y="71"/>
                      </a:lnTo>
                      <a:lnTo>
                        <a:pt x="96" y="71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6" y="73"/>
                      </a:lnTo>
                      <a:lnTo>
                        <a:pt x="93" y="73"/>
                      </a:lnTo>
                      <a:lnTo>
                        <a:pt x="91" y="75"/>
                      </a:lnTo>
                      <a:lnTo>
                        <a:pt x="89" y="75"/>
                      </a:lnTo>
                      <a:lnTo>
                        <a:pt x="85" y="75"/>
                      </a:lnTo>
                      <a:lnTo>
                        <a:pt x="83" y="75"/>
                      </a:lnTo>
                      <a:lnTo>
                        <a:pt x="79" y="75"/>
                      </a:lnTo>
                      <a:lnTo>
                        <a:pt x="75" y="75"/>
                      </a:lnTo>
                      <a:lnTo>
                        <a:pt x="73" y="75"/>
                      </a:lnTo>
                      <a:lnTo>
                        <a:pt x="71" y="75"/>
                      </a:lnTo>
                      <a:lnTo>
                        <a:pt x="69" y="75"/>
                      </a:lnTo>
                      <a:lnTo>
                        <a:pt x="67" y="75"/>
                      </a:lnTo>
                      <a:lnTo>
                        <a:pt x="64" y="75"/>
                      </a:lnTo>
                      <a:lnTo>
                        <a:pt x="62" y="75"/>
                      </a:lnTo>
                      <a:lnTo>
                        <a:pt x="60" y="75"/>
                      </a:lnTo>
                      <a:lnTo>
                        <a:pt x="58" y="75"/>
                      </a:lnTo>
                      <a:lnTo>
                        <a:pt x="56" y="73"/>
                      </a:lnTo>
                      <a:lnTo>
                        <a:pt x="54" y="73"/>
                      </a:lnTo>
                      <a:lnTo>
                        <a:pt x="54" y="73"/>
                      </a:lnTo>
                      <a:lnTo>
                        <a:pt x="52" y="71"/>
                      </a:lnTo>
                      <a:lnTo>
                        <a:pt x="50" y="71"/>
                      </a:lnTo>
                      <a:lnTo>
                        <a:pt x="48" y="71"/>
                      </a:lnTo>
                      <a:lnTo>
                        <a:pt x="48" y="69"/>
                      </a:lnTo>
                      <a:lnTo>
                        <a:pt x="46" y="69"/>
                      </a:lnTo>
                      <a:lnTo>
                        <a:pt x="37" y="60"/>
                      </a:lnTo>
                      <a:lnTo>
                        <a:pt x="33" y="54"/>
                      </a:lnTo>
                      <a:lnTo>
                        <a:pt x="27" y="50"/>
                      </a:lnTo>
                      <a:lnTo>
                        <a:pt x="25" y="46"/>
                      </a:lnTo>
                      <a:lnTo>
                        <a:pt x="21" y="44"/>
                      </a:lnTo>
                      <a:lnTo>
                        <a:pt x="19" y="40"/>
                      </a:lnTo>
                      <a:lnTo>
                        <a:pt x="17" y="38"/>
                      </a:lnTo>
                      <a:lnTo>
                        <a:pt x="15" y="35"/>
                      </a:lnTo>
                      <a:lnTo>
                        <a:pt x="13" y="33"/>
                      </a:lnTo>
                      <a:lnTo>
                        <a:pt x="10" y="29"/>
                      </a:lnTo>
                      <a:lnTo>
                        <a:pt x="8" y="27"/>
                      </a:lnTo>
                      <a:lnTo>
                        <a:pt x="6" y="25"/>
                      </a:lnTo>
                      <a:lnTo>
                        <a:pt x="4" y="23"/>
                      </a:lnTo>
                      <a:lnTo>
                        <a:pt x="4" y="21"/>
                      </a:lnTo>
                      <a:lnTo>
                        <a:pt x="4" y="21"/>
                      </a:lnTo>
                      <a:lnTo>
                        <a:pt x="4" y="19"/>
                      </a:lnTo>
                      <a:lnTo>
                        <a:pt x="2" y="19"/>
                      </a:lnTo>
                      <a:lnTo>
                        <a:pt x="2" y="17"/>
                      </a:lnTo>
                      <a:lnTo>
                        <a:pt x="2" y="15"/>
                      </a:lnTo>
                      <a:lnTo>
                        <a:pt x="2" y="13"/>
                      </a:lnTo>
                      <a:lnTo>
                        <a:pt x="0" y="11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6" y="8"/>
                      </a:lnTo>
                      <a:lnTo>
                        <a:pt x="6" y="11"/>
                      </a:lnTo>
                      <a:lnTo>
                        <a:pt x="8" y="13"/>
                      </a:lnTo>
                      <a:lnTo>
                        <a:pt x="8" y="15"/>
                      </a:lnTo>
                      <a:lnTo>
                        <a:pt x="10" y="17"/>
                      </a:lnTo>
                      <a:lnTo>
                        <a:pt x="10" y="19"/>
                      </a:lnTo>
                      <a:lnTo>
                        <a:pt x="13" y="21"/>
                      </a:lnTo>
                      <a:lnTo>
                        <a:pt x="15" y="23"/>
                      </a:lnTo>
                      <a:lnTo>
                        <a:pt x="15" y="23"/>
                      </a:lnTo>
                      <a:close/>
                      <a:moveTo>
                        <a:pt x="44" y="56"/>
                      </a:moveTo>
                      <a:lnTo>
                        <a:pt x="33" y="46"/>
                      </a:lnTo>
                      <a:lnTo>
                        <a:pt x="31" y="44"/>
                      </a:lnTo>
                      <a:lnTo>
                        <a:pt x="27" y="42"/>
                      </a:lnTo>
                      <a:lnTo>
                        <a:pt x="25" y="38"/>
                      </a:lnTo>
                      <a:lnTo>
                        <a:pt x="23" y="35"/>
                      </a:lnTo>
                      <a:lnTo>
                        <a:pt x="21" y="33"/>
                      </a:lnTo>
                      <a:lnTo>
                        <a:pt x="17" y="29"/>
                      </a:lnTo>
                      <a:lnTo>
                        <a:pt x="15" y="27"/>
                      </a:lnTo>
                      <a:lnTo>
                        <a:pt x="13" y="23"/>
                      </a:lnTo>
                      <a:lnTo>
                        <a:pt x="13" y="23"/>
                      </a:lnTo>
                      <a:lnTo>
                        <a:pt x="10" y="21"/>
                      </a:lnTo>
                      <a:lnTo>
                        <a:pt x="10" y="19"/>
                      </a:lnTo>
                      <a:lnTo>
                        <a:pt x="8" y="17"/>
                      </a:lnTo>
                      <a:lnTo>
                        <a:pt x="6" y="15"/>
                      </a:lnTo>
                      <a:lnTo>
                        <a:pt x="6" y="13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2" y="11"/>
                      </a:lnTo>
                      <a:lnTo>
                        <a:pt x="2" y="13"/>
                      </a:lnTo>
                      <a:lnTo>
                        <a:pt x="4" y="15"/>
                      </a:lnTo>
                      <a:lnTo>
                        <a:pt x="4" y="19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6" y="23"/>
                      </a:lnTo>
                      <a:lnTo>
                        <a:pt x="8" y="25"/>
                      </a:lnTo>
                      <a:lnTo>
                        <a:pt x="8" y="27"/>
                      </a:lnTo>
                      <a:lnTo>
                        <a:pt x="10" y="29"/>
                      </a:lnTo>
                      <a:lnTo>
                        <a:pt x="13" y="31"/>
                      </a:lnTo>
                      <a:lnTo>
                        <a:pt x="15" y="33"/>
                      </a:lnTo>
                      <a:lnTo>
                        <a:pt x="17" y="38"/>
                      </a:lnTo>
                      <a:lnTo>
                        <a:pt x="21" y="40"/>
                      </a:lnTo>
                      <a:lnTo>
                        <a:pt x="23" y="42"/>
                      </a:lnTo>
                      <a:lnTo>
                        <a:pt x="25" y="46"/>
                      </a:lnTo>
                      <a:lnTo>
                        <a:pt x="27" y="48"/>
                      </a:lnTo>
                      <a:lnTo>
                        <a:pt x="33" y="54"/>
                      </a:lnTo>
                      <a:lnTo>
                        <a:pt x="40" y="58"/>
                      </a:lnTo>
                      <a:lnTo>
                        <a:pt x="46" y="67"/>
                      </a:lnTo>
                      <a:lnTo>
                        <a:pt x="48" y="67"/>
                      </a:lnTo>
                      <a:lnTo>
                        <a:pt x="48" y="69"/>
                      </a:lnTo>
                      <a:lnTo>
                        <a:pt x="50" y="69"/>
                      </a:lnTo>
                      <a:lnTo>
                        <a:pt x="50" y="69"/>
                      </a:lnTo>
                      <a:lnTo>
                        <a:pt x="52" y="71"/>
                      </a:lnTo>
                      <a:lnTo>
                        <a:pt x="52" y="71"/>
                      </a:lnTo>
                      <a:lnTo>
                        <a:pt x="54" y="71"/>
                      </a:lnTo>
                      <a:lnTo>
                        <a:pt x="56" y="73"/>
                      </a:lnTo>
                      <a:lnTo>
                        <a:pt x="56" y="73"/>
                      </a:lnTo>
                      <a:lnTo>
                        <a:pt x="58" y="73"/>
                      </a:lnTo>
                      <a:lnTo>
                        <a:pt x="58" y="73"/>
                      </a:lnTo>
                      <a:lnTo>
                        <a:pt x="60" y="73"/>
                      </a:lnTo>
                      <a:lnTo>
                        <a:pt x="62" y="73"/>
                      </a:lnTo>
                      <a:lnTo>
                        <a:pt x="67" y="75"/>
                      </a:lnTo>
                      <a:lnTo>
                        <a:pt x="69" y="75"/>
                      </a:lnTo>
                      <a:lnTo>
                        <a:pt x="73" y="75"/>
                      </a:lnTo>
                      <a:lnTo>
                        <a:pt x="75" y="75"/>
                      </a:lnTo>
                      <a:lnTo>
                        <a:pt x="77" y="75"/>
                      </a:lnTo>
                      <a:lnTo>
                        <a:pt x="81" y="75"/>
                      </a:lnTo>
                      <a:lnTo>
                        <a:pt x="83" y="75"/>
                      </a:lnTo>
                      <a:lnTo>
                        <a:pt x="85" y="73"/>
                      </a:lnTo>
                      <a:lnTo>
                        <a:pt x="87" y="73"/>
                      </a:lnTo>
                      <a:lnTo>
                        <a:pt x="85" y="73"/>
                      </a:lnTo>
                      <a:lnTo>
                        <a:pt x="81" y="73"/>
                      </a:lnTo>
                      <a:lnTo>
                        <a:pt x="79" y="73"/>
                      </a:lnTo>
                      <a:lnTo>
                        <a:pt x="75" y="73"/>
                      </a:lnTo>
                      <a:lnTo>
                        <a:pt x="73" y="73"/>
                      </a:lnTo>
                      <a:lnTo>
                        <a:pt x="73" y="73"/>
                      </a:lnTo>
                      <a:lnTo>
                        <a:pt x="71" y="73"/>
                      </a:lnTo>
                      <a:lnTo>
                        <a:pt x="69" y="73"/>
                      </a:lnTo>
                      <a:lnTo>
                        <a:pt x="69" y="73"/>
                      </a:lnTo>
                      <a:lnTo>
                        <a:pt x="67" y="73"/>
                      </a:lnTo>
                      <a:lnTo>
                        <a:pt x="64" y="73"/>
                      </a:lnTo>
                      <a:lnTo>
                        <a:pt x="64" y="73"/>
                      </a:lnTo>
                      <a:lnTo>
                        <a:pt x="62" y="71"/>
                      </a:lnTo>
                      <a:lnTo>
                        <a:pt x="60" y="71"/>
                      </a:lnTo>
                      <a:lnTo>
                        <a:pt x="60" y="71"/>
                      </a:lnTo>
                      <a:lnTo>
                        <a:pt x="58" y="69"/>
                      </a:lnTo>
                      <a:lnTo>
                        <a:pt x="56" y="69"/>
                      </a:lnTo>
                      <a:lnTo>
                        <a:pt x="56" y="69"/>
                      </a:lnTo>
                      <a:lnTo>
                        <a:pt x="54" y="67"/>
                      </a:lnTo>
                      <a:lnTo>
                        <a:pt x="52" y="67"/>
                      </a:lnTo>
                      <a:lnTo>
                        <a:pt x="52" y="67"/>
                      </a:lnTo>
                      <a:lnTo>
                        <a:pt x="50" y="65"/>
                      </a:lnTo>
                      <a:lnTo>
                        <a:pt x="50" y="65"/>
                      </a:lnTo>
                      <a:lnTo>
                        <a:pt x="48" y="62"/>
                      </a:lnTo>
                      <a:lnTo>
                        <a:pt x="46" y="60"/>
                      </a:lnTo>
                      <a:lnTo>
                        <a:pt x="46" y="60"/>
                      </a:lnTo>
                      <a:lnTo>
                        <a:pt x="44" y="58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pic>
            <p:nvPicPr>
              <p:cNvPr id="237" name="Picture 19" descr="C:\Users\superdroid\Desktop\갈매기\6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906685" y="1249950"/>
                <a:ext cx="576064" cy="576064"/>
              </a:xfrm>
              <a:prstGeom prst="rect">
                <a:avLst/>
              </a:prstGeom>
              <a:noFill/>
            </p:spPr>
          </p:pic>
          <p:grpSp>
            <p:nvGrpSpPr>
              <p:cNvPr id="238" name="그룹 551"/>
              <p:cNvGrpSpPr/>
              <p:nvPr/>
            </p:nvGrpSpPr>
            <p:grpSpPr>
              <a:xfrm>
                <a:off x="7212483" y="1091647"/>
                <a:ext cx="836530" cy="394699"/>
                <a:chOff x="4270091" y="966441"/>
                <a:chExt cx="562375" cy="394699"/>
              </a:xfrm>
            </p:grpSpPr>
            <p:sp>
              <p:nvSpPr>
                <p:cNvPr id="239" name="Freeform 450"/>
                <p:cNvSpPr>
                  <a:spLocks/>
                </p:cNvSpPr>
                <p:nvPr/>
              </p:nvSpPr>
              <p:spPr bwMode="auto">
                <a:xfrm>
                  <a:off x="4270091" y="966441"/>
                  <a:ext cx="562375" cy="394699"/>
                </a:xfrm>
                <a:custGeom>
                  <a:avLst/>
                  <a:gdLst/>
                  <a:ahLst/>
                  <a:cxnLst>
                    <a:cxn ang="0">
                      <a:pos x="597" y="136"/>
                    </a:cxn>
                    <a:cxn ang="0">
                      <a:pos x="595" y="116"/>
                    </a:cxn>
                    <a:cxn ang="0">
                      <a:pos x="586" y="90"/>
                    </a:cxn>
                    <a:cxn ang="0">
                      <a:pos x="571" y="68"/>
                    </a:cxn>
                    <a:cxn ang="0">
                      <a:pos x="549" y="48"/>
                    </a:cxn>
                    <a:cxn ang="0">
                      <a:pos x="522" y="31"/>
                    </a:cxn>
                    <a:cxn ang="0">
                      <a:pos x="457" y="9"/>
                    </a:cxn>
                    <a:cxn ang="0">
                      <a:pos x="378" y="0"/>
                    </a:cxn>
                    <a:cxn ang="0">
                      <a:pos x="349" y="2"/>
                    </a:cxn>
                    <a:cxn ang="0">
                      <a:pos x="294" y="7"/>
                    </a:cxn>
                    <a:cxn ang="0">
                      <a:pos x="266" y="13"/>
                    </a:cxn>
                    <a:cxn ang="0">
                      <a:pos x="211" y="29"/>
                    </a:cxn>
                    <a:cxn ang="0">
                      <a:pos x="160" y="48"/>
                    </a:cxn>
                    <a:cxn ang="0">
                      <a:pos x="114" y="75"/>
                    </a:cxn>
                    <a:cxn ang="0">
                      <a:pos x="77" y="101"/>
                    </a:cxn>
                    <a:cxn ang="0">
                      <a:pos x="44" y="132"/>
                    </a:cxn>
                    <a:cxn ang="0">
                      <a:pos x="20" y="165"/>
                    </a:cxn>
                    <a:cxn ang="0">
                      <a:pos x="7" y="198"/>
                    </a:cxn>
                    <a:cxn ang="0">
                      <a:pos x="0" y="230"/>
                    </a:cxn>
                    <a:cxn ang="0">
                      <a:pos x="2" y="252"/>
                    </a:cxn>
                    <a:cxn ang="0">
                      <a:pos x="7" y="266"/>
                    </a:cxn>
                    <a:cxn ang="0">
                      <a:pos x="18" y="290"/>
                    </a:cxn>
                    <a:cxn ang="0">
                      <a:pos x="37" y="312"/>
                    </a:cxn>
                    <a:cxn ang="0">
                      <a:pos x="61" y="329"/>
                    </a:cxn>
                    <a:cxn ang="0">
                      <a:pos x="105" y="351"/>
                    </a:cxn>
                    <a:cxn ang="0">
                      <a:pos x="180" y="367"/>
                    </a:cxn>
                    <a:cxn ang="0">
                      <a:pos x="222" y="369"/>
                    </a:cxn>
                    <a:cxn ang="0">
                      <a:pos x="277" y="364"/>
                    </a:cxn>
                    <a:cxn ang="0">
                      <a:pos x="334" y="356"/>
                    </a:cxn>
                    <a:cxn ang="0">
                      <a:pos x="360" y="347"/>
                    </a:cxn>
                    <a:cxn ang="0">
                      <a:pos x="426" y="325"/>
                    </a:cxn>
                    <a:cxn ang="0">
                      <a:pos x="463" y="305"/>
                    </a:cxn>
                    <a:cxn ang="0">
                      <a:pos x="525" y="263"/>
                    </a:cxn>
                    <a:cxn ang="0">
                      <a:pos x="569" y="215"/>
                    </a:cxn>
                    <a:cxn ang="0">
                      <a:pos x="591" y="176"/>
                    </a:cxn>
                    <a:cxn ang="0">
                      <a:pos x="597" y="149"/>
                    </a:cxn>
                    <a:cxn ang="0">
                      <a:pos x="597" y="136"/>
                    </a:cxn>
                  </a:cxnLst>
                  <a:rect l="0" t="0" r="r" b="b"/>
                  <a:pathLst>
                    <a:path w="597" h="419">
                      <a:moveTo>
                        <a:pt x="597" y="136"/>
                      </a:moveTo>
                      <a:lnTo>
                        <a:pt x="597" y="136"/>
                      </a:lnTo>
                      <a:lnTo>
                        <a:pt x="595" y="116"/>
                      </a:lnTo>
                      <a:lnTo>
                        <a:pt x="595" y="116"/>
                      </a:lnTo>
                      <a:lnTo>
                        <a:pt x="591" y="103"/>
                      </a:lnTo>
                      <a:lnTo>
                        <a:pt x="586" y="90"/>
                      </a:lnTo>
                      <a:lnTo>
                        <a:pt x="580" y="79"/>
                      </a:lnTo>
                      <a:lnTo>
                        <a:pt x="571" y="68"/>
                      </a:lnTo>
                      <a:lnTo>
                        <a:pt x="560" y="57"/>
                      </a:lnTo>
                      <a:lnTo>
                        <a:pt x="549" y="48"/>
                      </a:lnTo>
                      <a:lnTo>
                        <a:pt x="536" y="40"/>
                      </a:lnTo>
                      <a:lnTo>
                        <a:pt x="522" y="31"/>
                      </a:lnTo>
                      <a:lnTo>
                        <a:pt x="492" y="18"/>
                      </a:lnTo>
                      <a:lnTo>
                        <a:pt x="457" y="9"/>
                      </a:lnTo>
                      <a:lnTo>
                        <a:pt x="417" y="2"/>
                      </a:lnTo>
                      <a:lnTo>
                        <a:pt x="378" y="0"/>
                      </a:lnTo>
                      <a:lnTo>
                        <a:pt x="378" y="0"/>
                      </a:lnTo>
                      <a:lnTo>
                        <a:pt x="349" y="2"/>
                      </a:lnTo>
                      <a:lnTo>
                        <a:pt x="323" y="4"/>
                      </a:lnTo>
                      <a:lnTo>
                        <a:pt x="294" y="7"/>
                      </a:lnTo>
                      <a:lnTo>
                        <a:pt x="266" y="13"/>
                      </a:lnTo>
                      <a:lnTo>
                        <a:pt x="266" y="13"/>
                      </a:lnTo>
                      <a:lnTo>
                        <a:pt x="237" y="20"/>
                      </a:lnTo>
                      <a:lnTo>
                        <a:pt x="211" y="29"/>
                      </a:lnTo>
                      <a:lnTo>
                        <a:pt x="184" y="40"/>
                      </a:lnTo>
                      <a:lnTo>
                        <a:pt x="160" y="48"/>
                      </a:lnTo>
                      <a:lnTo>
                        <a:pt x="136" y="61"/>
                      </a:lnTo>
                      <a:lnTo>
                        <a:pt x="114" y="75"/>
                      </a:lnTo>
                      <a:lnTo>
                        <a:pt x="94" y="88"/>
                      </a:lnTo>
                      <a:lnTo>
                        <a:pt x="77" y="101"/>
                      </a:lnTo>
                      <a:lnTo>
                        <a:pt x="59" y="116"/>
                      </a:lnTo>
                      <a:lnTo>
                        <a:pt x="44" y="132"/>
                      </a:lnTo>
                      <a:lnTo>
                        <a:pt x="31" y="147"/>
                      </a:lnTo>
                      <a:lnTo>
                        <a:pt x="20" y="165"/>
                      </a:lnTo>
                      <a:lnTo>
                        <a:pt x="13" y="180"/>
                      </a:lnTo>
                      <a:lnTo>
                        <a:pt x="7" y="198"/>
                      </a:lnTo>
                      <a:lnTo>
                        <a:pt x="2" y="215"/>
                      </a:lnTo>
                      <a:lnTo>
                        <a:pt x="0" y="230"/>
                      </a:lnTo>
                      <a:lnTo>
                        <a:pt x="0" y="230"/>
                      </a:lnTo>
                      <a:lnTo>
                        <a:pt x="2" y="252"/>
                      </a:lnTo>
                      <a:lnTo>
                        <a:pt x="2" y="252"/>
                      </a:lnTo>
                      <a:lnTo>
                        <a:pt x="7" y="266"/>
                      </a:lnTo>
                      <a:lnTo>
                        <a:pt x="11" y="277"/>
                      </a:lnTo>
                      <a:lnTo>
                        <a:pt x="18" y="290"/>
                      </a:lnTo>
                      <a:lnTo>
                        <a:pt x="26" y="301"/>
                      </a:lnTo>
                      <a:lnTo>
                        <a:pt x="37" y="312"/>
                      </a:lnTo>
                      <a:lnTo>
                        <a:pt x="48" y="320"/>
                      </a:lnTo>
                      <a:lnTo>
                        <a:pt x="61" y="329"/>
                      </a:lnTo>
                      <a:lnTo>
                        <a:pt x="75" y="338"/>
                      </a:lnTo>
                      <a:lnTo>
                        <a:pt x="105" y="351"/>
                      </a:lnTo>
                      <a:lnTo>
                        <a:pt x="140" y="360"/>
                      </a:lnTo>
                      <a:lnTo>
                        <a:pt x="180" y="367"/>
                      </a:lnTo>
                      <a:lnTo>
                        <a:pt x="222" y="369"/>
                      </a:lnTo>
                      <a:lnTo>
                        <a:pt x="222" y="369"/>
                      </a:lnTo>
                      <a:lnTo>
                        <a:pt x="248" y="367"/>
                      </a:lnTo>
                      <a:lnTo>
                        <a:pt x="277" y="364"/>
                      </a:lnTo>
                      <a:lnTo>
                        <a:pt x="303" y="360"/>
                      </a:lnTo>
                      <a:lnTo>
                        <a:pt x="334" y="356"/>
                      </a:lnTo>
                      <a:lnTo>
                        <a:pt x="334" y="356"/>
                      </a:lnTo>
                      <a:lnTo>
                        <a:pt x="360" y="347"/>
                      </a:lnTo>
                      <a:lnTo>
                        <a:pt x="432" y="419"/>
                      </a:lnTo>
                      <a:lnTo>
                        <a:pt x="426" y="325"/>
                      </a:lnTo>
                      <a:lnTo>
                        <a:pt x="426" y="325"/>
                      </a:lnTo>
                      <a:lnTo>
                        <a:pt x="463" y="305"/>
                      </a:lnTo>
                      <a:lnTo>
                        <a:pt x="496" y="285"/>
                      </a:lnTo>
                      <a:lnTo>
                        <a:pt x="525" y="263"/>
                      </a:lnTo>
                      <a:lnTo>
                        <a:pt x="549" y="239"/>
                      </a:lnTo>
                      <a:lnTo>
                        <a:pt x="569" y="215"/>
                      </a:lnTo>
                      <a:lnTo>
                        <a:pt x="584" y="189"/>
                      </a:lnTo>
                      <a:lnTo>
                        <a:pt x="591" y="176"/>
                      </a:lnTo>
                      <a:lnTo>
                        <a:pt x="593" y="162"/>
                      </a:lnTo>
                      <a:lnTo>
                        <a:pt x="597" y="149"/>
                      </a:lnTo>
                      <a:lnTo>
                        <a:pt x="597" y="136"/>
                      </a:lnTo>
                      <a:lnTo>
                        <a:pt x="597" y="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0" name="Freeform 451"/>
                <p:cNvSpPr>
                  <a:spLocks/>
                </p:cNvSpPr>
                <p:nvPr/>
              </p:nvSpPr>
              <p:spPr bwMode="auto">
                <a:xfrm>
                  <a:off x="4283968" y="980728"/>
                  <a:ext cx="539767" cy="342889"/>
                </a:xfrm>
                <a:custGeom>
                  <a:avLst/>
                  <a:gdLst/>
                  <a:ahLst/>
                  <a:cxnLst>
                    <a:cxn ang="0">
                      <a:pos x="402" y="364"/>
                    </a:cxn>
                    <a:cxn ang="0">
                      <a:pos x="345" y="307"/>
                    </a:cxn>
                    <a:cxn ang="0">
                      <a:pos x="316" y="313"/>
                    </a:cxn>
                    <a:cxn ang="0">
                      <a:pos x="288" y="320"/>
                    </a:cxn>
                    <a:cxn ang="0">
                      <a:pos x="233" y="324"/>
                    </a:cxn>
                    <a:cxn ang="0">
                      <a:pos x="207" y="327"/>
                    </a:cxn>
                    <a:cxn ang="0">
                      <a:pos x="130" y="320"/>
                    </a:cxn>
                    <a:cxn ang="0">
                      <a:pos x="66" y="298"/>
                    </a:cxn>
                    <a:cxn ang="0">
                      <a:pos x="33" y="276"/>
                    </a:cxn>
                    <a:cxn ang="0">
                      <a:pos x="16" y="256"/>
                    </a:cxn>
                    <a:cxn ang="0">
                      <a:pos x="5" y="237"/>
                    </a:cxn>
                    <a:cxn ang="0">
                      <a:pos x="2" y="223"/>
                    </a:cxn>
                    <a:cxn ang="0">
                      <a:pos x="0" y="208"/>
                    </a:cxn>
                    <a:cxn ang="0">
                      <a:pos x="5" y="177"/>
                    </a:cxn>
                    <a:cxn ang="0">
                      <a:pos x="18" y="149"/>
                    </a:cxn>
                    <a:cxn ang="0">
                      <a:pos x="40" y="120"/>
                    </a:cxn>
                    <a:cxn ang="0">
                      <a:pos x="70" y="92"/>
                    </a:cxn>
                    <a:cxn ang="0">
                      <a:pos x="106" y="65"/>
                    </a:cxn>
                    <a:cxn ang="0">
                      <a:pos x="149" y="43"/>
                    </a:cxn>
                    <a:cxn ang="0">
                      <a:pos x="198" y="26"/>
                    </a:cxn>
                    <a:cxn ang="0">
                      <a:pos x="253" y="11"/>
                    </a:cxn>
                    <a:cxn ang="0">
                      <a:pos x="281" y="6"/>
                    </a:cxn>
                    <a:cxn ang="0">
                      <a:pos x="336" y="0"/>
                    </a:cxn>
                    <a:cxn ang="0">
                      <a:pos x="362" y="0"/>
                    </a:cxn>
                    <a:cxn ang="0">
                      <a:pos x="441" y="6"/>
                    </a:cxn>
                    <a:cxn ang="0">
                      <a:pos x="503" y="26"/>
                    </a:cxn>
                    <a:cxn ang="0">
                      <a:pos x="540" y="50"/>
                    </a:cxn>
                    <a:cxn ang="0">
                      <a:pos x="556" y="68"/>
                    </a:cxn>
                    <a:cxn ang="0">
                      <a:pos x="569" y="90"/>
                    </a:cxn>
                    <a:cxn ang="0">
                      <a:pos x="571" y="101"/>
                    </a:cxn>
                    <a:cxn ang="0">
                      <a:pos x="573" y="118"/>
                    </a:cxn>
                    <a:cxn ang="0">
                      <a:pos x="569" y="142"/>
                    </a:cxn>
                    <a:cxn ang="0">
                      <a:pos x="560" y="166"/>
                    </a:cxn>
                    <a:cxn ang="0">
                      <a:pos x="525" y="212"/>
                    </a:cxn>
                    <a:cxn ang="0">
                      <a:pos x="470" y="256"/>
                    </a:cxn>
                    <a:cxn ang="0">
                      <a:pos x="400" y="294"/>
                    </a:cxn>
                  </a:cxnLst>
                  <a:rect l="0" t="0" r="r" b="b"/>
                  <a:pathLst>
                    <a:path w="573" h="364">
                      <a:moveTo>
                        <a:pt x="400" y="294"/>
                      </a:moveTo>
                      <a:lnTo>
                        <a:pt x="402" y="364"/>
                      </a:lnTo>
                      <a:lnTo>
                        <a:pt x="347" y="307"/>
                      </a:lnTo>
                      <a:lnTo>
                        <a:pt x="345" y="307"/>
                      </a:lnTo>
                      <a:lnTo>
                        <a:pt x="345" y="307"/>
                      </a:lnTo>
                      <a:lnTo>
                        <a:pt x="316" y="313"/>
                      </a:lnTo>
                      <a:lnTo>
                        <a:pt x="316" y="313"/>
                      </a:lnTo>
                      <a:lnTo>
                        <a:pt x="288" y="320"/>
                      </a:lnTo>
                      <a:lnTo>
                        <a:pt x="261" y="322"/>
                      </a:lnTo>
                      <a:lnTo>
                        <a:pt x="233" y="324"/>
                      </a:lnTo>
                      <a:lnTo>
                        <a:pt x="207" y="327"/>
                      </a:lnTo>
                      <a:lnTo>
                        <a:pt x="207" y="327"/>
                      </a:lnTo>
                      <a:lnTo>
                        <a:pt x="167" y="324"/>
                      </a:lnTo>
                      <a:lnTo>
                        <a:pt x="130" y="320"/>
                      </a:lnTo>
                      <a:lnTo>
                        <a:pt x="97" y="311"/>
                      </a:lnTo>
                      <a:lnTo>
                        <a:pt x="66" y="298"/>
                      </a:lnTo>
                      <a:lnTo>
                        <a:pt x="42" y="285"/>
                      </a:lnTo>
                      <a:lnTo>
                        <a:pt x="33" y="276"/>
                      </a:lnTo>
                      <a:lnTo>
                        <a:pt x="22" y="267"/>
                      </a:lnTo>
                      <a:lnTo>
                        <a:pt x="16" y="256"/>
                      </a:lnTo>
                      <a:lnTo>
                        <a:pt x="9" y="248"/>
                      </a:lnTo>
                      <a:lnTo>
                        <a:pt x="5" y="237"/>
                      </a:lnTo>
                      <a:lnTo>
                        <a:pt x="2" y="223"/>
                      </a:lnTo>
                      <a:lnTo>
                        <a:pt x="2" y="223"/>
                      </a:lnTo>
                      <a:lnTo>
                        <a:pt x="0" y="208"/>
                      </a:lnTo>
                      <a:lnTo>
                        <a:pt x="0" y="208"/>
                      </a:lnTo>
                      <a:lnTo>
                        <a:pt x="0" y="193"/>
                      </a:lnTo>
                      <a:lnTo>
                        <a:pt x="5" y="177"/>
                      </a:lnTo>
                      <a:lnTo>
                        <a:pt x="9" y="162"/>
                      </a:lnTo>
                      <a:lnTo>
                        <a:pt x="18" y="149"/>
                      </a:lnTo>
                      <a:lnTo>
                        <a:pt x="29" y="133"/>
                      </a:lnTo>
                      <a:lnTo>
                        <a:pt x="40" y="120"/>
                      </a:lnTo>
                      <a:lnTo>
                        <a:pt x="53" y="105"/>
                      </a:lnTo>
                      <a:lnTo>
                        <a:pt x="70" y="92"/>
                      </a:lnTo>
                      <a:lnTo>
                        <a:pt x="88" y="79"/>
                      </a:lnTo>
                      <a:lnTo>
                        <a:pt x="106" y="65"/>
                      </a:lnTo>
                      <a:lnTo>
                        <a:pt x="127" y="54"/>
                      </a:lnTo>
                      <a:lnTo>
                        <a:pt x="149" y="43"/>
                      </a:lnTo>
                      <a:lnTo>
                        <a:pt x="174" y="35"/>
                      </a:lnTo>
                      <a:lnTo>
                        <a:pt x="198" y="26"/>
                      </a:lnTo>
                      <a:lnTo>
                        <a:pt x="224" y="17"/>
                      </a:lnTo>
                      <a:lnTo>
                        <a:pt x="253" y="11"/>
                      </a:lnTo>
                      <a:lnTo>
                        <a:pt x="253" y="11"/>
                      </a:lnTo>
                      <a:lnTo>
                        <a:pt x="281" y="6"/>
                      </a:lnTo>
                      <a:lnTo>
                        <a:pt x="308" y="2"/>
                      </a:lnTo>
                      <a:lnTo>
                        <a:pt x="336" y="0"/>
                      </a:lnTo>
                      <a:lnTo>
                        <a:pt x="362" y="0"/>
                      </a:lnTo>
                      <a:lnTo>
                        <a:pt x="362" y="0"/>
                      </a:lnTo>
                      <a:lnTo>
                        <a:pt x="402" y="0"/>
                      </a:lnTo>
                      <a:lnTo>
                        <a:pt x="441" y="6"/>
                      </a:lnTo>
                      <a:lnTo>
                        <a:pt x="474" y="15"/>
                      </a:lnTo>
                      <a:lnTo>
                        <a:pt x="503" y="26"/>
                      </a:lnTo>
                      <a:lnTo>
                        <a:pt x="529" y="41"/>
                      </a:lnTo>
                      <a:lnTo>
                        <a:pt x="540" y="50"/>
                      </a:lnTo>
                      <a:lnTo>
                        <a:pt x="549" y="59"/>
                      </a:lnTo>
                      <a:lnTo>
                        <a:pt x="556" y="68"/>
                      </a:lnTo>
                      <a:lnTo>
                        <a:pt x="562" y="79"/>
                      </a:lnTo>
                      <a:lnTo>
                        <a:pt x="569" y="90"/>
                      </a:lnTo>
                      <a:lnTo>
                        <a:pt x="571" y="101"/>
                      </a:lnTo>
                      <a:lnTo>
                        <a:pt x="571" y="101"/>
                      </a:lnTo>
                      <a:lnTo>
                        <a:pt x="573" y="118"/>
                      </a:lnTo>
                      <a:lnTo>
                        <a:pt x="573" y="118"/>
                      </a:lnTo>
                      <a:lnTo>
                        <a:pt x="571" y="129"/>
                      </a:lnTo>
                      <a:lnTo>
                        <a:pt x="569" y="142"/>
                      </a:lnTo>
                      <a:lnTo>
                        <a:pt x="567" y="153"/>
                      </a:lnTo>
                      <a:lnTo>
                        <a:pt x="560" y="166"/>
                      </a:lnTo>
                      <a:lnTo>
                        <a:pt x="545" y="191"/>
                      </a:lnTo>
                      <a:lnTo>
                        <a:pt x="525" y="212"/>
                      </a:lnTo>
                      <a:lnTo>
                        <a:pt x="499" y="237"/>
                      </a:lnTo>
                      <a:lnTo>
                        <a:pt x="470" y="256"/>
                      </a:lnTo>
                      <a:lnTo>
                        <a:pt x="437" y="276"/>
                      </a:lnTo>
                      <a:lnTo>
                        <a:pt x="400" y="294"/>
                      </a:lnTo>
                      <a:lnTo>
                        <a:pt x="400" y="2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</p:grpSp>
      <p:sp>
        <p:nvSpPr>
          <p:cNvPr id="231" name="직사각형 230"/>
          <p:cNvSpPr/>
          <p:nvPr/>
        </p:nvSpPr>
        <p:spPr>
          <a:xfrm>
            <a:off x="7238360" y="1134812"/>
            <a:ext cx="792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고마워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ectangle 1"/>
          <p:cNvSpPr>
            <a:spLocks noChangeArrowheads="1"/>
          </p:cNvSpPr>
          <p:nvPr/>
        </p:nvSpPr>
        <p:spPr bwMode="auto">
          <a:xfrm>
            <a:off x="328714" y="4394545"/>
            <a:ext cx="871296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버튼은 이벤트를 전달받아서 소비한다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소비는 눌러진 효과를 나타낸다는 의미함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소비하기 때문에 뷰의 </a:t>
            </a: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onTouchEvent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함수는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true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</a:t>
            </a:r>
            <a:r>
              <a:rPr kumimoji="1" lang="ko-KR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리턴함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따라서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뷰그룹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액티비티의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dispatchTouchEvent</a:t>
            </a:r>
            <a:r>
              <a:rPr kumimoji="1" lang="en-US" altLang="ko-KR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함수가 호출되지 않음</a:t>
            </a:r>
            <a:r>
              <a:rPr kumimoji="1" lang="en-US" altLang="ko-KR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en-US" altLang="ko-K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55901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터치 이벤트 수신 함수의 역할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3271178" cy="144016"/>
            <a:chOff x="292710" y="457389"/>
            <a:chExt cx="327117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316835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Picture 4" descr="E:\Android Programming\WorkSpace\AndroidBooks\working2\참고 데이터\이미지 모음\핸드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6580" y="820182"/>
            <a:ext cx="1698315" cy="3396630"/>
          </a:xfrm>
          <a:prstGeom prst="rect">
            <a:avLst/>
          </a:prstGeom>
          <a:noFill/>
        </p:spPr>
      </p:pic>
      <p:sp>
        <p:nvSpPr>
          <p:cNvPr id="34" name="직사각형 33"/>
          <p:cNvSpPr/>
          <p:nvPr/>
        </p:nvSpPr>
        <p:spPr bwMode="auto">
          <a:xfrm>
            <a:off x="539552" y="1628800"/>
            <a:ext cx="5500726" cy="464347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10990" y="3057561"/>
            <a:ext cx="5357850" cy="314327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82428" y="4486320"/>
            <a:ext cx="5214974" cy="164307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552" y="1628800"/>
            <a:ext cx="1000132" cy="246221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Activity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0990" y="3057561"/>
            <a:ext cx="1000132" cy="24622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ViewGroup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428" y="4486320"/>
            <a:ext cx="100013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753866" y="2057428"/>
            <a:ext cx="2500330" cy="928694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rgbClr val="4F81BD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public boolean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dispatchTouchEvent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 MotionEvent ev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return super.dispatchTouchEvent( ev 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}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3325634" y="2057428"/>
            <a:ext cx="2500330" cy="928694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rgbClr val="4F81BD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public boolean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onTouchEvent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 MotionEvent ev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return super.onTouchEvent( ev 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}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753866" y="3486189"/>
            <a:ext cx="2500330" cy="928694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rgbClr val="4F81BD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public boolean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dispatchTouchEvent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 MotionEvent ev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return super.dispatchTouchEvent( ev 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}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753866" y="4914948"/>
            <a:ext cx="2500330" cy="928694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rgbClr val="4F81BD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public boolean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dispatchTouchEvent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 MotionEvent ev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return super.dispatchTouchEvent( ev 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}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53866" y="3343313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53866" y="4772072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53866" y="1914552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3325634" y="3414751"/>
            <a:ext cx="2500330" cy="1000132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rgbClr val="4F81BD">
                <a:lumMod val="40000"/>
                <a:lumOff val="6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public boolean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onTouchEvent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 MotionEvent ev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return super.onTouchEvent( ev 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}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3325634" y="4914948"/>
            <a:ext cx="2500330" cy="928694"/>
          </a:xfrm>
          <a:prstGeom prst="roundRect">
            <a:avLst/>
          </a:prstGeom>
          <a:solidFill>
            <a:sysClr val="window" lastClr="FFFFFF"/>
          </a:solidFill>
          <a:ln w="28575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public boolean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onTouchEvent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 MotionEvent ev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return super.onTouchEvent( ev 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}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325634" y="3271875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25634" y="1914552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325634" y="4772072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Shape 51"/>
          <p:cNvCxnSpPr>
            <a:endCxn id="40" idx="0"/>
          </p:cNvCxnSpPr>
          <p:nvPr/>
        </p:nvCxnSpPr>
        <p:spPr>
          <a:xfrm rot="10800000" flipV="1">
            <a:off x="2004032" y="1485924"/>
            <a:ext cx="2464611" cy="571504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253932" y="1057296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터치 디바이스로부터 이벤트를 받음</a:t>
            </a: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2396940" y="1343048"/>
            <a:ext cx="1214446" cy="214314"/>
          </a:xfrm>
          <a:prstGeom prst="roundRect">
            <a:avLst/>
          </a:prstGeom>
          <a:solidFill>
            <a:srgbClr val="FF0000"/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중간 과정은 생략함</a:t>
            </a:r>
            <a:endParaRPr kumimoji="1" lang="ko-KR" altLang="en-US" sz="1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96874" y="1343048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U자형 화살표 55"/>
          <p:cNvSpPr/>
          <p:nvPr/>
        </p:nvSpPr>
        <p:spPr bwMode="auto">
          <a:xfrm rot="10800000" flipH="1">
            <a:off x="1611122" y="2343180"/>
            <a:ext cx="3714776" cy="3286148"/>
          </a:xfrm>
          <a:prstGeom prst="uturnArrow">
            <a:avLst>
              <a:gd name="adj1" fmla="val 12826"/>
              <a:gd name="adj2" fmla="val 18188"/>
              <a:gd name="adj3" fmla="val 20072"/>
              <a:gd name="adj4" fmla="val 43750"/>
              <a:gd name="adj5" fmla="val 99699"/>
            </a:avLst>
          </a:prstGeom>
          <a:solidFill>
            <a:sysClr val="windowText" lastClr="000000">
              <a:alpha val="15000"/>
            </a:sys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57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402138">
            <a:off x="4501823" y="1323991"/>
            <a:ext cx="469225" cy="67465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575799" y="-103748"/>
            <a:ext cx="87129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&gt; </a:t>
            </a: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onTouchEvent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이벤트를 처리하는 함수</a:t>
            </a:r>
            <a:endParaRPr kumimoji="1"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&gt; </a:t>
            </a: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dispatchTouchEv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ent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뷰를 탐색해 가가는 함수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 </a:t>
            </a:r>
            <a:r>
              <a:rPr kumimoji="1"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onTouchEvent</a:t>
            </a:r>
            <a:r>
              <a:rPr kumimoji="1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호출</a:t>
            </a:r>
            <a:r>
              <a:rPr kumimoji="1"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17755</TotalTime>
  <Words>3209</Words>
  <Application>Microsoft Office PowerPoint</Application>
  <PresentationFormat>화면 슬라이드 쇼(4:3)</PresentationFormat>
  <Paragraphs>708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HY견명조</vt:lpstr>
      <vt:lpstr>굴림</vt:lpstr>
      <vt:lpstr>맑은 고딕</vt:lpstr>
      <vt:lpstr>Arial</vt:lpstr>
      <vt:lpstr>Consolas</vt:lpstr>
      <vt:lpstr>Georgia</vt:lpstr>
      <vt:lpstr>Wingdings</vt:lpstr>
      <vt:lpstr>Wingdings 2</vt:lpstr>
      <vt:lpstr>테크닉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안드로이드다. 박성근의 안드로이드 앱프로그래밍</dc:title>
  <dc:creator>pmystory</dc:creator>
  <cp:lastModifiedBy>최성훈</cp:lastModifiedBy>
  <cp:revision>878</cp:revision>
  <dcterms:created xsi:type="dcterms:W3CDTF">2014-05-30T04:53:52Z</dcterms:created>
  <dcterms:modified xsi:type="dcterms:W3CDTF">2019-09-23T09:51:38Z</dcterms:modified>
</cp:coreProperties>
</file>