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5" r:id="rId4"/>
    <p:sldId id="264" r:id="rId5"/>
    <p:sldId id="267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653"/>
    <a:srgbClr val="2A9D8F"/>
    <a:srgbClr val="E9C46A"/>
    <a:srgbClr val="666666"/>
    <a:srgbClr val="F4A261"/>
    <a:srgbClr val="E76F51"/>
    <a:srgbClr val="157394"/>
    <a:srgbClr val="E17070"/>
    <a:srgbClr val="D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981" y="72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1220-7911-4D6A-85E1-B00BFEDE9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3F78A-7542-4863-BF17-DB586F04C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D7215-FFFE-43AD-AD0C-A1F4A269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5068-44B0-4606-96FC-24C8FA713C9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ED25-5CAA-427A-9925-9C2E4FB6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AC36-1350-44A1-88AA-22383374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0AA-032E-46BE-AE90-302226E0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B052-CF90-47E4-86B2-BBC3D8B8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0A626-F44E-4BFA-8EFF-4282025B3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56B5-76C0-4AA6-BF7B-4070DF4A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5068-44B0-4606-96FC-24C8FA713C9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2DCC-4540-4F66-B7E3-01D288F7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E396-98F7-4AA7-BAF6-7DED0398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0AA-032E-46BE-AE90-302226E0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4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4F933-81F4-4C4E-99FC-94B5E30F0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8A0B7-DC14-43D4-9E4D-31B4988C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667C-4C69-484E-A117-0DEC1F48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5068-44B0-4606-96FC-24C8FA713C9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3646-CD1A-484D-BAD3-7AD26ECD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69C0D-D2E5-4E3D-9ADB-AC7E78D3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0AA-032E-46BE-AE90-302226E0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20A2-262A-4839-8A0E-2EFDB635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AA1D-ADF4-44E9-A6E8-03DC37159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ACA8-86ED-4948-BC91-15A43A26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5068-44B0-4606-96FC-24C8FA713C9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E0BA-2044-44F7-BA5D-BB9155D9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15CD8-4D12-4198-B471-E554A1E9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0AA-032E-46BE-AE90-302226E0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7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ED24-87C1-4E85-9E9E-DCB39455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54DED-EE63-4928-948D-8C825D19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B7C9F-DBC2-412E-AF05-B83FB4AF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5068-44B0-4606-96FC-24C8FA713C9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93C76-E86A-4DDF-A9BA-F8A0ADA1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6DEE-6D4D-45A7-B4A5-35376BFD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0AA-032E-46BE-AE90-302226E0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3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1343-4232-4CBE-859A-39D0DE1C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DB1C-F871-4992-AEC7-7BBC81B17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DDFFC-A846-4463-9533-71E913A3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A8BB3-9D8C-4692-B9FF-EA3B5E2B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5068-44B0-4606-96FC-24C8FA713C9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D40F9-3EA4-4079-8864-5A6A4877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8F209-2460-4789-922C-10EBB075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0AA-032E-46BE-AE90-302226E0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4999-E0B7-4E9A-B6E9-351EF370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E9AF6-09F5-4EBA-A8A6-3B70C8E9D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D5356-F949-41AC-9B56-06DDF2F65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870CF-2BF2-4D4D-AB92-5E9546FBA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388D5-BFA2-41C2-A4DC-FDC6A381C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8853E-98EC-4C74-8EAD-B9FFDADC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5068-44B0-4606-96FC-24C8FA713C9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56B82-3951-446C-937F-107F7424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609B4-E072-4D51-BC9F-960E9173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0AA-032E-46BE-AE90-302226E0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53AE-A5EE-42B7-8A12-1B714BD0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9DB3A-B058-475A-8AD0-7F566658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5068-44B0-4606-96FC-24C8FA713C9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B2386-6592-4ED1-A807-2AA44B6F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40581-4C07-48A9-BFBF-D0D60500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0AA-032E-46BE-AE90-302226E0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A2CB2-0B81-4F25-895A-6A0342C5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5068-44B0-4606-96FC-24C8FA713C9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9755E-08A4-4521-A94D-89C5EB22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305ED-4633-4150-954F-B2494F98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0AA-032E-46BE-AE90-302226E0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6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3EE0-5EE7-437B-8858-5B1E82A1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C49B-3181-41F0-A439-E373A7E6E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CD2CF-76A6-4542-8B22-4D2D6AADC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D121E-66E6-4937-A405-BD4E70ED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5068-44B0-4606-96FC-24C8FA713C9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8C6A9-1F9A-4462-B657-2B714DD0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94632-831C-4014-8B54-30F819D1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0AA-032E-46BE-AE90-302226E0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3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2CC7-8670-42F8-88AF-AD057143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1D492-B3A7-475B-810B-20CDC3932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449B8-D249-4BC2-B7D0-4C63A5930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D01BA-2406-4A9A-9466-7330A6BC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5068-44B0-4606-96FC-24C8FA713C9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5BE6D-E5AC-49BC-B1CE-64B57720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6E37C-C010-40B6-8381-89A7AE5E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0AA-032E-46BE-AE90-302226E0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D87D4-30CE-4657-88F8-9C860FD0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F134A-8060-4A8F-B38B-61C3B631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8F1D-2BEC-4552-A339-E4BBFD3A3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D5068-44B0-4606-96FC-24C8FA713C96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CCD4-A000-4D31-891C-275054ADE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B568-A259-4287-9D05-EA13A6838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080AA-032E-46BE-AE90-302226E0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5.xml"/><Relationship Id="rId18" Type="http://schemas.openxmlformats.org/officeDocument/2006/relationships/slide" Target="slide4.xml"/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17" Type="http://schemas.openxmlformats.org/officeDocument/2006/relationships/slide" Target="slide3.xml"/><Relationship Id="rId2" Type="http://schemas.openxmlformats.org/officeDocument/2006/relationships/image" Target="../media/image1.png"/><Relationship Id="rId16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0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5.xml"/><Relationship Id="rId18" Type="http://schemas.openxmlformats.org/officeDocument/2006/relationships/slide" Target="slide1.xml"/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17" Type="http://schemas.openxmlformats.org/officeDocument/2006/relationships/slide" Target="slide4.xml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0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5.xml"/><Relationship Id="rId18" Type="http://schemas.openxmlformats.org/officeDocument/2006/relationships/slide" Target="slide2.xml"/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17" Type="http://schemas.openxmlformats.org/officeDocument/2006/relationships/slide" Target="slide1.xml"/><Relationship Id="rId2" Type="http://schemas.openxmlformats.org/officeDocument/2006/relationships/image" Target="../media/image1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0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5.xml"/><Relationship Id="rId18" Type="http://schemas.openxmlformats.org/officeDocument/2006/relationships/slide" Target="slide3.xml"/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17" Type="http://schemas.openxmlformats.org/officeDocument/2006/relationships/slide" Target="slide1.xml"/><Relationship Id="rId2" Type="http://schemas.openxmlformats.org/officeDocument/2006/relationships/image" Target="../media/image1.png"/><Relationship Id="rId16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0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2.xml"/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slide" Target="slide3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png"/><Relationship Id="rId3" Type="http://schemas.microsoft.com/office/2007/relationships/hdphoto" Target="../media/hdphoto3.wdp"/><Relationship Id="rId7" Type="http://schemas.openxmlformats.org/officeDocument/2006/relationships/image" Target="../media/image11.svg"/><Relationship Id="rId12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6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B940256D-A71B-4AC1-A24A-36F4CEADF1AD}"/>
              </a:ext>
            </a:extLst>
          </p:cNvPr>
          <p:cNvGrpSpPr/>
          <p:nvPr/>
        </p:nvGrpSpPr>
        <p:grpSpPr>
          <a:xfrm>
            <a:off x="-656921" y="4049504"/>
            <a:ext cx="640080" cy="640080"/>
            <a:chOff x="-890050" y="4038215"/>
            <a:chExt cx="640080" cy="64008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2350B76-EF2E-4752-A571-AB7D990D3FAE}"/>
                </a:ext>
              </a:extLst>
            </p:cNvPr>
            <p:cNvSpPr/>
            <p:nvPr/>
          </p:nvSpPr>
          <p:spPr>
            <a:xfrm>
              <a:off x="-890050" y="4038215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 descr="Single gear with solid fill">
              <a:extLst>
                <a:ext uri="{FF2B5EF4-FFF2-40B4-BE49-F238E27FC236}">
                  <a16:creationId xmlns:a16="http://schemas.microsoft.com/office/drawing/2014/main" id="{D29FC50C-37F7-4605-8DD8-DCC94F5FE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2628" y="4105489"/>
              <a:ext cx="525885" cy="525885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CDE688E-E629-4E4D-912F-03913AA82FF3}"/>
              </a:ext>
            </a:extLst>
          </p:cNvPr>
          <p:cNvGrpSpPr/>
          <p:nvPr/>
        </p:nvGrpSpPr>
        <p:grpSpPr>
          <a:xfrm>
            <a:off x="-668321" y="4979776"/>
            <a:ext cx="651480" cy="640080"/>
            <a:chOff x="-901450" y="4968487"/>
            <a:chExt cx="651480" cy="64008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347480F-4E41-4A6F-8178-7D2D62902E53}"/>
                </a:ext>
              </a:extLst>
            </p:cNvPr>
            <p:cNvSpPr/>
            <p:nvPr/>
          </p:nvSpPr>
          <p:spPr>
            <a:xfrm>
              <a:off x="-890050" y="4968487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9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289F2FC1-4941-4CDB-9386-0C11177E6A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6154" b="72154" l="22717" r="75217">
                          <a14:foregroundMark x1="69674" y1="41231" x2="70000" y2="41231"/>
                          <a14:foregroundMark x1="75217" y1="43231" x2="75217" y2="43231"/>
                          <a14:foregroundMark x1="69130" y1="40462" x2="69130" y2="404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0" t="20434" r="18598" b="21938"/>
            <a:stretch/>
          </p:blipFill>
          <p:spPr>
            <a:xfrm>
              <a:off x="-901450" y="5116829"/>
              <a:ext cx="628025" cy="392655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B497256-DDEE-446F-88DC-4CCE8EA7BC34}"/>
              </a:ext>
            </a:extLst>
          </p:cNvPr>
          <p:cNvGrpSpPr/>
          <p:nvPr/>
        </p:nvGrpSpPr>
        <p:grpSpPr>
          <a:xfrm>
            <a:off x="-656921" y="5910050"/>
            <a:ext cx="640080" cy="640080"/>
            <a:chOff x="-890050" y="5898761"/>
            <a:chExt cx="640080" cy="64008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7EE45E2-4180-4D74-83A1-19CAABCC99C7}"/>
                </a:ext>
              </a:extLst>
            </p:cNvPr>
            <p:cNvSpPr/>
            <p:nvPr/>
          </p:nvSpPr>
          <p:spPr>
            <a:xfrm>
              <a:off x="-890050" y="5898761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C7AE88C2-09CD-48D4-8149-D5B49F012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333" y1="20556" x2="38333" y2="20556"/>
                          <a14:foregroundMark x1="19167" y1="54444" x2="19167" y2="54444"/>
                          <a14:foregroundMark x1="53056" y1="48889" x2="53056" y2="4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4631" y="5964441"/>
              <a:ext cx="508719" cy="508719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5919947-6A26-4B7A-98AD-1970CD3D478D}"/>
              </a:ext>
            </a:extLst>
          </p:cNvPr>
          <p:cNvGrpSpPr/>
          <p:nvPr/>
        </p:nvGrpSpPr>
        <p:grpSpPr>
          <a:xfrm>
            <a:off x="-656921" y="1258688"/>
            <a:ext cx="640080" cy="640080"/>
            <a:chOff x="-890050" y="1247399"/>
            <a:chExt cx="640080" cy="64008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2D10681-1AE1-4DA2-B95A-B362B4C17E97}"/>
                </a:ext>
              </a:extLst>
            </p:cNvPr>
            <p:cNvSpPr/>
            <p:nvPr/>
          </p:nvSpPr>
          <p:spPr>
            <a:xfrm>
              <a:off x="-890050" y="1247399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99" descr="A picture containing text, businesscard&#10;&#10;Description automatically generated">
              <a:extLst>
                <a:ext uri="{FF2B5EF4-FFF2-40B4-BE49-F238E27FC236}">
                  <a16:creationId xmlns:a16="http://schemas.microsoft.com/office/drawing/2014/main" id="{1AE82CA1-5940-4163-8339-591FA398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8913" y1="38370" x2="28913" y2="38370"/>
                          <a14:foregroundMark x1="33913" y1="67391" x2="33913" y2="67391"/>
                          <a14:foregroundMark x1="72174" y1="70978" x2="72174" y2="709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4631" y="1338473"/>
              <a:ext cx="457931" cy="457931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ED0AEE6-E6A6-444E-9CF9-A7CD20FAA886}"/>
              </a:ext>
            </a:extLst>
          </p:cNvPr>
          <p:cNvGrpSpPr/>
          <p:nvPr/>
        </p:nvGrpSpPr>
        <p:grpSpPr>
          <a:xfrm>
            <a:off x="-686966" y="3119230"/>
            <a:ext cx="640080" cy="640080"/>
            <a:chOff x="5782399" y="3115399"/>
            <a:chExt cx="640080" cy="64008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B8CA648-97FD-449C-A645-64605FEA8CDD}"/>
                </a:ext>
              </a:extLst>
            </p:cNvPr>
            <p:cNvSpPr/>
            <p:nvPr/>
          </p:nvSpPr>
          <p:spPr>
            <a:xfrm>
              <a:off x="5782399" y="3115399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10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5C29937-563C-4E08-81FE-B251BB98E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612" y="3156388"/>
              <a:ext cx="560341" cy="56034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397ADB-1897-42B1-B286-6F3DF4483EDC}"/>
              </a:ext>
            </a:extLst>
          </p:cNvPr>
          <p:cNvGrpSpPr/>
          <p:nvPr/>
        </p:nvGrpSpPr>
        <p:grpSpPr>
          <a:xfrm>
            <a:off x="463534" y="328416"/>
            <a:ext cx="640080" cy="640080"/>
            <a:chOff x="-890050" y="317127"/>
            <a:chExt cx="640080" cy="64008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D9FE544-F4D0-405D-9F1C-6973D0E55C8A}"/>
                </a:ext>
              </a:extLst>
            </p:cNvPr>
            <p:cNvSpPr/>
            <p:nvPr/>
          </p:nvSpPr>
          <p:spPr>
            <a:xfrm>
              <a:off x="-890050" y="317127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B74F069-6DAE-403E-8861-6512F989B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4803" y="457200"/>
              <a:ext cx="331958" cy="331958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E9492BF-9F55-4F84-AFFE-F74D071540F3}"/>
              </a:ext>
            </a:extLst>
          </p:cNvPr>
          <p:cNvGrpSpPr/>
          <p:nvPr/>
        </p:nvGrpSpPr>
        <p:grpSpPr>
          <a:xfrm>
            <a:off x="-656921" y="2188960"/>
            <a:ext cx="640080" cy="640080"/>
            <a:chOff x="-890050" y="2177671"/>
            <a:chExt cx="640080" cy="64008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B39207C-E4EC-4A9D-A3F2-49140113BF38}"/>
                </a:ext>
              </a:extLst>
            </p:cNvPr>
            <p:cNvSpPr/>
            <p:nvPr/>
          </p:nvSpPr>
          <p:spPr>
            <a:xfrm>
              <a:off x="-890050" y="2177671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10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0D6DFE7-A5D7-45FD-AEDA-1C42589C3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19142" y="2302520"/>
              <a:ext cx="428953" cy="428953"/>
            </a:xfrm>
            <a:prstGeom prst="rect">
              <a:avLst/>
            </a:prstGeom>
          </p:spPr>
        </p:pic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0E26B742-6DB1-4403-8779-6D9CB6AC15C1}"/>
              </a:ext>
            </a:extLst>
          </p:cNvPr>
          <p:cNvSpPr/>
          <p:nvPr/>
        </p:nvSpPr>
        <p:spPr>
          <a:xfrm>
            <a:off x="0" y="-8702671"/>
            <a:ext cx="783961" cy="18008104"/>
          </a:xfrm>
          <a:custGeom>
            <a:avLst/>
            <a:gdLst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260530 w 783951"/>
              <a:gd name="connsiteY2" fmla="*/ 9346614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260530 w 783951"/>
              <a:gd name="connsiteY2" fmla="*/ 9346614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260530 w 783951"/>
              <a:gd name="connsiteY2" fmla="*/ 9346614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38098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61" h="18008104">
                <a:moveTo>
                  <a:pt x="783951" y="0"/>
                </a:moveTo>
                <a:lnTo>
                  <a:pt x="783951" y="8941276"/>
                </a:lnTo>
                <a:cubicBezTo>
                  <a:pt x="781987" y="9024541"/>
                  <a:pt x="443472" y="8920467"/>
                  <a:pt x="417164" y="9345558"/>
                </a:cubicBezTo>
                <a:cubicBezTo>
                  <a:pt x="436061" y="9798178"/>
                  <a:pt x="786215" y="9663418"/>
                  <a:pt x="783951" y="9755130"/>
                </a:cubicBezTo>
                <a:lnTo>
                  <a:pt x="783951" y="18008104"/>
                </a:lnTo>
                <a:lnTo>
                  <a:pt x="0" y="18008104"/>
                </a:lnTo>
                <a:lnTo>
                  <a:pt x="0" y="0"/>
                </a:lnTo>
                <a:lnTo>
                  <a:pt x="7839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1" name="Graphic 110" descr="Single gear with solid fill">
            <a:hlinkClick r:id="rId13" action="ppaction://hlinksldjump"/>
            <a:extLst>
              <a:ext uri="{FF2B5EF4-FFF2-40B4-BE49-F238E27FC236}">
                <a16:creationId xmlns:a16="http://schemas.microsoft.com/office/drawing/2014/main" id="{FBCD7162-46E9-4540-BAC7-5593E472C2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437" y="4111133"/>
            <a:ext cx="525885" cy="525885"/>
          </a:xfrm>
          <a:prstGeom prst="rect">
            <a:avLst/>
          </a:prstGeom>
        </p:spPr>
      </p:pic>
      <p:pic>
        <p:nvPicPr>
          <p:cNvPr id="112" name="Picture 111" descr="Icon&#10;&#10;Description automatically generated with medium confidence">
            <a:extLst>
              <a:ext uri="{FF2B5EF4-FFF2-40B4-BE49-F238E27FC236}">
                <a16:creationId xmlns:a16="http://schemas.microsoft.com/office/drawing/2014/main" id="{821CFE51-0623-4DE0-A597-2F9050DDC0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154" b="72154" l="22717" r="75217">
                        <a14:foregroundMark x1="69674" y1="41231" x2="70000" y2="41231"/>
                        <a14:foregroundMark x1="75217" y1="43231" x2="75217" y2="43231"/>
                        <a14:foregroundMark x1="69130" y1="40462" x2="69130" y2="40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20434" r="18598" b="21938"/>
          <a:stretch/>
        </p:blipFill>
        <p:spPr>
          <a:xfrm>
            <a:off x="160121" y="5122473"/>
            <a:ext cx="628025" cy="392655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BBE68CAE-E396-46F7-B087-49D8ECA4FB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333" y1="20556" x2="38333" y2="20556"/>
                        <a14:foregroundMark x1="19167" y1="54444" x2="19167" y2="54444"/>
                        <a14:foregroundMark x1="53056" y1="48889" x2="53056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0" y="5970085"/>
            <a:ext cx="508719" cy="508719"/>
          </a:xfrm>
          <a:prstGeom prst="rect">
            <a:avLst/>
          </a:prstGeom>
        </p:spPr>
      </p:pic>
      <p:pic>
        <p:nvPicPr>
          <p:cNvPr id="114" name="Picture 113" descr="A picture containing text, businesscard&#10;&#10;Description automatically generated">
            <a:hlinkClick r:id="rId16" action="ppaction://hlinksldjump"/>
            <a:extLst>
              <a:ext uri="{FF2B5EF4-FFF2-40B4-BE49-F238E27FC236}">
                <a16:creationId xmlns:a16="http://schemas.microsoft.com/office/drawing/2014/main" id="{401385FB-8F92-4CBF-B148-539E3D39C31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8913" y1="38370" x2="28913" y2="38370"/>
                        <a14:foregroundMark x1="33913" y1="67391" x2="33913" y2="67391"/>
                        <a14:foregroundMark x1="72174" y1="70978" x2="72174" y2="7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0" y="1344117"/>
            <a:ext cx="457931" cy="457931"/>
          </a:xfrm>
          <a:prstGeom prst="rect">
            <a:avLst/>
          </a:prstGeom>
        </p:spPr>
      </p:pic>
      <p:pic>
        <p:nvPicPr>
          <p:cNvPr id="116" name="Picture 115" descr="Shape&#10;&#10;Description automatically generated with low confidence">
            <a:hlinkClick r:id="rId17" action="ppaction://hlinksldjump"/>
            <a:extLst>
              <a:ext uri="{FF2B5EF4-FFF2-40B4-BE49-F238E27FC236}">
                <a16:creationId xmlns:a16="http://schemas.microsoft.com/office/drawing/2014/main" id="{ABBC6214-8260-4895-A743-5B7C78E63CD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9" y="2308164"/>
            <a:ext cx="428953" cy="428953"/>
          </a:xfrm>
          <a:prstGeom prst="rect">
            <a:avLst/>
          </a:prstGeom>
        </p:spPr>
      </p:pic>
      <p:pic>
        <p:nvPicPr>
          <p:cNvPr id="117" name="Picture 116" descr="Shape&#10;&#10;Description automatically generated with low confidence">
            <a:hlinkClick r:id="rId18" action="ppaction://hlinksldjump"/>
            <a:extLst>
              <a:ext uri="{FF2B5EF4-FFF2-40B4-BE49-F238E27FC236}">
                <a16:creationId xmlns:a16="http://schemas.microsoft.com/office/drawing/2014/main" id="{EC786D57-8CD5-495F-8A04-2ED2664F626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4" y="3154576"/>
            <a:ext cx="560341" cy="560341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8D6BECE-865E-4C3F-8F2C-71D8F0018087}"/>
              </a:ext>
            </a:extLst>
          </p:cNvPr>
          <p:cNvSpPr txBox="1"/>
          <p:nvPr/>
        </p:nvSpPr>
        <p:spPr>
          <a:xfrm>
            <a:off x="2833352" y="560231"/>
            <a:ext cx="677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radley Hand ITC" panose="03070402050302030203" pitchFamily="66" charset="0"/>
              </a:rPr>
              <a:t>MANJARO</a:t>
            </a:r>
          </a:p>
        </p:txBody>
      </p:sp>
    </p:spTree>
    <p:extLst>
      <p:ext uri="{BB962C8B-B14F-4D97-AF65-F5344CB8AC3E}">
        <p14:creationId xmlns:p14="http://schemas.microsoft.com/office/powerpoint/2010/main" val="347899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1DBCE1F-2836-4309-9098-2DA420B0EA05}"/>
              </a:ext>
            </a:extLst>
          </p:cNvPr>
          <p:cNvGrpSpPr/>
          <p:nvPr/>
        </p:nvGrpSpPr>
        <p:grpSpPr>
          <a:xfrm>
            <a:off x="-656921" y="4049504"/>
            <a:ext cx="640080" cy="640080"/>
            <a:chOff x="-890050" y="4038215"/>
            <a:chExt cx="640080" cy="64008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5E0234-77D7-4E26-9C29-6BA0C8FD9BC0}"/>
                </a:ext>
              </a:extLst>
            </p:cNvPr>
            <p:cNvSpPr/>
            <p:nvPr/>
          </p:nvSpPr>
          <p:spPr>
            <a:xfrm>
              <a:off x="-890050" y="4038215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Single gear with solid fill">
              <a:extLst>
                <a:ext uri="{FF2B5EF4-FFF2-40B4-BE49-F238E27FC236}">
                  <a16:creationId xmlns:a16="http://schemas.microsoft.com/office/drawing/2014/main" id="{912A8195-6369-4310-86AA-04209811E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2628" y="4105489"/>
              <a:ext cx="525885" cy="52588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1D9352-E999-4570-864E-9C5CDBED3903}"/>
              </a:ext>
            </a:extLst>
          </p:cNvPr>
          <p:cNvGrpSpPr/>
          <p:nvPr/>
        </p:nvGrpSpPr>
        <p:grpSpPr>
          <a:xfrm>
            <a:off x="-668321" y="4979776"/>
            <a:ext cx="651480" cy="640080"/>
            <a:chOff x="-901450" y="4968487"/>
            <a:chExt cx="651480" cy="64008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B6D724B-B4D1-469B-9ACF-E8C610D0565F}"/>
                </a:ext>
              </a:extLst>
            </p:cNvPr>
            <p:cNvSpPr/>
            <p:nvPr/>
          </p:nvSpPr>
          <p:spPr>
            <a:xfrm>
              <a:off x="-890050" y="4968487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F24A7470-1B3F-4CA4-B219-35E7BEEDB8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6154" b="72154" l="22717" r="75217">
                          <a14:foregroundMark x1="69674" y1="41231" x2="70000" y2="41231"/>
                          <a14:foregroundMark x1="75217" y1="43231" x2="75217" y2="43231"/>
                          <a14:foregroundMark x1="69130" y1="40462" x2="69130" y2="404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0" t="20434" r="18598" b="21938"/>
            <a:stretch/>
          </p:blipFill>
          <p:spPr>
            <a:xfrm>
              <a:off x="-901450" y="5116829"/>
              <a:ext cx="628025" cy="392655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C1ABDA5-503A-4986-9809-911003310884}"/>
              </a:ext>
            </a:extLst>
          </p:cNvPr>
          <p:cNvGrpSpPr/>
          <p:nvPr/>
        </p:nvGrpSpPr>
        <p:grpSpPr>
          <a:xfrm>
            <a:off x="-656921" y="5910050"/>
            <a:ext cx="640080" cy="640080"/>
            <a:chOff x="-890050" y="5898761"/>
            <a:chExt cx="640080" cy="64008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263CBB-9E0E-4462-A018-1540AD09C6E5}"/>
                </a:ext>
              </a:extLst>
            </p:cNvPr>
            <p:cNvSpPr/>
            <p:nvPr/>
          </p:nvSpPr>
          <p:spPr>
            <a:xfrm>
              <a:off x="-890050" y="5898761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D06DF467-AE39-430A-90F6-7AF951A10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333" y1="20556" x2="38333" y2="20556"/>
                          <a14:foregroundMark x1="19167" y1="54444" x2="19167" y2="54444"/>
                          <a14:foregroundMark x1="53056" y1="48889" x2="53056" y2="4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4631" y="5964441"/>
              <a:ext cx="508719" cy="50871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6BEE42-CBBA-45C7-A693-B2B61B7C1DBC}"/>
              </a:ext>
            </a:extLst>
          </p:cNvPr>
          <p:cNvGrpSpPr/>
          <p:nvPr/>
        </p:nvGrpSpPr>
        <p:grpSpPr>
          <a:xfrm>
            <a:off x="463532" y="1258688"/>
            <a:ext cx="640080" cy="640080"/>
            <a:chOff x="-890050" y="1247399"/>
            <a:chExt cx="640080" cy="64008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B8CE25-31E8-4C14-9F47-D1E36E56DC91}"/>
                </a:ext>
              </a:extLst>
            </p:cNvPr>
            <p:cNvSpPr/>
            <p:nvPr/>
          </p:nvSpPr>
          <p:spPr>
            <a:xfrm>
              <a:off x="-890050" y="1247399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 descr="A picture containing text, businesscard&#10;&#10;Description automatically generated">
              <a:extLst>
                <a:ext uri="{FF2B5EF4-FFF2-40B4-BE49-F238E27FC236}">
                  <a16:creationId xmlns:a16="http://schemas.microsoft.com/office/drawing/2014/main" id="{25AD3D5F-B155-432F-9CA8-6743B509B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8913" y1="38370" x2="28913" y2="38370"/>
                          <a14:foregroundMark x1="33913" y1="67391" x2="33913" y2="67391"/>
                          <a14:foregroundMark x1="72174" y1="70978" x2="72174" y2="709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4631" y="1338473"/>
              <a:ext cx="457931" cy="457931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18E6F3-23F8-4F8C-ACD8-715EB3D93A59}"/>
              </a:ext>
            </a:extLst>
          </p:cNvPr>
          <p:cNvGrpSpPr/>
          <p:nvPr/>
        </p:nvGrpSpPr>
        <p:grpSpPr>
          <a:xfrm>
            <a:off x="-686966" y="3119230"/>
            <a:ext cx="640080" cy="640080"/>
            <a:chOff x="5782399" y="3115399"/>
            <a:chExt cx="640080" cy="64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F92881-5C07-4E63-BAB8-85DC52EEBA6E}"/>
                </a:ext>
              </a:extLst>
            </p:cNvPr>
            <p:cNvSpPr/>
            <p:nvPr/>
          </p:nvSpPr>
          <p:spPr>
            <a:xfrm>
              <a:off x="5782399" y="3115399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8703A93-8634-44A0-8ADE-87A4E6F8A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612" y="3156388"/>
              <a:ext cx="560341" cy="56034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EBC595E-8782-42DA-8B09-B57CA98325FD}"/>
              </a:ext>
            </a:extLst>
          </p:cNvPr>
          <p:cNvGrpSpPr/>
          <p:nvPr/>
        </p:nvGrpSpPr>
        <p:grpSpPr>
          <a:xfrm>
            <a:off x="-663360" y="328416"/>
            <a:ext cx="640080" cy="640080"/>
            <a:chOff x="-890050" y="317127"/>
            <a:chExt cx="640080" cy="64008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A49E22D-BFD7-4D2F-A41C-A96A6DAEAA20}"/>
                </a:ext>
              </a:extLst>
            </p:cNvPr>
            <p:cNvSpPr/>
            <p:nvPr/>
          </p:nvSpPr>
          <p:spPr>
            <a:xfrm>
              <a:off x="-890050" y="317127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FB195EA-0B03-47CB-B7B8-86CCE2D65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4803" y="457200"/>
              <a:ext cx="331958" cy="33195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4C6AACE-A094-4FAC-B7C0-1D695E799473}"/>
              </a:ext>
            </a:extLst>
          </p:cNvPr>
          <p:cNvGrpSpPr/>
          <p:nvPr/>
        </p:nvGrpSpPr>
        <p:grpSpPr>
          <a:xfrm>
            <a:off x="-656921" y="2188960"/>
            <a:ext cx="640080" cy="640080"/>
            <a:chOff x="-890050" y="2177671"/>
            <a:chExt cx="640080" cy="64008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4BD004D-D598-4AC0-841E-89D73B2237D5}"/>
                </a:ext>
              </a:extLst>
            </p:cNvPr>
            <p:cNvSpPr/>
            <p:nvPr/>
          </p:nvSpPr>
          <p:spPr>
            <a:xfrm>
              <a:off x="-890050" y="2177671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494B2D1-D3C6-4351-8AE2-8234C7D99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19142" y="2302520"/>
              <a:ext cx="428953" cy="428953"/>
            </a:xfrm>
            <a:prstGeom prst="rect">
              <a:avLst/>
            </a:prstGeom>
          </p:spPr>
        </p:pic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BCD9101-D12F-45CB-8E07-86F9256A7892}"/>
              </a:ext>
            </a:extLst>
          </p:cNvPr>
          <p:cNvSpPr/>
          <p:nvPr/>
        </p:nvSpPr>
        <p:spPr>
          <a:xfrm>
            <a:off x="0" y="-7768959"/>
            <a:ext cx="783961" cy="18008104"/>
          </a:xfrm>
          <a:custGeom>
            <a:avLst/>
            <a:gdLst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260530 w 783951"/>
              <a:gd name="connsiteY2" fmla="*/ 9346614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260530 w 783951"/>
              <a:gd name="connsiteY2" fmla="*/ 9346614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260530 w 783951"/>
              <a:gd name="connsiteY2" fmla="*/ 9346614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38098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61" h="18008104">
                <a:moveTo>
                  <a:pt x="783951" y="0"/>
                </a:moveTo>
                <a:lnTo>
                  <a:pt x="783951" y="8941276"/>
                </a:lnTo>
                <a:cubicBezTo>
                  <a:pt x="781987" y="9024541"/>
                  <a:pt x="443472" y="8920467"/>
                  <a:pt x="417164" y="9345558"/>
                </a:cubicBezTo>
                <a:cubicBezTo>
                  <a:pt x="436061" y="9798178"/>
                  <a:pt x="786215" y="9663418"/>
                  <a:pt x="783951" y="9755130"/>
                </a:cubicBezTo>
                <a:lnTo>
                  <a:pt x="783951" y="18008104"/>
                </a:lnTo>
                <a:lnTo>
                  <a:pt x="0" y="18008104"/>
                </a:lnTo>
                <a:lnTo>
                  <a:pt x="0" y="0"/>
                </a:lnTo>
                <a:lnTo>
                  <a:pt x="7839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5" name="Graphic 54" descr="Single gear with solid fill">
            <a:hlinkClick r:id="rId13" action="ppaction://hlinksldjump"/>
            <a:extLst>
              <a:ext uri="{FF2B5EF4-FFF2-40B4-BE49-F238E27FC236}">
                <a16:creationId xmlns:a16="http://schemas.microsoft.com/office/drawing/2014/main" id="{F4830591-3D30-448C-983B-CD0BD83792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437" y="4111133"/>
            <a:ext cx="525885" cy="525885"/>
          </a:xfrm>
          <a:prstGeom prst="rect">
            <a:avLst/>
          </a:prstGeom>
        </p:spPr>
      </p:pic>
      <p:pic>
        <p:nvPicPr>
          <p:cNvPr id="56" name="Picture 55" descr="Icon&#10;&#10;Description automatically generated with medium confidence">
            <a:extLst>
              <a:ext uri="{FF2B5EF4-FFF2-40B4-BE49-F238E27FC236}">
                <a16:creationId xmlns:a16="http://schemas.microsoft.com/office/drawing/2014/main" id="{C1946627-44D2-470C-BA0C-B9F585DEA0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154" b="72154" l="22717" r="75217">
                        <a14:foregroundMark x1="69674" y1="41231" x2="70000" y2="41231"/>
                        <a14:foregroundMark x1="75217" y1="43231" x2="75217" y2="43231"/>
                        <a14:foregroundMark x1="69130" y1="40462" x2="69130" y2="40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20434" r="18598" b="21938"/>
          <a:stretch/>
        </p:blipFill>
        <p:spPr>
          <a:xfrm>
            <a:off x="160121" y="5122473"/>
            <a:ext cx="628025" cy="392655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7A66F0EF-16E8-490F-A07F-3E1E935FC2D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333" y1="20556" x2="38333" y2="20556"/>
                        <a14:foregroundMark x1="19167" y1="54444" x2="19167" y2="54444"/>
                        <a14:foregroundMark x1="53056" y1="48889" x2="53056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0" y="5970085"/>
            <a:ext cx="508719" cy="508719"/>
          </a:xfrm>
          <a:prstGeom prst="rect">
            <a:avLst/>
          </a:prstGeom>
        </p:spPr>
      </p:pic>
      <p:pic>
        <p:nvPicPr>
          <p:cNvPr id="59" name="Picture 58" descr="Shape&#10;&#10;Description automatically generated with low confidence">
            <a:hlinkClick r:id="rId16" action="ppaction://hlinksldjump"/>
            <a:extLst>
              <a:ext uri="{FF2B5EF4-FFF2-40B4-BE49-F238E27FC236}">
                <a16:creationId xmlns:a16="http://schemas.microsoft.com/office/drawing/2014/main" id="{ACDBB864-2D6A-4F86-8275-78FBCC672C13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9" y="2308164"/>
            <a:ext cx="428953" cy="428953"/>
          </a:xfrm>
          <a:prstGeom prst="rect">
            <a:avLst/>
          </a:prstGeom>
        </p:spPr>
      </p:pic>
      <p:pic>
        <p:nvPicPr>
          <p:cNvPr id="60" name="Picture 59" descr="Shape&#10;&#10;Description automatically generated with low confidence">
            <a:hlinkClick r:id="rId17" action="ppaction://hlinksldjump"/>
            <a:extLst>
              <a:ext uri="{FF2B5EF4-FFF2-40B4-BE49-F238E27FC236}">
                <a16:creationId xmlns:a16="http://schemas.microsoft.com/office/drawing/2014/main" id="{FCCC6C80-48EE-4660-9C57-4924CC49D1E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4" y="3154576"/>
            <a:ext cx="560341" cy="560341"/>
          </a:xfrm>
          <a:prstGeom prst="rect">
            <a:avLst/>
          </a:prstGeom>
        </p:spPr>
      </p:pic>
      <p:pic>
        <p:nvPicPr>
          <p:cNvPr id="62" name="Picture 61" descr="Shape&#10;&#10;Description automatically generated with low confidence">
            <a:hlinkClick r:id="rId18" action="ppaction://hlinksldjump"/>
            <a:extLst>
              <a:ext uri="{FF2B5EF4-FFF2-40B4-BE49-F238E27FC236}">
                <a16:creationId xmlns:a16="http://schemas.microsoft.com/office/drawing/2014/main" id="{9F943A7C-71BF-4276-A40B-021CC7AF79E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8" y="462844"/>
            <a:ext cx="331958" cy="33195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175B58E-8FC1-45DD-B078-E0EE0E3A40DA}"/>
              </a:ext>
            </a:extLst>
          </p:cNvPr>
          <p:cNvSpPr txBox="1"/>
          <p:nvPr/>
        </p:nvSpPr>
        <p:spPr>
          <a:xfrm>
            <a:off x="2833352" y="560231"/>
            <a:ext cx="677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radley Hand ITC" panose="03070402050302030203" pitchFamily="66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531446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91FCA81-DB01-4D2A-B9F0-E9B8F55B8EF6}"/>
              </a:ext>
            </a:extLst>
          </p:cNvPr>
          <p:cNvGrpSpPr/>
          <p:nvPr/>
        </p:nvGrpSpPr>
        <p:grpSpPr>
          <a:xfrm>
            <a:off x="-656921" y="4049504"/>
            <a:ext cx="640080" cy="640080"/>
            <a:chOff x="-890050" y="4038215"/>
            <a:chExt cx="640080" cy="64008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D2A2F8-73C4-49BA-A5A4-D3EE7EBB0F3A}"/>
                </a:ext>
              </a:extLst>
            </p:cNvPr>
            <p:cNvSpPr/>
            <p:nvPr/>
          </p:nvSpPr>
          <p:spPr>
            <a:xfrm>
              <a:off x="-890050" y="4038215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Single gear with solid fill">
              <a:extLst>
                <a:ext uri="{FF2B5EF4-FFF2-40B4-BE49-F238E27FC236}">
                  <a16:creationId xmlns:a16="http://schemas.microsoft.com/office/drawing/2014/main" id="{3391CAFA-2B4C-44B9-B750-8B3C9BF98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2628" y="4105489"/>
              <a:ext cx="525885" cy="52588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3BC897-EA71-43AC-ADE2-BBA69EA63DBD}"/>
              </a:ext>
            </a:extLst>
          </p:cNvPr>
          <p:cNvGrpSpPr/>
          <p:nvPr/>
        </p:nvGrpSpPr>
        <p:grpSpPr>
          <a:xfrm>
            <a:off x="-668321" y="4979776"/>
            <a:ext cx="651480" cy="640080"/>
            <a:chOff x="-901450" y="4968487"/>
            <a:chExt cx="651480" cy="64008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165BCE3-4885-4F3B-B6ED-C5123B6758D5}"/>
                </a:ext>
              </a:extLst>
            </p:cNvPr>
            <p:cNvSpPr/>
            <p:nvPr/>
          </p:nvSpPr>
          <p:spPr>
            <a:xfrm>
              <a:off x="-890050" y="4968487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CFC4161F-E202-4006-ACE1-1C4CF656DA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6154" b="72154" l="22717" r="75217">
                          <a14:foregroundMark x1="69674" y1="41231" x2="70000" y2="41231"/>
                          <a14:foregroundMark x1="75217" y1="43231" x2="75217" y2="43231"/>
                          <a14:foregroundMark x1="69130" y1="40462" x2="69130" y2="404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0" t="20434" r="18598" b="21938"/>
            <a:stretch/>
          </p:blipFill>
          <p:spPr>
            <a:xfrm>
              <a:off x="-901450" y="5116829"/>
              <a:ext cx="628025" cy="392655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5963C3-5D17-44DE-A3B1-001A7C4798A3}"/>
              </a:ext>
            </a:extLst>
          </p:cNvPr>
          <p:cNvGrpSpPr/>
          <p:nvPr/>
        </p:nvGrpSpPr>
        <p:grpSpPr>
          <a:xfrm>
            <a:off x="-656921" y="5910050"/>
            <a:ext cx="640080" cy="640080"/>
            <a:chOff x="-890050" y="5898761"/>
            <a:chExt cx="640080" cy="64008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8C953BB-DCEB-4606-8FC0-8FFC3979A777}"/>
                </a:ext>
              </a:extLst>
            </p:cNvPr>
            <p:cNvSpPr/>
            <p:nvPr/>
          </p:nvSpPr>
          <p:spPr>
            <a:xfrm>
              <a:off x="-890050" y="5898761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153E67DF-D37F-4772-B102-3AFAB035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333" y1="20556" x2="38333" y2="20556"/>
                          <a14:foregroundMark x1="19167" y1="54444" x2="19167" y2="54444"/>
                          <a14:foregroundMark x1="53056" y1="48889" x2="53056" y2="4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4631" y="5964441"/>
              <a:ext cx="508719" cy="50871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52A4DA-BDD9-4477-B55A-A407405AE6F7}"/>
              </a:ext>
            </a:extLst>
          </p:cNvPr>
          <p:cNvGrpSpPr/>
          <p:nvPr/>
        </p:nvGrpSpPr>
        <p:grpSpPr>
          <a:xfrm>
            <a:off x="-669797" y="1258688"/>
            <a:ext cx="640080" cy="640080"/>
            <a:chOff x="-890050" y="1247399"/>
            <a:chExt cx="640080" cy="64008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CF2DCF-8C40-47F6-8674-1836075FC7AB}"/>
                </a:ext>
              </a:extLst>
            </p:cNvPr>
            <p:cNvSpPr/>
            <p:nvPr/>
          </p:nvSpPr>
          <p:spPr>
            <a:xfrm>
              <a:off x="-890050" y="1247399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 descr="A picture containing text, businesscard&#10;&#10;Description automatically generated">
              <a:extLst>
                <a:ext uri="{FF2B5EF4-FFF2-40B4-BE49-F238E27FC236}">
                  <a16:creationId xmlns:a16="http://schemas.microsoft.com/office/drawing/2014/main" id="{B1D6CD17-43BE-450C-80B6-5629F6C74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8913" y1="38370" x2="28913" y2="38370"/>
                          <a14:foregroundMark x1="33913" y1="67391" x2="33913" y2="67391"/>
                          <a14:foregroundMark x1="72174" y1="70978" x2="72174" y2="709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4631" y="1338473"/>
              <a:ext cx="457931" cy="457931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808D965-0DF4-43D2-A9D6-0C325833FEDB}"/>
              </a:ext>
            </a:extLst>
          </p:cNvPr>
          <p:cNvGrpSpPr/>
          <p:nvPr/>
        </p:nvGrpSpPr>
        <p:grpSpPr>
          <a:xfrm>
            <a:off x="-686966" y="3119230"/>
            <a:ext cx="640080" cy="640080"/>
            <a:chOff x="5782399" y="3115399"/>
            <a:chExt cx="640080" cy="64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33BF270-F55B-4F93-878F-0CE407C798DB}"/>
                </a:ext>
              </a:extLst>
            </p:cNvPr>
            <p:cNvSpPr/>
            <p:nvPr/>
          </p:nvSpPr>
          <p:spPr>
            <a:xfrm>
              <a:off x="5782399" y="3115399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566893A-CFFD-4B6D-8228-836448CF7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612" y="3156388"/>
              <a:ext cx="560341" cy="56034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02AD2A6-376E-4856-8703-3A3E834EE2AD}"/>
              </a:ext>
            </a:extLst>
          </p:cNvPr>
          <p:cNvGrpSpPr/>
          <p:nvPr/>
        </p:nvGrpSpPr>
        <p:grpSpPr>
          <a:xfrm>
            <a:off x="-663360" y="328416"/>
            <a:ext cx="640080" cy="640080"/>
            <a:chOff x="-890050" y="317127"/>
            <a:chExt cx="640080" cy="64008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6185DE-A250-405F-946B-F982F08BC05F}"/>
                </a:ext>
              </a:extLst>
            </p:cNvPr>
            <p:cNvSpPr/>
            <p:nvPr/>
          </p:nvSpPr>
          <p:spPr>
            <a:xfrm>
              <a:off x="-890050" y="317127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C02D86B-5BE7-4776-BAF3-0A6DE71A1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4803" y="457200"/>
              <a:ext cx="331958" cy="33195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998EA9B-B009-4A00-81BF-081400C36470}"/>
              </a:ext>
            </a:extLst>
          </p:cNvPr>
          <p:cNvGrpSpPr/>
          <p:nvPr/>
        </p:nvGrpSpPr>
        <p:grpSpPr>
          <a:xfrm>
            <a:off x="457085" y="2188960"/>
            <a:ext cx="640080" cy="640080"/>
            <a:chOff x="-890050" y="2177671"/>
            <a:chExt cx="640080" cy="64008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CAFB5DD-9E17-462C-B572-53CD67D18B89}"/>
                </a:ext>
              </a:extLst>
            </p:cNvPr>
            <p:cNvSpPr/>
            <p:nvPr/>
          </p:nvSpPr>
          <p:spPr>
            <a:xfrm>
              <a:off x="-890050" y="2177671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02D4968-4CDD-489D-B53F-F8F800F7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19142" y="2302520"/>
              <a:ext cx="428953" cy="428953"/>
            </a:xfrm>
            <a:prstGeom prst="rect">
              <a:avLst/>
            </a:prstGeom>
          </p:spPr>
        </p:pic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B724188-F934-4B72-910E-CA25E7917D05}"/>
              </a:ext>
            </a:extLst>
          </p:cNvPr>
          <p:cNvSpPr/>
          <p:nvPr/>
        </p:nvSpPr>
        <p:spPr>
          <a:xfrm>
            <a:off x="0" y="-6835247"/>
            <a:ext cx="783961" cy="18008104"/>
          </a:xfrm>
          <a:custGeom>
            <a:avLst/>
            <a:gdLst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260530 w 783951"/>
              <a:gd name="connsiteY2" fmla="*/ 9346614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260530 w 783951"/>
              <a:gd name="connsiteY2" fmla="*/ 9346614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260530 w 783951"/>
              <a:gd name="connsiteY2" fmla="*/ 9346614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38098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61" h="18008104">
                <a:moveTo>
                  <a:pt x="783951" y="0"/>
                </a:moveTo>
                <a:lnTo>
                  <a:pt x="783951" y="8941276"/>
                </a:lnTo>
                <a:cubicBezTo>
                  <a:pt x="781987" y="9024541"/>
                  <a:pt x="443472" y="8920467"/>
                  <a:pt x="417164" y="9345558"/>
                </a:cubicBezTo>
                <a:cubicBezTo>
                  <a:pt x="436061" y="9798178"/>
                  <a:pt x="786215" y="9663418"/>
                  <a:pt x="783951" y="9755130"/>
                </a:cubicBezTo>
                <a:lnTo>
                  <a:pt x="783951" y="18008104"/>
                </a:lnTo>
                <a:lnTo>
                  <a:pt x="0" y="18008104"/>
                </a:lnTo>
                <a:lnTo>
                  <a:pt x="0" y="0"/>
                </a:lnTo>
                <a:lnTo>
                  <a:pt x="7839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5" name="Graphic 54" descr="Single gear with solid fill">
            <a:hlinkClick r:id="rId13" action="ppaction://hlinksldjump"/>
            <a:extLst>
              <a:ext uri="{FF2B5EF4-FFF2-40B4-BE49-F238E27FC236}">
                <a16:creationId xmlns:a16="http://schemas.microsoft.com/office/drawing/2014/main" id="{B88AA184-299E-4D51-81D5-70F571B308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437" y="4111133"/>
            <a:ext cx="525885" cy="525885"/>
          </a:xfrm>
          <a:prstGeom prst="rect">
            <a:avLst/>
          </a:prstGeom>
        </p:spPr>
      </p:pic>
      <p:pic>
        <p:nvPicPr>
          <p:cNvPr id="56" name="Picture 55" descr="Icon&#10;&#10;Description automatically generated with medium confidence">
            <a:extLst>
              <a:ext uri="{FF2B5EF4-FFF2-40B4-BE49-F238E27FC236}">
                <a16:creationId xmlns:a16="http://schemas.microsoft.com/office/drawing/2014/main" id="{CD7775C1-1637-468D-8872-AE6E07D419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154" b="72154" l="22717" r="75217">
                        <a14:foregroundMark x1="69674" y1="41231" x2="70000" y2="41231"/>
                        <a14:foregroundMark x1="75217" y1="43231" x2="75217" y2="43231"/>
                        <a14:foregroundMark x1="69130" y1="40462" x2="69130" y2="40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20434" r="18598" b="21938"/>
          <a:stretch/>
        </p:blipFill>
        <p:spPr>
          <a:xfrm>
            <a:off x="160121" y="5122473"/>
            <a:ext cx="628025" cy="392655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8E00A392-B36B-4E0B-A32D-F2EDFBBFA03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333" y1="20556" x2="38333" y2="20556"/>
                        <a14:foregroundMark x1="19167" y1="54444" x2="19167" y2="54444"/>
                        <a14:foregroundMark x1="53056" y1="48889" x2="53056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0" y="5970085"/>
            <a:ext cx="508719" cy="508719"/>
          </a:xfrm>
          <a:prstGeom prst="rect">
            <a:avLst/>
          </a:prstGeom>
        </p:spPr>
      </p:pic>
      <p:pic>
        <p:nvPicPr>
          <p:cNvPr id="59" name="Picture 58" descr="Shape&#10;&#10;Description automatically generated with low confidence">
            <a:hlinkClick r:id="rId16" action="ppaction://hlinksldjump"/>
            <a:extLst>
              <a:ext uri="{FF2B5EF4-FFF2-40B4-BE49-F238E27FC236}">
                <a16:creationId xmlns:a16="http://schemas.microsoft.com/office/drawing/2014/main" id="{1D6634AA-935E-4964-BF03-BF11658539B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4" y="3154576"/>
            <a:ext cx="560341" cy="560341"/>
          </a:xfrm>
          <a:prstGeom prst="rect">
            <a:avLst/>
          </a:prstGeom>
        </p:spPr>
      </p:pic>
      <p:pic>
        <p:nvPicPr>
          <p:cNvPr id="60" name="Picture 59" descr="Shape&#10;&#10;Description automatically generated with low confidence">
            <a:hlinkClick r:id="rId17" action="ppaction://hlinksldjump"/>
            <a:extLst>
              <a:ext uri="{FF2B5EF4-FFF2-40B4-BE49-F238E27FC236}">
                <a16:creationId xmlns:a16="http://schemas.microsoft.com/office/drawing/2014/main" id="{C3072F7F-8098-48CD-A10F-D639F6FC5D7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8" y="462844"/>
            <a:ext cx="331958" cy="331958"/>
          </a:xfrm>
          <a:prstGeom prst="rect">
            <a:avLst/>
          </a:prstGeom>
        </p:spPr>
      </p:pic>
      <p:pic>
        <p:nvPicPr>
          <p:cNvPr id="61" name="Picture 60" descr="A picture containing text, businesscard&#10;&#10;Description automatically generated">
            <a:hlinkClick r:id="rId18" action="ppaction://hlinksldjump"/>
            <a:extLst>
              <a:ext uri="{FF2B5EF4-FFF2-40B4-BE49-F238E27FC236}">
                <a16:creationId xmlns:a16="http://schemas.microsoft.com/office/drawing/2014/main" id="{42A94FE3-E2AD-4364-9232-EF02C5E920E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8913" y1="38370" x2="28913" y2="38370"/>
                        <a14:foregroundMark x1="33913" y1="67391" x2="33913" y2="67391"/>
                        <a14:foregroundMark x1="72174" y1="70978" x2="72174" y2="7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0" y="1344117"/>
            <a:ext cx="457931" cy="45793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8196F5B-6FA2-48B4-86FD-7135B41AD925}"/>
              </a:ext>
            </a:extLst>
          </p:cNvPr>
          <p:cNvSpPr txBox="1"/>
          <p:nvPr/>
        </p:nvSpPr>
        <p:spPr>
          <a:xfrm>
            <a:off x="2833352" y="560231"/>
            <a:ext cx="677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radley Hand ITC" panose="03070402050302030203" pitchFamily="66" charset="0"/>
              </a:rPr>
              <a:t>RASPBERRY PI OS</a:t>
            </a:r>
          </a:p>
        </p:txBody>
      </p:sp>
    </p:spTree>
    <p:extLst>
      <p:ext uri="{BB962C8B-B14F-4D97-AF65-F5344CB8AC3E}">
        <p14:creationId xmlns:p14="http://schemas.microsoft.com/office/powerpoint/2010/main" val="2947519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69A8E1D-3BD3-459A-96E6-8F7AEF68738D}"/>
              </a:ext>
            </a:extLst>
          </p:cNvPr>
          <p:cNvGrpSpPr/>
          <p:nvPr/>
        </p:nvGrpSpPr>
        <p:grpSpPr>
          <a:xfrm>
            <a:off x="-656921" y="4049504"/>
            <a:ext cx="640080" cy="640080"/>
            <a:chOff x="-890050" y="4038215"/>
            <a:chExt cx="640080" cy="6400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783409-F3D9-4DFE-AEF6-D0EBF33E5FB9}"/>
                </a:ext>
              </a:extLst>
            </p:cNvPr>
            <p:cNvSpPr/>
            <p:nvPr/>
          </p:nvSpPr>
          <p:spPr>
            <a:xfrm>
              <a:off x="-890050" y="4038215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ingle gear with solid fill">
              <a:extLst>
                <a:ext uri="{FF2B5EF4-FFF2-40B4-BE49-F238E27FC236}">
                  <a16:creationId xmlns:a16="http://schemas.microsoft.com/office/drawing/2014/main" id="{360C79A1-318D-4D16-8101-9DE728A7D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2628" y="4105489"/>
              <a:ext cx="525885" cy="52588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B71BB78-EB6E-4ED0-B615-8FB3579C3816}"/>
              </a:ext>
            </a:extLst>
          </p:cNvPr>
          <p:cNvGrpSpPr/>
          <p:nvPr/>
        </p:nvGrpSpPr>
        <p:grpSpPr>
          <a:xfrm>
            <a:off x="-668321" y="4979776"/>
            <a:ext cx="651480" cy="640080"/>
            <a:chOff x="-901450" y="4968487"/>
            <a:chExt cx="651480" cy="64008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6690F22-520D-4847-BC74-C55F6620CE36}"/>
                </a:ext>
              </a:extLst>
            </p:cNvPr>
            <p:cNvSpPr/>
            <p:nvPr/>
          </p:nvSpPr>
          <p:spPr>
            <a:xfrm>
              <a:off x="-890050" y="4968487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B995C1EA-D45F-4F9A-9235-253BC7A58C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6154" b="72154" l="22717" r="75217">
                          <a14:foregroundMark x1="69674" y1="41231" x2="70000" y2="41231"/>
                          <a14:foregroundMark x1="75217" y1="43231" x2="75217" y2="43231"/>
                          <a14:foregroundMark x1="69130" y1="40462" x2="69130" y2="404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0" t="20434" r="18598" b="21938"/>
            <a:stretch/>
          </p:blipFill>
          <p:spPr>
            <a:xfrm>
              <a:off x="-901450" y="5116829"/>
              <a:ext cx="628025" cy="39265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9ACB56-8E64-476F-A1D1-8DCA5D91AFF0}"/>
              </a:ext>
            </a:extLst>
          </p:cNvPr>
          <p:cNvGrpSpPr/>
          <p:nvPr/>
        </p:nvGrpSpPr>
        <p:grpSpPr>
          <a:xfrm>
            <a:off x="-656921" y="5910050"/>
            <a:ext cx="640080" cy="640080"/>
            <a:chOff x="-890050" y="5898761"/>
            <a:chExt cx="640080" cy="64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55F414-DF23-49F2-BEE9-24DE77F6A17D}"/>
                </a:ext>
              </a:extLst>
            </p:cNvPr>
            <p:cNvSpPr/>
            <p:nvPr/>
          </p:nvSpPr>
          <p:spPr>
            <a:xfrm>
              <a:off x="-890050" y="5898761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4D3C8235-90AA-4096-A554-74897BDF6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333" y1="20556" x2="38333" y2="20556"/>
                          <a14:foregroundMark x1="19167" y1="54444" x2="19167" y2="54444"/>
                          <a14:foregroundMark x1="53056" y1="48889" x2="53056" y2="4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4631" y="5964441"/>
              <a:ext cx="508719" cy="50871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D203AE-235D-435C-94A6-2168B5F9696D}"/>
              </a:ext>
            </a:extLst>
          </p:cNvPr>
          <p:cNvGrpSpPr/>
          <p:nvPr/>
        </p:nvGrpSpPr>
        <p:grpSpPr>
          <a:xfrm>
            <a:off x="-656921" y="1258688"/>
            <a:ext cx="640080" cy="640080"/>
            <a:chOff x="-890050" y="1247399"/>
            <a:chExt cx="640080" cy="6400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11604E-D949-4608-A1D1-ECED9201CD8D}"/>
                </a:ext>
              </a:extLst>
            </p:cNvPr>
            <p:cNvSpPr/>
            <p:nvPr/>
          </p:nvSpPr>
          <p:spPr>
            <a:xfrm>
              <a:off x="-890050" y="1247399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A picture containing text, businesscard&#10;&#10;Description automatically generated">
              <a:extLst>
                <a:ext uri="{FF2B5EF4-FFF2-40B4-BE49-F238E27FC236}">
                  <a16:creationId xmlns:a16="http://schemas.microsoft.com/office/drawing/2014/main" id="{5EE48137-DD6C-4964-97B2-9569F38B9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8913" y1="38370" x2="28913" y2="38370"/>
                          <a14:foregroundMark x1="33913" y1="67391" x2="33913" y2="67391"/>
                          <a14:foregroundMark x1="72174" y1="70978" x2="72174" y2="709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4631" y="1338473"/>
              <a:ext cx="457931" cy="45793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802232-A207-428E-B236-690E4D4F0891}"/>
              </a:ext>
            </a:extLst>
          </p:cNvPr>
          <p:cNvGrpSpPr/>
          <p:nvPr/>
        </p:nvGrpSpPr>
        <p:grpSpPr>
          <a:xfrm>
            <a:off x="482747" y="3115399"/>
            <a:ext cx="640080" cy="640080"/>
            <a:chOff x="5782399" y="3115399"/>
            <a:chExt cx="640080" cy="6400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5C3AA1-D142-469F-88C6-41F438036403}"/>
                </a:ext>
              </a:extLst>
            </p:cNvPr>
            <p:cNvSpPr/>
            <p:nvPr/>
          </p:nvSpPr>
          <p:spPr>
            <a:xfrm>
              <a:off x="5782399" y="3115399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E100559-B85D-4F6F-9B55-5A0F9A601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612" y="3156388"/>
              <a:ext cx="560341" cy="56034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48A371-CD3E-43FE-BF1A-CA4CBADBAA17}"/>
              </a:ext>
            </a:extLst>
          </p:cNvPr>
          <p:cNvGrpSpPr/>
          <p:nvPr/>
        </p:nvGrpSpPr>
        <p:grpSpPr>
          <a:xfrm>
            <a:off x="-656921" y="328416"/>
            <a:ext cx="640080" cy="640080"/>
            <a:chOff x="-890050" y="317127"/>
            <a:chExt cx="640080" cy="64008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12CEA40-14E3-42E3-945A-0F9E6EC61905}"/>
                </a:ext>
              </a:extLst>
            </p:cNvPr>
            <p:cNvSpPr/>
            <p:nvPr/>
          </p:nvSpPr>
          <p:spPr>
            <a:xfrm>
              <a:off x="-890050" y="317127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5860E24-4922-45DA-9174-5E06F034D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4803" y="457200"/>
              <a:ext cx="331958" cy="331958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F80ECE-37CB-4086-8BAB-8783C6BF4F72}"/>
              </a:ext>
            </a:extLst>
          </p:cNvPr>
          <p:cNvGrpSpPr/>
          <p:nvPr/>
        </p:nvGrpSpPr>
        <p:grpSpPr>
          <a:xfrm>
            <a:off x="-656921" y="2188960"/>
            <a:ext cx="640080" cy="640080"/>
            <a:chOff x="-890050" y="2177671"/>
            <a:chExt cx="640080" cy="6400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8C4B75-F826-4B84-8D90-581A8158C7CF}"/>
                </a:ext>
              </a:extLst>
            </p:cNvPr>
            <p:cNvSpPr/>
            <p:nvPr/>
          </p:nvSpPr>
          <p:spPr>
            <a:xfrm>
              <a:off x="-890050" y="2177671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FC9C320-6B7E-4571-A6B0-B353F2B20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19142" y="2302520"/>
              <a:ext cx="428953" cy="428953"/>
            </a:xfrm>
            <a:prstGeom prst="rect">
              <a:avLst/>
            </a:prstGeom>
          </p:spPr>
        </p:pic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FF9DD9C-1CBB-434E-AB9C-5590FC86CE0C}"/>
              </a:ext>
            </a:extLst>
          </p:cNvPr>
          <p:cNvSpPr/>
          <p:nvPr/>
        </p:nvSpPr>
        <p:spPr>
          <a:xfrm>
            <a:off x="0" y="-5907970"/>
            <a:ext cx="783961" cy="18008104"/>
          </a:xfrm>
          <a:custGeom>
            <a:avLst/>
            <a:gdLst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260530 w 783951"/>
              <a:gd name="connsiteY2" fmla="*/ 9346614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260530 w 783951"/>
              <a:gd name="connsiteY2" fmla="*/ 9346614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260530 w 783951"/>
              <a:gd name="connsiteY2" fmla="*/ 9346614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38098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61" h="18008104">
                <a:moveTo>
                  <a:pt x="783951" y="0"/>
                </a:moveTo>
                <a:lnTo>
                  <a:pt x="783951" y="8941276"/>
                </a:lnTo>
                <a:cubicBezTo>
                  <a:pt x="781987" y="9024541"/>
                  <a:pt x="443472" y="8920467"/>
                  <a:pt x="417164" y="9345558"/>
                </a:cubicBezTo>
                <a:cubicBezTo>
                  <a:pt x="436061" y="9798178"/>
                  <a:pt x="786215" y="9663418"/>
                  <a:pt x="783951" y="9755130"/>
                </a:cubicBezTo>
                <a:lnTo>
                  <a:pt x="783951" y="18008104"/>
                </a:lnTo>
                <a:lnTo>
                  <a:pt x="0" y="18008104"/>
                </a:lnTo>
                <a:lnTo>
                  <a:pt x="0" y="0"/>
                </a:lnTo>
                <a:lnTo>
                  <a:pt x="7839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Single gear with solid fill">
            <a:hlinkClick r:id="rId13" action="ppaction://hlinksldjump"/>
            <a:extLst>
              <a:ext uri="{FF2B5EF4-FFF2-40B4-BE49-F238E27FC236}">
                <a16:creationId xmlns:a16="http://schemas.microsoft.com/office/drawing/2014/main" id="{547C41F2-C338-488F-8DBE-D61830F87E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437" y="4111133"/>
            <a:ext cx="525885" cy="525885"/>
          </a:xfrm>
          <a:prstGeom prst="rect">
            <a:avLst/>
          </a:prstGeom>
        </p:spPr>
      </p:pic>
      <p:pic>
        <p:nvPicPr>
          <p:cNvPr id="27" name="Picture 26" descr="Icon&#10;&#10;Description automatically generated with medium confidence">
            <a:extLst>
              <a:ext uri="{FF2B5EF4-FFF2-40B4-BE49-F238E27FC236}">
                <a16:creationId xmlns:a16="http://schemas.microsoft.com/office/drawing/2014/main" id="{151F8ECF-69DA-4967-B976-0E897D0C75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154" b="72154" l="22717" r="75217">
                        <a14:foregroundMark x1="69674" y1="41231" x2="70000" y2="41231"/>
                        <a14:foregroundMark x1="75217" y1="43231" x2="75217" y2="43231"/>
                        <a14:foregroundMark x1="69130" y1="40462" x2="69130" y2="40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20434" r="18598" b="21938"/>
          <a:stretch/>
        </p:blipFill>
        <p:spPr>
          <a:xfrm>
            <a:off x="160121" y="5122473"/>
            <a:ext cx="628025" cy="392655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9CF23D9-6F6C-4310-9552-380502C24DE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333" y1="20556" x2="38333" y2="20556"/>
                        <a14:foregroundMark x1="19167" y1="54444" x2="19167" y2="54444"/>
                        <a14:foregroundMark x1="53056" y1="48889" x2="53056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0" y="5970085"/>
            <a:ext cx="508719" cy="508719"/>
          </a:xfrm>
          <a:prstGeom prst="rect">
            <a:avLst/>
          </a:prstGeom>
        </p:spPr>
      </p:pic>
      <p:pic>
        <p:nvPicPr>
          <p:cNvPr id="29" name="Picture 28" descr="A picture containing text, businesscard&#10;&#10;Description automatically generated">
            <a:hlinkClick r:id="rId16" action="ppaction://hlinksldjump"/>
            <a:extLst>
              <a:ext uri="{FF2B5EF4-FFF2-40B4-BE49-F238E27FC236}">
                <a16:creationId xmlns:a16="http://schemas.microsoft.com/office/drawing/2014/main" id="{2E0DA0E6-1EF3-421E-B0FA-7B47E015681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8913" y1="38370" x2="28913" y2="38370"/>
                        <a14:foregroundMark x1="33913" y1="67391" x2="33913" y2="67391"/>
                        <a14:foregroundMark x1="72174" y1="70978" x2="72174" y2="7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0" y="1344117"/>
            <a:ext cx="457931" cy="457931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low confidence">
            <a:hlinkClick r:id="rId17" action="ppaction://hlinksldjump"/>
            <a:extLst>
              <a:ext uri="{FF2B5EF4-FFF2-40B4-BE49-F238E27FC236}">
                <a16:creationId xmlns:a16="http://schemas.microsoft.com/office/drawing/2014/main" id="{BF03F005-79D3-45DD-A092-EC453E0D4D0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8" y="462844"/>
            <a:ext cx="331958" cy="331958"/>
          </a:xfrm>
          <a:prstGeom prst="rect">
            <a:avLst/>
          </a:prstGeom>
        </p:spPr>
      </p:pic>
      <p:pic>
        <p:nvPicPr>
          <p:cNvPr id="32" name="Picture 31" descr="Shape&#10;&#10;Description automatically generated with low confidence">
            <a:hlinkClick r:id="rId18" action="ppaction://hlinksldjump"/>
            <a:extLst>
              <a:ext uri="{FF2B5EF4-FFF2-40B4-BE49-F238E27FC236}">
                <a16:creationId xmlns:a16="http://schemas.microsoft.com/office/drawing/2014/main" id="{91F1B8E7-F6DE-41A5-AAD5-6ED23C0BB35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9" y="2308164"/>
            <a:ext cx="428953" cy="42895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C48EC36-4D87-4006-94CF-6037B884C71D}"/>
              </a:ext>
            </a:extLst>
          </p:cNvPr>
          <p:cNvSpPr txBox="1"/>
          <p:nvPr/>
        </p:nvSpPr>
        <p:spPr>
          <a:xfrm>
            <a:off x="2833352" y="560231"/>
            <a:ext cx="677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radley Hand ITC" panose="03070402050302030203" pitchFamily="66" charset="0"/>
              </a:rPr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3926788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A8F97CE-0A34-40D9-9917-119074F885CA}"/>
              </a:ext>
            </a:extLst>
          </p:cNvPr>
          <p:cNvGrpSpPr/>
          <p:nvPr/>
        </p:nvGrpSpPr>
        <p:grpSpPr>
          <a:xfrm>
            <a:off x="463538" y="4049504"/>
            <a:ext cx="640080" cy="640080"/>
            <a:chOff x="-890050" y="4038215"/>
            <a:chExt cx="640080" cy="64008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9CB04B-603A-47CE-9A2E-FAD5C0461E4A}"/>
                </a:ext>
              </a:extLst>
            </p:cNvPr>
            <p:cNvSpPr/>
            <p:nvPr/>
          </p:nvSpPr>
          <p:spPr>
            <a:xfrm>
              <a:off x="-890050" y="4038215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Single gear with solid fill">
              <a:extLst>
                <a:ext uri="{FF2B5EF4-FFF2-40B4-BE49-F238E27FC236}">
                  <a16:creationId xmlns:a16="http://schemas.microsoft.com/office/drawing/2014/main" id="{552BB689-45C7-4FEE-AD5F-B733053D2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62628" y="4105489"/>
              <a:ext cx="525885" cy="52588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56769E-2781-48F9-9DCD-D75B24CCC771}"/>
              </a:ext>
            </a:extLst>
          </p:cNvPr>
          <p:cNvGrpSpPr/>
          <p:nvPr/>
        </p:nvGrpSpPr>
        <p:grpSpPr>
          <a:xfrm>
            <a:off x="-668321" y="4979776"/>
            <a:ext cx="651480" cy="640080"/>
            <a:chOff x="-901450" y="4968487"/>
            <a:chExt cx="651480" cy="64008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4AD3EEA-0016-464A-810D-C57F72135954}"/>
                </a:ext>
              </a:extLst>
            </p:cNvPr>
            <p:cNvSpPr/>
            <p:nvPr/>
          </p:nvSpPr>
          <p:spPr>
            <a:xfrm>
              <a:off x="-890050" y="4968487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9CFFCA65-A6F7-409D-B708-F20250829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6154" b="72154" l="22717" r="75217">
                          <a14:foregroundMark x1="69674" y1="41231" x2="70000" y2="41231"/>
                          <a14:foregroundMark x1="75217" y1="43231" x2="75217" y2="43231"/>
                          <a14:foregroundMark x1="69130" y1="40462" x2="69130" y2="404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0" t="20434" r="18598" b="21938"/>
            <a:stretch/>
          </p:blipFill>
          <p:spPr>
            <a:xfrm>
              <a:off x="-901450" y="5116829"/>
              <a:ext cx="628025" cy="392655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52F87A-8CFD-444C-9EBD-6008C5FE9424}"/>
              </a:ext>
            </a:extLst>
          </p:cNvPr>
          <p:cNvGrpSpPr/>
          <p:nvPr/>
        </p:nvGrpSpPr>
        <p:grpSpPr>
          <a:xfrm>
            <a:off x="-656921" y="5910050"/>
            <a:ext cx="640080" cy="640080"/>
            <a:chOff x="-890050" y="5898761"/>
            <a:chExt cx="640080" cy="64008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B0EB447-AF60-4C43-A116-CF31F11B8238}"/>
                </a:ext>
              </a:extLst>
            </p:cNvPr>
            <p:cNvSpPr/>
            <p:nvPr/>
          </p:nvSpPr>
          <p:spPr>
            <a:xfrm>
              <a:off x="-890050" y="5898761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31F48525-34BA-43D2-8CE2-BD0E43677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333" y1="20556" x2="38333" y2="20556"/>
                          <a14:foregroundMark x1="19167" y1="54444" x2="19167" y2="54444"/>
                          <a14:foregroundMark x1="53056" y1="48889" x2="53056" y2="48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4631" y="5964441"/>
              <a:ext cx="508719" cy="50871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9574DAC-4927-48A1-B797-82C2A6DF959B}"/>
              </a:ext>
            </a:extLst>
          </p:cNvPr>
          <p:cNvGrpSpPr/>
          <p:nvPr/>
        </p:nvGrpSpPr>
        <p:grpSpPr>
          <a:xfrm>
            <a:off x="-656921" y="1258688"/>
            <a:ext cx="640080" cy="640080"/>
            <a:chOff x="-890050" y="1247399"/>
            <a:chExt cx="640080" cy="64008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E75B303-6F76-4241-B329-BB1E56E35E4D}"/>
                </a:ext>
              </a:extLst>
            </p:cNvPr>
            <p:cNvSpPr/>
            <p:nvPr/>
          </p:nvSpPr>
          <p:spPr>
            <a:xfrm>
              <a:off x="-890050" y="1247399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 descr="A picture containing text, businesscard&#10;&#10;Description automatically generated">
              <a:extLst>
                <a:ext uri="{FF2B5EF4-FFF2-40B4-BE49-F238E27FC236}">
                  <a16:creationId xmlns:a16="http://schemas.microsoft.com/office/drawing/2014/main" id="{248355F5-95F8-4E87-AE42-26254FBA6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8913" y1="38370" x2="28913" y2="38370"/>
                          <a14:foregroundMark x1="33913" y1="67391" x2="33913" y2="67391"/>
                          <a14:foregroundMark x1="72174" y1="70978" x2="72174" y2="709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4631" y="1338473"/>
              <a:ext cx="457931" cy="457931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BC13F4-6C78-4D45-8E5A-1FFCB2DEB113}"/>
              </a:ext>
            </a:extLst>
          </p:cNvPr>
          <p:cNvGrpSpPr/>
          <p:nvPr/>
        </p:nvGrpSpPr>
        <p:grpSpPr>
          <a:xfrm>
            <a:off x="-657033" y="3115399"/>
            <a:ext cx="640080" cy="640080"/>
            <a:chOff x="5782399" y="3115399"/>
            <a:chExt cx="640080" cy="64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D4B45B-896A-4FF4-B401-FC00970E9F7F}"/>
                </a:ext>
              </a:extLst>
            </p:cNvPr>
            <p:cNvSpPr/>
            <p:nvPr/>
          </p:nvSpPr>
          <p:spPr>
            <a:xfrm>
              <a:off x="5782399" y="3115399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1130960-3EEC-41B9-ACA0-A61F517B3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612" y="3156388"/>
              <a:ext cx="560341" cy="56034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264893-75A7-46A0-B7B7-A1CBD34F90F5}"/>
              </a:ext>
            </a:extLst>
          </p:cNvPr>
          <p:cNvGrpSpPr/>
          <p:nvPr/>
        </p:nvGrpSpPr>
        <p:grpSpPr>
          <a:xfrm>
            <a:off x="-656921" y="328416"/>
            <a:ext cx="640080" cy="640080"/>
            <a:chOff x="-890050" y="317127"/>
            <a:chExt cx="640080" cy="64008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579919-0E97-4963-BBF0-954EAF055821}"/>
                </a:ext>
              </a:extLst>
            </p:cNvPr>
            <p:cNvSpPr/>
            <p:nvPr/>
          </p:nvSpPr>
          <p:spPr>
            <a:xfrm>
              <a:off x="-890050" y="317127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3CCC0CB-504D-4226-BD67-1D8C5DD4D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4803" y="457200"/>
              <a:ext cx="331958" cy="33195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EB79F4-69DD-43C6-A443-4AF64AE5DB37}"/>
              </a:ext>
            </a:extLst>
          </p:cNvPr>
          <p:cNvGrpSpPr/>
          <p:nvPr/>
        </p:nvGrpSpPr>
        <p:grpSpPr>
          <a:xfrm>
            <a:off x="-656921" y="2188960"/>
            <a:ext cx="640080" cy="640080"/>
            <a:chOff x="-890050" y="2177671"/>
            <a:chExt cx="640080" cy="64008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E27B96C-A7A6-429C-AE92-10980680D675}"/>
                </a:ext>
              </a:extLst>
            </p:cNvPr>
            <p:cNvSpPr/>
            <p:nvPr/>
          </p:nvSpPr>
          <p:spPr>
            <a:xfrm>
              <a:off x="-890050" y="2177671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AE3410F-1909-4E0A-AA83-60B29B992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19142" y="2302520"/>
              <a:ext cx="428953" cy="428953"/>
            </a:xfrm>
            <a:prstGeom prst="rect">
              <a:avLst/>
            </a:prstGeom>
          </p:spPr>
        </p:pic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C620740-89AB-4B85-9840-79C4C4468399}"/>
              </a:ext>
            </a:extLst>
          </p:cNvPr>
          <p:cNvSpPr/>
          <p:nvPr/>
        </p:nvSpPr>
        <p:spPr>
          <a:xfrm>
            <a:off x="0" y="-4974258"/>
            <a:ext cx="783961" cy="18008104"/>
          </a:xfrm>
          <a:custGeom>
            <a:avLst/>
            <a:gdLst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260530 w 783951"/>
              <a:gd name="connsiteY2" fmla="*/ 9346614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260530 w 783951"/>
              <a:gd name="connsiteY2" fmla="*/ 9346614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260530 w 783951"/>
              <a:gd name="connsiteY2" fmla="*/ 9346614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51"/>
              <a:gd name="connsiteY0" fmla="*/ 0 h 18008104"/>
              <a:gd name="connsiteX1" fmla="*/ 783951 w 783951"/>
              <a:gd name="connsiteY1" fmla="*/ 8938098 h 18008104"/>
              <a:gd name="connsiteX2" fmla="*/ 417164 w 783951"/>
              <a:gd name="connsiteY2" fmla="*/ 9345558 h 18008104"/>
              <a:gd name="connsiteX3" fmla="*/ 783951 w 783951"/>
              <a:gd name="connsiteY3" fmla="*/ 9755130 h 18008104"/>
              <a:gd name="connsiteX4" fmla="*/ 783951 w 783951"/>
              <a:gd name="connsiteY4" fmla="*/ 18008104 h 18008104"/>
              <a:gd name="connsiteX5" fmla="*/ 0 w 783951"/>
              <a:gd name="connsiteY5" fmla="*/ 18008104 h 18008104"/>
              <a:gd name="connsiteX6" fmla="*/ 0 w 783951"/>
              <a:gd name="connsiteY6" fmla="*/ 0 h 18008104"/>
              <a:gd name="connsiteX7" fmla="*/ 783951 w 78395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38098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  <a:gd name="connsiteX0" fmla="*/ 783951 w 783961"/>
              <a:gd name="connsiteY0" fmla="*/ 0 h 18008104"/>
              <a:gd name="connsiteX1" fmla="*/ 783951 w 783961"/>
              <a:gd name="connsiteY1" fmla="*/ 8941276 h 18008104"/>
              <a:gd name="connsiteX2" fmla="*/ 417164 w 783961"/>
              <a:gd name="connsiteY2" fmla="*/ 9345558 h 18008104"/>
              <a:gd name="connsiteX3" fmla="*/ 783951 w 783961"/>
              <a:gd name="connsiteY3" fmla="*/ 9755130 h 18008104"/>
              <a:gd name="connsiteX4" fmla="*/ 783951 w 783961"/>
              <a:gd name="connsiteY4" fmla="*/ 18008104 h 18008104"/>
              <a:gd name="connsiteX5" fmla="*/ 0 w 783961"/>
              <a:gd name="connsiteY5" fmla="*/ 18008104 h 18008104"/>
              <a:gd name="connsiteX6" fmla="*/ 0 w 783961"/>
              <a:gd name="connsiteY6" fmla="*/ 0 h 18008104"/>
              <a:gd name="connsiteX7" fmla="*/ 783951 w 783961"/>
              <a:gd name="connsiteY7" fmla="*/ 0 h 1800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61" h="18008104">
                <a:moveTo>
                  <a:pt x="783951" y="0"/>
                </a:moveTo>
                <a:lnTo>
                  <a:pt x="783951" y="8941276"/>
                </a:lnTo>
                <a:cubicBezTo>
                  <a:pt x="781987" y="9024541"/>
                  <a:pt x="443472" y="8920467"/>
                  <a:pt x="417164" y="9345558"/>
                </a:cubicBezTo>
                <a:cubicBezTo>
                  <a:pt x="436061" y="9798178"/>
                  <a:pt x="786215" y="9663418"/>
                  <a:pt x="783951" y="9755130"/>
                </a:cubicBezTo>
                <a:lnTo>
                  <a:pt x="783951" y="18008104"/>
                </a:lnTo>
                <a:lnTo>
                  <a:pt x="0" y="18008104"/>
                </a:lnTo>
                <a:lnTo>
                  <a:pt x="0" y="0"/>
                </a:lnTo>
                <a:lnTo>
                  <a:pt x="7839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6" name="Picture 55" descr="Icon&#10;&#10;Description automatically generated with medium confidence">
            <a:extLst>
              <a:ext uri="{FF2B5EF4-FFF2-40B4-BE49-F238E27FC236}">
                <a16:creationId xmlns:a16="http://schemas.microsoft.com/office/drawing/2014/main" id="{25A8ECAF-F335-4CE8-9C56-86C33C30A4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154" b="72154" l="22717" r="75217">
                        <a14:foregroundMark x1="69674" y1="41231" x2="70000" y2="41231"/>
                        <a14:foregroundMark x1="75217" y1="43231" x2="75217" y2="43231"/>
                        <a14:foregroundMark x1="69130" y1="40462" x2="69130" y2="40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20434" r="18598" b="21938"/>
          <a:stretch/>
        </p:blipFill>
        <p:spPr>
          <a:xfrm>
            <a:off x="160121" y="5122473"/>
            <a:ext cx="628025" cy="392655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DF59D4CF-75C6-4068-B36C-775F6096285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333" y1="20556" x2="38333" y2="20556"/>
                        <a14:foregroundMark x1="19167" y1="54444" x2="19167" y2="54444"/>
                        <a14:foregroundMark x1="53056" y1="48889" x2="53056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0" y="5970085"/>
            <a:ext cx="508719" cy="508719"/>
          </a:xfrm>
          <a:prstGeom prst="rect">
            <a:avLst/>
          </a:prstGeom>
        </p:spPr>
      </p:pic>
      <p:pic>
        <p:nvPicPr>
          <p:cNvPr id="58" name="Picture 57" descr="A picture containing text, businesscard&#10;&#10;Description automatically generated">
            <a:hlinkClick r:id="rId13" action="ppaction://hlinksldjump"/>
            <a:extLst>
              <a:ext uri="{FF2B5EF4-FFF2-40B4-BE49-F238E27FC236}">
                <a16:creationId xmlns:a16="http://schemas.microsoft.com/office/drawing/2014/main" id="{B08DD13C-37F9-4BF8-8202-7705E00F453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8913" y1="38370" x2="28913" y2="38370"/>
                        <a14:foregroundMark x1="33913" y1="67391" x2="33913" y2="67391"/>
                        <a14:foregroundMark x1="72174" y1="70978" x2="72174" y2="7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0" y="1344117"/>
            <a:ext cx="457931" cy="457931"/>
          </a:xfrm>
          <a:prstGeom prst="rect">
            <a:avLst/>
          </a:prstGeom>
        </p:spPr>
      </p:pic>
      <p:pic>
        <p:nvPicPr>
          <p:cNvPr id="59" name="Picture 58" descr="Shape&#10;&#10;Description automatically generated with low confidence">
            <a:hlinkClick r:id="rId14" action="ppaction://hlinksldjump"/>
            <a:extLst>
              <a:ext uri="{FF2B5EF4-FFF2-40B4-BE49-F238E27FC236}">
                <a16:creationId xmlns:a16="http://schemas.microsoft.com/office/drawing/2014/main" id="{91C24F63-B6F7-4698-A6D5-D424B61696A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8" y="462844"/>
            <a:ext cx="331958" cy="331958"/>
          </a:xfrm>
          <a:prstGeom prst="rect">
            <a:avLst/>
          </a:prstGeom>
        </p:spPr>
      </p:pic>
      <p:pic>
        <p:nvPicPr>
          <p:cNvPr id="60" name="Picture 59" descr="Shape&#10;&#10;Description automatically generated with low confidence">
            <a:hlinkClick r:id="rId15" action="ppaction://hlinksldjump"/>
            <a:extLst>
              <a:ext uri="{FF2B5EF4-FFF2-40B4-BE49-F238E27FC236}">
                <a16:creationId xmlns:a16="http://schemas.microsoft.com/office/drawing/2014/main" id="{4DE0CB0F-AB6E-4D56-9224-99DF216C8AB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9" y="2308164"/>
            <a:ext cx="428953" cy="428953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low confidence">
            <a:hlinkClick r:id="rId16" action="ppaction://hlinksldjump"/>
            <a:extLst>
              <a:ext uri="{FF2B5EF4-FFF2-40B4-BE49-F238E27FC236}">
                <a16:creationId xmlns:a16="http://schemas.microsoft.com/office/drawing/2014/main" id="{DB85025D-6655-4EBF-9981-406CD36B79E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4" y="3154576"/>
            <a:ext cx="560341" cy="56034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7860B6C-8B33-4F8B-8236-E119CE8AE44E}"/>
              </a:ext>
            </a:extLst>
          </p:cNvPr>
          <p:cNvSpPr txBox="1"/>
          <p:nvPr/>
        </p:nvSpPr>
        <p:spPr>
          <a:xfrm>
            <a:off x="2833352" y="560231"/>
            <a:ext cx="677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radley Hand ITC" panose="03070402050302030203" pitchFamily="66" charset="0"/>
              </a:rPr>
              <a:t>RISC OS</a:t>
            </a:r>
          </a:p>
        </p:txBody>
      </p:sp>
    </p:spTree>
    <p:extLst>
      <p:ext uri="{BB962C8B-B14F-4D97-AF65-F5344CB8AC3E}">
        <p14:creationId xmlns:p14="http://schemas.microsoft.com/office/powerpoint/2010/main" val="4127919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7D972271-C0E4-45EE-A1AC-1F27957F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913" y1="38370" x2="28913" y2="38370"/>
                        <a14:foregroundMark x1="33913" y1="67391" x2="33913" y2="67391"/>
                        <a14:foregroundMark x1="72174" y1="70978" x2="72174" y2="7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0" y="1187645"/>
            <a:ext cx="1242288" cy="1242288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6ED9F3DA-A53A-4C54-BD37-5B68627B3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" y="3957827"/>
            <a:ext cx="1520108" cy="1520108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6BA8FB13-8F43-4276-8233-4D81D1B02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8" y="287100"/>
            <a:ext cx="900545" cy="900545"/>
          </a:xfrm>
          <a:prstGeom prst="rect">
            <a:avLst/>
          </a:prstGeom>
        </p:spPr>
      </p:pic>
      <p:pic>
        <p:nvPicPr>
          <p:cNvPr id="15" name="Graphic 14" descr="Single gear with solid fill">
            <a:extLst>
              <a:ext uri="{FF2B5EF4-FFF2-40B4-BE49-F238E27FC236}">
                <a16:creationId xmlns:a16="http://schemas.microsoft.com/office/drawing/2014/main" id="{8FF18BA4-500A-45B1-B760-2571B8DD42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740" y="5304366"/>
            <a:ext cx="1426634" cy="1426634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0CB05C33-0979-4895-BD1C-5A903BE96D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0" y="2577760"/>
            <a:ext cx="1380067" cy="1380067"/>
          </a:xfrm>
          <a:prstGeom prst="rect">
            <a:avLst/>
          </a:prstGeom>
        </p:spPr>
      </p:pic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36EB945-1782-4DEE-B550-FD6342ECF92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6154" b="72154" l="22717" r="75217">
                        <a14:foregroundMark x1="69674" y1="41231" x2="70000" y2="41231"/>
                        <a14:foregroundMark x1="75217" y1="43231" x2="75217" y2="43231"/>
                        <a14:foregroundMark x1="69130" y1="40462" x2="69130" y2="40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20434" r="18598" b="21938"/>
          <a:stretch/>
        </p:blipFill>
        <p:spPr>
          <a:xfrm>
            <a:off x="1881909" y="215515"/>
            <a:ext cx="1703724" cy="1065205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6A4910E-3147-4F34-BC0E-B6A20315E5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084" b="92032" l="3721" r="93256">
                        <a14:foregroundMark x1="7907" y1="63546" x2="7907" y2="63546"/>
                        <a14:foregroundMark x1="47209" y1="92231" x2="47442" y2="91733"/>
                        <a14:foregroundMark x1="93488" y1="62351" x2="93488" y2="62351"/>
                        <a14:foregroundMark x1="56163" y1="7271" x2="56163" y2="7271"/>
                        <a14:foregroundMark x1="3837" y1="60558" x2="3837" y2="60558"/>
                        <a14:foregroundMark x1="50000" y1="4084" x2="50000" y2="4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73" y="1303549"/>
            <a:ext cx="1091456" cy="1274211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B580AB15-BFD9-4796-A1BD-E3E5D2849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8333" y1="20556" x2="38333" y2="20556"/>
                        <a14:foregroundMark x1="19167" y1="54444" x2="19167" y2="54444"/>
                        <a14:foregroundMark x1="53056" y1="48889" x2="53056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7" y="2717460"/>
            <a:ext cx="1380067" cy="1380067"/>
          </a:xfrm>
          <a:prstGeom prst="rect">
            <a:avLst/>
          </a:prstGeom>
        </p:spPr>
      </p:pic>
      <p:pic>
        <p:nvPicPr>
          <p:cNvPr id="30" name="Picture 29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B27D1B69-A65F-4EF5-B784-8E21D084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913" y1="38370" x2="28913" y2="38370"/>
                        <a14:foregroundMark x1="33913" y1="67391" x2="33913" y2="67391"/>
                        <a14:foregroundMark x1="72174" y1="70978" x2="72174" y2="7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5" y="1187645"/>
            <a:ext cx="1242288" cy="1242288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352C72B5-D5C6-4456-ACBB-AF965DE2D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3957827"/>
            <a:ext cx="1520108" cy="1520108"/>
          </a:xfrm>
          <a:prstGeom prst="rect">
            <a:avLst/>
          </a:prstGeom>
        </p:spPr>
      </p:pic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F09FE662-C606-4D41-A695-CB93D0E51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3" y="287100"/>
            <a:ext cx="900545" cy="900545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D78B6155-B6FD-48FE-AA7B-E9854F13E2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5" y="2577760"/>
            <a:ext cx="1380067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1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8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Guaricallo</dc:creator>
  <cp:lastModifiedBy>Oscar Guaricallo</cp:lastModifiedBy>
  <cp:revision>15</cp:revision>
  <dcterms:created xsi:type="dcterms:W3CDTF">2021-06-15T01:56:51Z</dcterms:created>
  <dcterms:modified xsi:type="dcterms:W3CDTF">2021-06-18T04:45:12Z</dcterms:modified>
</cp:coreProperties>
</file>