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4" r:id="rId2"/>
  </p:sldMasterIdLst>
  <p:notesMasterIdLst>
    <p:notesMasterId r:id="rId15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tJbNw7OOb9gSlgRDj6998DgW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044e9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044e9e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39044e9e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c7801bfc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c7801bfc2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c7801bfc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6889c61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6889c61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506889c61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/>
          <p:nvPr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 rot="-5400000">
            <a:off x="11838342" y="106383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>
                <a:solidFill>
                  <a:srgbClr val="BDBEBE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6231331" y="1064583"/>
            <a:ext cx="497756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Erica López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 Puerta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Juan José Suarez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Samuel Restrepo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 Alejandro Guarín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3" y="1566975"/>
            <a:ext cx="11709575" cy="5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50" y="1483075"/>
            <a:ext cx="9610024" cy="5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59" y="-589"/>
            <a:ext cx="12212442" cy="68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39044e9e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50" y="1504100"/>
            <a:ext cx="6750550" cy="49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50" y="1391800"/>
            <a:ext cx="9118301" cy="5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4c7801bfc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75" y="1680350"/>
            <a:ext cx="9868274" cy="50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0" y="1483050"/>
            <a:ext cx="9610000" cy="5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1665275"/>
            <a:ext cx="11829276" cy="4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75" y="1549075"/>
            <a:ext cx="11472100" cy="5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850" y="1495350"/>
            <a:ext cx="9786375" cy="52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506889c61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75" y="1441625"/>
            <a:ext cx="9230800" cy="5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10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</cp:revision>
  <dcterms:created xsi:type="dcterms:W3CDTF">2020-10-01T23:51:28Z</dcterms:created>
  <dcterms:modified xsi:type="dcterms:W3CDTF">2022-10-25T20:35:13Z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