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0082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7429520" y="650083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1440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0" y="303234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000" b="1" dirty="0" smtClean="0">
                <a:solidFill>
                  <a:schemeClr val="bg1"/>
                </a:solidFill>
              </a:rPr>
              <a:t>ACTIVIDAD 3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95536" y="112474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Elabore una pequeña página web (tema libre) de cuatro secciones:</a:t>
            </a:r>
            <a:endParaRPr lang="es-V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5536" y="1844824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Principal: 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Debe tener el titulo de la página un párrafo introductorio.</a:t>
            </a:r>
          </a:p>
          <a:p>
            <a:endParaRPr lang="es-V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Tablas Informativas: 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Horarios o tablas de precios según el tema. 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283968" y="184482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Sección Multimedia:  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contenido de esta sección debe llevar un enlace a </a:t>
            </a:r>
            <a:r>
              <a:rPr lang="es-V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Youtube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 una descripción del video.</a:t>
            </a:r>
          </a:p>
          <a:p>
            <a:endParaRPr lang="es-V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V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Contacto:  </a:t>
            </a:r>
            <a:r>
              <a:rPr lang="es-V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Contendrá un formulario de contacto y  un mapa de Google.</a:t>
            </a:r>
            <a:endParaRPr lang="es-VE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https://www.codejobs.biz/www/lib/files/images/40718650e06e46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81128"/>
            <a:ext cx="9144000" cy="1944216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4894503" y="4293096"/>
            <a:ext cx="413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FECHA LIMITE DE ENTREGA:  </a:t>
            </a:r>
            <a:r>
              <a:rPr lang="es-VE" b="1" dirty="0" smtClean="0">
                <a:solidFill>
                  <a:srgbClr val="C00000"/>
                </a:solidFill>
              </a:rPr>
              <a:t>04</a:t>
            </a:r>
            <a:r>
              <a:rPr lang="es-VE" b="1" dirty="0" smtClean="0">
                <a:solidFill>
                  <a:srgbClr val="C00000"/>
                </a:solidFill>
              </a:rPr>
              <a:t>/11/2015 </a:t>
            </a:r>
            <a:endParaRPr lang="es-VE" b="1" dirty="0" smtClean="0">
              <a:solidFill>
                <a:srgbClr val="C00000"/>
              </a:solidFill>
            </a:endParaRPr>
          </a:p>
          <a:p>
            <a:r>
              <a:rPr lang="es-VE" b="1" dirty="0" smtClean="0"/>
              <a:t>Correo: hvillasmil@urbe.edu.ve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clases</cp:lastModifiedBy>
  <cp:revision>3</cp:revision>
  <dcterms:modified xsi:type="dcterms:W3CDTF">2015-10-31T17:50:46Z</dcterms:modified>
</cp:coreProperties>
</file>