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PRÁCTICA 5</a:t>
            </a:r>
            <a:endParaRPr lang="es-VE" sz="3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333242">
            <a:off x="6097782" y="4460488"/>
            <a:ext cx="2669697" cy="158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5687848"/>
              </p:ext>
            </p:extLst>
          </p:nvPr>
        </p:nvGraphicFramePr>
        <p:xfrm>
          <a:off x="1619672" y="2204864"/>
          <a:ext cx="5784300" cy="2283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050"/>
                <a:gridCol w="964050"/>
                <a:gridCol w="964050"/>
                <a:gridCol w="964050"/>
                <a:gridCol w="964050"/>
                <a:gridCol w="964050"/>
              </a:tblGrid>
              <a:tr h="326174"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HORA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LUNES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MARTES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MIERCOLES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JUEVES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 smtClean="0"/>
                        <a:t>VIERNES</a:t>
                      </a:r>
                      <a:endParaRPr lang="es-VE" sz="1200" b="1" dirty="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</a:tr>
              <a:tr h="326174"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/>
                    </a:p>
                  </a:txBody>
                  <a:tcPr marL="80427" marR="80427" marT="40213" marB="40213"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/>
                    </a:p>
                  </a:txBody>
                  <a:tcPr marL="80427" marR="80427" marT="40213" marB="40213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23528" y="4725144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Inglés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1 bloque de 3 horas.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Geometría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 bloque de 3 horas y 1 bloque de 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Matemática III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2 bloques de 3 horas.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Orientación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1 bloque de 2 horas.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Deporte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 bloque de 3 horas.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VE" b="1" dirty="0" smtClean="0">
                <a:solidFill>
                  <a:schemeClr val="accent5">
                    <a:lumMod val="75000"/>
                  </a:schemeClr>
                </a:solidFill>
              </a:rPr>
              <a:t>Lógica </a:t>
            </a:r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 bloque de 2 Horas.</a:t>
            </a:r>
            <a:endParaRPr lang="es-V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91580" y="113751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Usando las etiquetas y atributos para tablas de HTML, construya el formato de horario y ubique según su criterio las materias listadas al final de la página tomando en cuenta la cantidad y bloques de horas académicas.</a:t>
            </a:r>
            <a:endParaRPr lang="es-V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 rot="20649611">
            <a:off x="4283400" y="5636215"/>
            <a:ext cx="1783732" cy="610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err="1" smtClean="0"/>
              <a:t>Colspan</a:t>
            </a:r>
            <a:r>
              <a:rPr lang="es-VE" b="1" dirty="0" smtClean="0"/>
              <a:t>/</a:t>
            </a:r>
          </a:p>
          <a:p>
            <a:pPr algn="ctr"/>
            <a:r>
              <a:rPr lang="es-VE" b="1" dirty="0" err="1"/>
              <a:t>R</a:t>
            </a:r>
            <a:r>
              <a:rPr lang="es-VE" b="1" dirty="0" err="1" smtClean="0"/>
              <a:t>owspan</a:t>
            </a:r>
            <a:endParaRPr lang="es-E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clases</cp:lastModifiedBy>
  <cp:revision>1</cp:revision>
  <dcterms:modified xsi:type="dcterms:W3CDTF">2015-10-31T14:19:47Z</dcterms:modified>
</cp:coreProperties>
</file>