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1440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0" y="303234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000" b="1" dirty="0" smtClean="0">
                <a:solidFill>
                  <a:schemeClr val="bg1"/>
                </a:solidFill>
              </a:rPr>
              <a:t>PRÁCTICA 6</a:t>
            </a:r>
            <a:endParaRPr lang="es-VE" sz="3000" b="1" dirty="0" smtClean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95536" y="1124744"/>
            <a:ext cx="399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Utilice las etiquetas HTML necesarias para crear un formulario de registro para eventos donde se presente los siguientes datos:</a:t>
            </a:r>
            <a:endParaRPr lang="es-V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5536" y="2492896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 Personales: </a:t>
            </a: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Nombre, Apellido, Cédula/RIF, Dirección, Teléfono, Correo, ZIP </a:t>
            </a:r>
            <a:r>
              <a:rPr lang="es-V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s-V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 de la Inscripción:  </a:t>
            </a: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Fecha, Condición de Inscripción (General, Poniente, Estudiante, Patrocinador),  Evento.</a:t>
            </a:r>
          </a:p>
          <a:p>
            <a:r>
              <a:rPr lang="es-V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 de Pago:</a:t>
            </a: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Efectivo, Chuque,  Crédito, Débito, Exonerado. </a:t>
            </a:r>
          </a:p>
          <a:p>
            <a:r>
              <a:rPr lang="es-V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Renglón de Observaciones.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51520" y="5661248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0000"/>
                </a:solidFill>
              </a:rPr>
              <a:t>RECUERDE TOMAR EN CUENTA LAS ETIQUETAS APRENDIDA DURANTE CLASES ANTERIORES.</a:t>
            </a: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11" name="Picture 2" descr="http://images.quebarato.co.ve/T440x/planilla+put+planilla+intt+cita+de+transito+iribarren+lara+venezuela__AAB934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268760"/>
            <a:ext cx="2918917" cy="39604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333242">
            <a:off x="5415366" y="4504795"/>
            <a:ext cx="2669697" cy="158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clases</cp:lastModifiedBy>
  <cp:revision>1</cp:revision>
  <dcterms:modified xsi:type="dcterms:W3CDTF">2015-10-31T16:35:11Z</dcterms:modified>
</cp:coreProperties>
</file>