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encrypted-tbn3.gstatic.com/images?q=tbn:ANd9GcT7Aj4BRFdQHOPM36cXMw9x9TiB-ksuz5rbUoiSYY1DFE5r1BYpnA"/>
          <p:cNvSpPr>
            <a:spLocks noChangeAspect="1" noChangeArrowheads="1"/>
          </p:cNvSpPr>
          <p:nvPr/>
        </p:nvSpPr>
        <p:spPr bwMode="auto">
          <a:xfrm>
            <a:off x="63500" y="-435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VE"/>
          </a:p>
        </p:txBody>
      </p:sp>
      <p:sp>
        <p:nvSpPr>
          <p:cNvPr id="5" name="AutoShape 4" descr="https://encrypted-tbn3.gstatic.com/images?q=tbn:ANd9GcT7Aj4BRFdQHOPM36cXMw9x9TiB-ksuz5rbUoiSYY1DFE5r1BYpnA"/>
          <p:cNvSpPr>
            <a:spLocks noChangeAspect="1" noChangeArrowheads="1"/>
          </p:cNvSpPr>
          <p:nvPr/>
        </p:nvSpPr>
        <p:spPr bwMode="auto">
          <a:xfrm>
            <a:off x="215900" y="1088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V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13039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9 CuadroTexto"/>
          <p:cNvSpPr txBox="1"/>
          <p:nvPr/>
        </p:nvSpPr>
        <p:spPr>
          <a:xfrm>
            <a:off x="7429520" y="6593791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685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11 CuadroTexto"/>
          <p:cNvSpPr txBox="1"/>
          <p:nvPr/>
        </p:nvSpPr>
        <p:spPr>
          <a:xfrm>
            <a:off x="0" y="396191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VE" sz="3000" b="1" dirty="0" smtClean="0">
                <a:solidFill>
                  <a:schemeClr val="bg1"/>
                </a:solidFill>
              </a:rPr>
              <a:t>PRÁCTICA 7</a:t>
            </a:r>
          </a:p>
        </p:txBody>
      </p:sp>
      <p:sp>
        <p:nvSpPr>
          <p:cNvPr id="10" name="12 Rectángulo"/>
          <p:cNvSpPr/>
          <p:nvPr/>
        </p:nvSpPr>
        <p:spPr>
          <a:xfrm>
            <a:off x="179512" y="1361717"/>
            <a:ext cx="52565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VE" dirty="0" smtClean="0"/>
              <a:t>HEADER (Debe llevar una imagen referencial y un menú hecho con </a:t>
            </a:r>
            <a:r>
              <a:rPr lang="es-VE" dirty="0" err="1" smtClean="0"/>
              <a:t>inline</a:t>
            </a:r>
            <a:r>
              <a:rPr lang="es-VE" dirty="0" smtClean="0"/>
              <a:t>-block)</a:t>
            </a:r>
            <a:endParaRPr lang="es-VE" dirty="0"/>
          </a:p>
        </p:txBody>
      </p:sp>
      <p:sp>
        <p:nvSpPr>
          <p:cNvPr id="11" name="13 Rectángulo"/>
          <p:cNvSpPr/>
          <p:nvPr/>
        </p:nvSpPr>
        <p:spPr>
          <a:xfrm>
            <a:off x="179512" y="2414453"/>
            <a:ext cx="151216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VE" dirty="0" smtClean="0"/>
              <a:t>Mapa de Navegación</a:t>
            </a:r>
            <a:endParaRPr lang="es-VE" dirty="0"/>
          </a:p>
        </p:txBody>
      </p:sp>
      <p:sp>
        <p:nvSpPr>
          <p:cNvPr id="12" name="14 Rectángulo"/>
          <p:cNvSpPr/>
          <p:nvPr/>
        </p:nvSpPr>
        <p:spPr>
          <a:xfrm>
            <a:off x="1763688" y="2414453"/>
            <a:ext cx="367240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VE" dirty="0" smtClean="0"/>
              <a:t>Texto (con párrafos)</a:t>
            </a:r>
          </a:p>
          <a:p>
            <a:pPr algn="ctr"/>
            <a:r>
              <a:rPr lang="es-VE" dirty="0" err="1" smtClean="0"/>
              <a:t>Pseudo</a:t>
            </a:r>
            <a:r>
              <a:rPr lang="es-VE" dirty="0" smtClean="0"/>
              <a:t>-selectores.</a:t>
            </a:r>
            <a:endParaRPr lang="es-VE" dirty="0"/>
          </a:p>
        </p:txBody>
      </p:sp>
      <p:sp>
        <p:nvSpPr>
          <p:cNvPr id="13" name="16 Rectángulo"/>
          <p:cNvSpPr/>
          <p:nvPr/>
        </p:nvSpPr>
        <p:spPr>
          <a:xfrm>
            <a:off x="179512" y="5294773"/>
            <a:ext cx="52565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VE" dirty="0" smtClean="0"/>
              <a:t>Información de Derechos de Autor</a:t>
            </a:r>
          </a:p>
          <a:p>
            <a:pPr algn="ctr"/>
            <a:r>
              <a:rPr lang="es-VE" dirty="0" smtClean="0"/>
              <a:t>(imágenes pequeñas que se repitan)</a:t>
            </a:r>
            <a:endParaRPr lang="es-VE" dirty="0"/>
          </a:p>
        </p:txBody>
      </p:sp>
      <p:sp>
        <p:nvSpPr>
          <p:cNvPr id="14" name="17 CuadroTexto"/>
          <p:cNvSpPr txBox="1"/>
          <p:nvPr/>
        </p:nvSpPr>
        <p:spPr>
          <a:xfrm>
            <a:off x="5508104" y="1361717"/>
            <a:ext cx="3456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 smtClean="0"/>
              <a:t>Se evaluará el uso de:</a:t>
            </a:r>
          </a:p>
          <a:p>
            <a:endParaRPr lang="es-VE" dirty="0" smtClean="0"/>
          </a:p>
          <a:p>
            <a:pPr>
              <a:buFontTx/>
              <a:buChar char="-"/>
            </a:pPr>
            <a:r>
              <a:rPr lang="es-VE" dirty="0" smtClean="0"/>
              <a:t>Selectores</a:t>
            </a:r>
          </a:p>
          <a:p>
            <a:pPr>
              <a:buFontTx/>
              <a:buChar char="-"/>
            </a:pPr>
            <a:r>
              <a:rPr lang="es-VE" dirty="0" err="1" smtClean="0"/>
              <a:t>Pseudo</a:t>
            </a:r>
            <a:r>
              <a:rPr lang="es-VE" dirty="0" smtClean="0"/>
              <a:t>-Selectores</a:t>
            </a:r>
          </a:p>
          <a:p>
            <a:pPr>
              <a:buFontTx/>
              <a:buChar char="-"/>
            </a:pPr>
            <a:r>
              <a:rPr lang="es-VE" dirty="0" smtClean="0"/>
              <a:t> Bordes</a:t>
            </a:r>
          </a:p>
          <a:p>
            <a:pPr>
              <a:buFontTx/>
              <a:buChar char="-"/>
            </a:pPr>
            <a:r>
              <a:rPr lang="es-VE" dirty="0" smtClean="0"/>
              <a:t> Relleno</a:t>
            </a:r>
          </a:p>
          <a:p>
            <a:pPr>
              <a:buFontTx/>
              <a:buChar char="-"/>
            </a:pPr>
            <a:r>
              <a:rPr lang="es-VE" dirty="0" smtClean="0"/>
              <a:t> Márgenes</a:t>
            </a:r>
          </a:p>
          <a:p>
            <a:pPr>
              <a:buFontTx/>
              <a:buChar char="-"/>
            </a:pPr>
            <a:r>
              <a:rPr lang="es-VE" dirty="0" smtClean="0"/>
              <a:t>  Posicionamiento Relativo</a:t>
            </a:r>
          </a:p>
          <a:p>
            <a:pPr>
              <a:buFontTx/>
              <a:buChar char="-"/>
            </a:pPr>
            <a:r>
              <a:rPr lang="es-VE" dirty="0" smtClean="0"/>
              <a:t> </a:t>
            </a:r>
            <a:r>
              <a:rPr lang="es-VE" dirty="0" err="1" smtClean="0"/>
              <a:t>Display</a:t>
            </a:r>
            <a:r>
              <a:rPr lang="es-VE" dirty="0" smtClean="0"/>
              <a:t> </a:t>
            </a:r>
            <a:r>
              <a:rPr lang="es-VE" dirty="0" err="1" smtClean="0"/>
              <a:t>inline</a:t>
            </a:r>
            <a:r>
              <a:rPr lang="es-VE" dirty="0" smtClean="0"/>
              <a:t>-block</a:t>
            </a:r>
          </a:p>
          <a:p>
            <a:pPr>
              <a:buFontTx/>
              <a:buChar char="-"/>
            </a:pPr>
            <a:r>
              <a:rPr lang="es-VE" dirty="0" smtClean="0"/>
              <a:t> Aspecto gráfico. (colores, estilos de bordes).</a:t>
            </a:r>
          </a:p>
          <a:p>
            <a:pPr>
              <a:buFontTx/>
              <a:buChar char="-"/>
            </a:pPr>
            <a:r>
              <a:rPr lang="es-VE" dirty="0" smtClean="0"/>
              <a:t> La distribución de la página.</a:t>
            </a:r>
          </a:p>
          <a:p>
            <a:pPr>
              <a:buFontTx/>
              <a:buChar char="-"/>
            </a:pPr>
            <a:r>
              <a:rPr lang="es-VE" dirty="0" smtClean="0"/>
              <a:t>El cumplimiento de los requisitos del diagrama.</a:t>
            </a:r>
          </a:p>
          <a:p>
            <a:endParaRPr lang="es-V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Clases</cp:lastModifiedBy>
  <cp:revision>1</cp:revision>
  <dcterms:modified xsi:type="dcterms:W3CDTF">2015-11-07T16:18:42Z</dcterms:modified>
</cp:coreProperties>
</file>