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62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98CE0-B92A-4B5C-8F6E-EB7CB10EC03C}" type="datetimeFigureOut">
              <a:rPr lang="es-VE" smtClean="0"/>
              <a:t>07/11/2015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B758C-2256-4EDE-A8C5-18857515C00D}" type="slidenum">
              <a:rPr lang="es-VE" smtClean="0"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B758C-2256-4EDE-A8C5-18857515C00D}" type="slidenum">
              <a:rPr lang="es-VE" smtClean="0"/>
              <a:t>1</a:t>
            </a:fld>
            <a:endParaRPr lang="es-V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07/11/2015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encrypted-tbn3.gstatic.com/images?q=tbn:ANd9GcT7Aj4BRFdQHOPM36cXMw9x9TiB-ksuz5rbUoiSYY1DFE5r1BYpnA"/>
          <p:cNvSpPr>
            <a:spLocks noChangeAspect="1" noChangeArrowheads="1"/>
          </p:cNvSpPr>
          <p:nvPr/>
        </p:nvSpPr>
        <p:spPr bwMode="auto">
          <a:xfrm>
            <a:off x="63500" y="-435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VE"/>
          </a:p>
        </p:txBody>
      </p:sp>
      <p:sp>
        <p:nvSpPr>
          <p:cNvPr id="5" name="AutoShape 4" descr="https://encrypted-tbn3.gstatic.com/images?q=tbn:ANd9GcT7Aj4BRFdQHOPM36cXMw9x9TiB-ksuz5rbUoiSYY1DFE5r1BYpnA"/>
          <p:cNvSpPr>
            <a:spLocks noChangeAspect="1" noChangeArrowheads="1"/>
          </p:cNvSpPr>
          <p:nvPr/>
        </p:nvSpPr>
        <p:spPr bwMode="auto">
          <a:xfrm>
            <a:off x="215900" y="1088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V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613039"/>
            <a:ext cx="9144000" cy="26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9 CuadroTexto"/>
          <p:cNvSpPr txBox="1"/>
          <p:nvPr/>
        </p:nvSpPr>
        <p:spPr>
          <a:xfrm>
            <a:off x="7429520" y="6593791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1400" i="1" dirty="0" smtClean="0">
                <a:solidFill>
                  <a:schemeClr val="bg1"/>
                </a:solidFill>
              </a:rPr>
              <a:t>Ing. Hoyver Villasmil</a:t>
            </a:r>
            <a:endParaRPr lang="es-VE" sz="1400" i="1" dirty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2656"/>
            <a:ext cx="914400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11 CuadroTexto"/>
          <p:cNvSpPr txBox="1"/>
          <p:nvPr/>
        </p:nvSpPr>
        <p:spPr>
          <a:xfrm>
            <a:off x="0" y="350162"/>
            <a:ext cx="9143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VE" sz="3000" b="1" dirty="0" smtClean="0">
                <a:solidFill>
                  <a:schemeClr val="bg1"/>
                </a:solidFill>
              </a:rPr>
              <a:t>ACTIVIDAD FINAL</a:t>
            </a:r>
            <a:endParaRPr lang="es-VE" sz="3000" b="1" dirty="0" smtClean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95536" y="3429000"/>
            <a:ext cx="3528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empresa </a:t>
            </a:r>
            <a:r>
              <a:rPr lang="es-V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Easy</a:t>
            </a:r>
            <a:r>
              <a:rPr lang="es-V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V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Relocation</a:t>
            </a:r>
            <a:r>
              <a:rPr lang="es-V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V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Panama</a:t>
            </a:r>
            <a:r>
              <a:rPr lang="es-V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requiere una página web para mostrar su identidad corporativa. En este sentido, en base a los recursos enviados (maqueta e imágenes) elabórela aplicando HTML5 y CSS.</a:t>
            </a:r>
            <a:endParaRPr lang="es-V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14282" y="5711627"/>
            <a:ext cx="413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/>
              <a:t>FECHA LIMITE DE ENTREGA:  </a:t>
            </a:r>
            <a:r>
              <a:rPr lang="es-VE" b="1" dirty="0" smtClean="0">
                <a:solidFill>
                  <a:srgbClr val="C00000"/>
                </a:solidFill>
              </a:rPr>
              <a:t>15/11/2015 </a:t>
            </a:r>
            <a:endParaRPr lang="es-VE" b="1" dirty="0" smtClean="0">
              <a:solidFill>
                <a:srgbClr val="C00000"/>
              </a:solidFill>
            </a:endParaRPr>
          </a:p>
          <a:p>
            <a:r>
              <a:rPr lang="es-VE" b="1" dirty="0" smtClean="0"/>
              <a:t>Correo: hvillasmil@urbe.edu.ve</a:t>
            </a:r>
          </a:p>
        </p:txBody>
      </p:sp>
      <p:pic>
        <p:nvPicPr>
          <p:cNvPr id="1028" name="Picture 4" descr="E:\Proyectos Web\panama\img\logo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692696"/>
            <a:ext cx="2562018" cy="2752998"/>
          </a:xfrm>
          <a:prstGeom prst="rect">
            <a:avLst/>
          </a:prstGeom>
          <a:noFill/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 l="18164" t="32813" r="52539" b="10937"/>
          <a:stretch>
            <a:fillRect/>
          </a:stretch>
        </p:blipFill>
        <p:spPr bwMode="auto">
          <a:xfrm>
            <a:off x="4644008" y="1340768"/>
            <a:ext cx="3891091" cy="466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52</Words>
  <Application>Microsoft Office PowerPoint</Application>
  <PresentationFormat>Presentación en pantalla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Clases</cp:lastModifiedBy>
  <cp:revision>4</cp:revision>
  <dcterms:modified xsi:type="dcterms:W3CDTF">2015-11-07T18:33:45Z</dcterms:modified>
</cp:coreProperties>
</file>