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31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18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4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05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41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787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23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331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5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34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8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01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30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8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69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89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497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A7F2-3850-426E-B932-D071D3C57498}" type="datetimeFigureOut">
              <a:rPr lang="es-CO" smtClean="0"/>
              <a:t>18/10/2017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5C4F-8203-4A61-8450-3B5B374D1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321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15E5E-1A4A-404E-8B6C-60A4F6AD8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Primera Propuesta ejercicios prácticos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667292-541E-4202-A783-33EF051DC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Alejandro Guayara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39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9A6CB61-4CAF-4092-8E87-42623B04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132C03-F310-4865-9746-0F453586D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419" dirty="0"/>
          </a:p>
          <a:p>
            <a:pPr algn="just"/>
            <a:r>
              <a:rPr lang="es-419" dirty="0"/>
              <a:t>Las propuestas a continuación estarán basadas en las secciones definidas según el documento “Fundamentos de Áreas Claves”.</a:t>
            </a:r>
          </a:p>
          <a:p>
            <a:pPr algn="just"/>
            <a:r>
              <a:rPr lang="es-419" dirty="0"/>
              <a:t>Gran mayoría de los propuestas que serán presentadas a futuro harán uso de los conceptos de aleatoriedad.</a:t>
            </a:r>
            <a:endParaRPr lang="es-CO" dirty="0"/>
          </a:p>
        </p:txBody>
      </p:sp>
      <p:pic>
        <p:nvPicPr>
          <p:cNvPr id="1026" name="Picture 2" descr="http://2.bp.blogspot.com/-uoTijCrf1jI/VOOeJDs2oDI/AAAAAAAAH0U/zfmX1Hx-YR4/s1600/scaled1000.jpg">
            <a:extLst>
              <a:ext uri="{FF2B5EF4-FFF2-40B4-BE49-F238E27FC236}">
                <a16:creationId xmlns:a16="http://schemas.microsoft.com/office/drawing/2014/main" id="{46A17A2F-6B10-4825-8175-807A51A8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4" y="2246581"/>
            <a:ext cx="5290711" cy="39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6B465-D8C0-4707-A915-5E9610EF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y/o Modificación de Imágenes</a:t>
            </a:r>
            <a:endParaRPr lang="es-CO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56E835E2-0B66-4218-8F3A-0BB1A117E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Creación </a:t>
            </a:r>
            <a:r>
              <a:rPr lang="es-CO" dirty="0"/>
              <a:t>de figuras básicas en posiciones, relleno y área aleatoria.</a:t>
            </a:r>
          </a:p>
        </p:txBody>
      </p:sp>
      <p:pic>
        <p:nvPicPr>
          <p:cNvPr id="16" name="Marcador de contenido 13">
            <a:extLst>
              <a:ext uri="{FF2B5EF4-FFF2-40B4-BE49-F238E27FC236}">
                <a16:creationId xmlns:a16="http://schemas.microsoft.com/office/drawing/2014/main" id="{8BFDE8AA-57D5-410F-A1CD-532860DCF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93" y="2194371"/>
            <a:ext cx="3764079" cy="4024313"/>
          </a:xfrm>
        </p:spPr>
      </p:pic>
    </p:spTree>
    <p:extLst>
      <p:ext uri="{BB962C8B-B14F-4D97-AF65-F5344CB8AC3E}">
        <p14:creationId xmlns:p14="http://schemas.microsoft.com/office/powerpoint/2010/main" val="250984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4C7A-A9FD-4397-89DA-95B59C2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Animación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AA0CD05-8032-414D-99EB-BD8C2AE07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9" y="2193925"/>
            <a:ext cx="4709102" cy="402431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37BB24-D267-4651-8BB9-AEB6E75ED0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419" dirty="0"/>
          </a:p>
          <a:p>
            <a:endParaRPr lang="es-419" dirty="0"/>
          </a:p>
          <a:p>
            <a:r>
              <a:rPr lang="es-419" dirty="0"/>
              <a:t>Movimiento </a:t>
            </a:r>
            <a:r>
              <a:rPr lang="es-CO" dirty="0"/>
              <a:t>de una figura básica teniendo en cuenta los limites del lienzo. El color de la figura deberá cambiar conforme se este moviendo.</a:t>
            </a:r>
          </a:p>
        </p:txBody>
      </p:sp>
    </p:spTree>
    <p:extLst>
      <p:ext uri="{BB962C8B-B14F-4D97-AF65-F5344CB8AC3E}">
        <p14:creationId xmlns:p14="http://schemas.microsoft.com/office/powerpoint/2010/main" val="422748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4C7A-A9FD-4397-89DA-95B59C26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Producción musical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AA0CD05-8032-414D-99EB-BD8C2AE07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87" y="2057401"/>
            <a:ext cx="4709102" cy="402431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37BB24-D267-4651-8BB9-AEB6E75ED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0461" y="2057589"/>
            <a:ext cx="5334000" cy="4024125"/>
          </a:xfrm>
        </p:spPr>
        <p:txBody>
          <a:bodyPr/>
          <a:lstStyle/>
          <a:p>
            <a:endParaRPr lang="es-419" dirty="0"/>
          </a:p>
          <a:p>
            <a:endParaRPr lang="es-419" dirty="0"/>
          </a:p>
          <a:p>
            <a:r>
              <a:rPr lang="es-419" dirty="0"/>
              <a:t>Haciendo uso del ejercicio anterior, definir limites o “barrios” donde se reproduzca un sonido cuando entre y se mantenga en el interior de dicho limite.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062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3643823-73C4-4C51-8E53-8E63A7DA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Gracias! :D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028CDCA-1843-4143-ADFE-0159BC85D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62024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45</TotalTime>
  <Words>124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Primera Propuesta ejercicios prácticos</vt:lpstr>
      <vt:lpstr>Introducción</vt:lpstr>
      <vt:lpstr>Creación y/o Modificación de Imágenes</vt:lpstr>
      <vt:lpstr>Animación</vt:lpstr>
      <vt:lpstr>Producción musical</vt:lpstr>
      <vt:lpstr>Gracias!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Propuesta ejercicios prácticos</dc:title>
  <dc:creator>Cesar Alejandro Guayara Rodriguez</dc:creator>
  <cp:lastModifiedBy>Cesar Alejandro Guayara Rodriguez</cp:lastModifiedBy>
  <cp:revision>4</cp:revision>
  <dcterms:created xsi:type="dcterms:W3CDTF">2017-10-18T06:21:40Z</dcterms:created>
  <dcterms:modified xsi:type="dcterms:W3CDTF">2017-10-18T07:06:59Z</dcterms:modified>
</cp:coreProperties>
</file>