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C4C8A1E-6DEB-4E79-A34E-FC8E3899C248}" type="datetimeFigureOut">
              <a:rPr lang="es-CO" smtClean="0"/>
              <a:t>16/08/2017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B51DA25-ECB9-45A3-8B9E-CF22D59A7AE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1388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8A1E-6DEB-4E79-A34E-FC8E3899C248}" type="datetimeFigureOut">
              <a:rPr lang="es-CO" smtClean="0"/>
              <a:t>16/08/2017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DA25-ECB9-45A3-8B9E-CF22D59A7AE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7677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8A1E-6DEB-4E79-A34E-FC8E3899C248}" type="datetimeFigureOut">
              <a:rPr lang="es-CO" smtClean="0"/>
              <a:t>16/08/2017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DA25-ECB9-45A3-8B9E-CF22D59A7AE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0354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8A1E-6DEB-4E79-A34E-FC8E3899C248}" type="datetimeFigureOut">
              <a:rPr lang="es-CO" smtClean="0"/>
              <a:t>16/08/2017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DA25-ECB9-45A3-8B9E-CF22D59A7AEA}" type="slidenum">
              <a:rPr lang="es-CO" smtClean="0"/>
              <a:t>‹Nº›</a:t>
            </a:fld>
            <a:endParaRPr lang="es-CO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1786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8A1E-6DEB-4E79-A34E-FC8E3899C248}" type="datetimeFigureOut">
              <a:rPr lang="es-CO" smtClean="0"/>
              <a:t>16/08/2017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DA25-ECB9-45A3-8B9E-CF22D59A7AE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6196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8A1E-6DEB-4E79-A34E-FC8E3899C248}" type="datetimeFigureOut">
              <a:rPr lang="es-CO" smtClean="0"/>
              <a:t>16/08/2017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DA25-ECB9-45A3-8B9E-CF22D59A7AE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87722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8A1E-6DEB-4E79-A34E-FC8E3899C248}" type="datetimeFigureOut">
              <a:rPr lang="es-CO" smtClean="0"/>
              <a:t>16/08/2017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DA25-ECB9-45A3-8B9E-CF22D59A7AE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96841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8A1E-6DEB-4E79-A34E-FC8E3899C248}" type="datetimeFigureOut">
              <a:rPr lang="es-CO" smtClean="0"/>
              <a:t>16/08/2017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DA25-ECB9-45A3-8B9E-CF22D59A7AE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46519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8A1E-6DEB-4E79-A34E-FC8E3899C248}" type="datetimeFigureOut">
              <a:rPr lang="es-CO" smtClean="0"/>
              <a:t>16/08/2017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DA25-ECB9-45A3-8B9E-CF22D59A7AE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8648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8A1E-6DEB-4E79-A34E-FC8E3899C248}" type="datetimeFigureOut">
              <a:rPr lang="es-CO" smtClean="0"/>
              <a:t>16/08/2017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DA25-ECB9-45A3-8B9E-CF22D59A7AE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4679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8A1E-6DEB-4E79-A34E-FC8E3899C248}" type="datetimeFigureOut">
              <a:rPr lang="es-CO" smtClean="0"/>
              <a:t>16/08/2017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DA25-ECB9-45A3-8B9E-CF22D59A7AE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9969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8A1E-6DEB-4E79-A34E-FC8E3899C248}" type="datetimeFigureOut">
              <a:rPr lang="es-CO" smtClean="0"/>
              <a:t>16/08/2017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DA25-ECB9-45A3-8B9E-CF22D59A7AE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7631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8A1E-6DEB-4E79-A34E-FC8E3899C248}" type="datetimeFigureOut">
              <a:rPr lang="es-CO" smtClean="0"/>
              <a:t>16/08/2017</a:t>
            </a:fld>
            <a:endParaRPr lang="es-C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DA25-ECB9-45A3-8B9E-CF22D59A7AE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5517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8A1E-6DEB-4E79-A34E-FC8E3899C248}" type="datetimeFigureOut">
              <a:rPr lang="es-CO" smtClean="0"/>
              <a:t>16/08/2017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DA25-ECB9-45A3-8B9E-CF22D59A7AE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2061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8A1E-6DEB-4E79-A34E-FC8E3899C248}" type="datetimeFigureOut">
              <a:rPr lang="es-CO" smtClean="0"/>
              <a:t>16/08/2017</a:t>
            </a:fld>
            <a:endParaRPr lang="es-C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DA25-ECB9-45A3-8B9E-CF22D59A7AE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2834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8A1E-6DEB-4E79-A34E-FC8E3899C248}" type="datetimeFigureOut">
              <a:rPr lang="es-CO" smtClean="0"/>
              <a:t>16/08/2017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DA25-ECB9-45A3-8B9E-CF22D59A7AE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041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8A1E-6DEB-4E79-A34E-FC8E3899C248}" type="datetimeFigureOut">
              <a:rPr lang="es-CO" smtClean="0"/>
              <a:t>16/08/2017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DA25-ECB9-45A3-8B9E-CF22D59A7AE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5418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C8A1E-6DEB-4E79-A34E-FC8E3899C248}" type="datetimeFigureOut">
              <a:rPr lang="es-CO" smtClean="0"/>
              <a:t>16/08/2017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1DA25-ECB9-45A3-8B9E-CF22D59A7AE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48887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EA382-A8B4-4304-82A0-33C7822D53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Proyecto visión artificial	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95E9DF-E464-44A0-87EE-4B6D0D5E64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Alejandro Guayara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3636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952A8-DD33-4C70-9B1C-4370B8E3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Definición del problema</a:t>
            </a:r>
            <a:endParaRPr lang="es-CO" dirty="0"/>
          </a:p>
        </p:txBody>
      </p:sp>
      <p:pic>
        <p:nvPicPr>
          <p:cNvPr id="1026" name="Picture 2" descr="https://i.ytimg.com/vi/cLwe4NY2NYs/maxresdefault.jpg">
            <a:extLst>
              <a:ext uri="{FF2B5EF4-FFF2-40B4-BE49-F238E27FC236}">
                <a16:creationId xmlns:a16="http://schemas.microsoft.com/office/drawing/2014/main" id="{11E9C7E3-6B15-41C1-8C59-31D484200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193" y="1900140"/>
            <a:ext cx="8126437" cy="457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29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4A9DC-BF83-472C-B403-7D187E16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Objetivo del proyecto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C29F12-6EBC-47DF-B2F4-954FF4FF3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49487"/>
            <a:ext cx="4951411" cy="3541714"/>
          </a:xfrm>
        </p:spPr>
        <p:txBody>
          <a:bodyPr/>
          <a:lstStyle/>
          <a:p>
            <a:pPr algn="just"/>
            <a:r>
              <a:rPr lang="es-419" dirty="0"/>
              <a:t>Averiguar el estado de la partida, las cartas en juego y sus características.</a:t>
            </a:r>
          </a:p>
          <a:p>
            <a:pPr algn="just"/>
            <a:r>
              <a:rPr lang="es-419" dirty="0"/>
              <a:t>Identificar las acciones que se están realizando.</a:t>
            </a:r>
            <a:endParaRPr lang="es-CO" dirty="0"/>
          </a:p>
        </p:txBody>
      </p:sp>
      <p:pic>
        <p:nvPicPr>
          <p:cNvPr id="2050" name="Picture 2" descr="https://vignette3.wikia.nocookie.net/yugioh/images/4/4e/DMx001_Holographic_technology.jpg/revision/latest?cb=20090831150410">
            <a:extLst>
              <a:ext uri="{FF2B5EF4-FFF2-40B4-BE49-F238E27FC236}">
                <a16:creationId xmlns:a16="http://schemas.microsoft.com/office/drawing/2014/main" id="{0902A974-DD19-4A96-A930-63D5510EC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8" y="2173287"/>
            <a:ext cx="4951683" cy="369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6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0BF69-017B-495B-BB9C-F3A75211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Actividades tentativas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91264C-CAB0-47A4-8EF0-90F358B23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954588" cy="3541714"/>
          </a:xfrm>
        </p:spPr>
        <p:txBody>
          <a:bodyPr/>
          <a:lstStyle/>
          <a:p>
            <a:pPr algn="just"/>
            <a:r>
              <a:rPr lang="es-419" dirty="0"/>
              <a:t>Identificar de los objetos dentro de la imagen.</a:t>
            </a:r>
          </a:p>
          <a:p>
            <a:pPr algn="just"/>
            <a:r>
              <a:rPr lang="es-419" dirty="0"/>
              <a:t>Desglosado de la imagen.</a:t>
            </a:r>
          </a:p>
          <a:p>
            <a:pPr algn="just"/>
            <a:r>
              <a:rPr lang="es-419" dirty="0"/>
              <a:t>Renderizar modelos e información adicional.</a:t>
            </a:r>
          </a:p>
          <a:p>
            <a:pPr algn="just"/>
            <a:r>
              <a:rPr lang="es-419" dirty="0"/>
              <a:t>Rearmado de la imagen.</a:t>
            </a:r>
            <a:endParaRPr lang="es-CO" dirty="0"/>
          </a:p>
        </p:txBody>
      </p:sp>
      <p:pic>
        <p:nvPicPr>
          <p:cNvPr id="3078" name="Picture 6" descr="http://1.bp.blogspot.com/-yvrV6MUueGg/ToICp0YIDPI/AAAAAAAAADg/YKNtJPfx-H8/s1600/OpenCV_Logo.png">
            <a:extLst>
              <a:ext uri="{FF2B5EF4-FFF2-40B4-BE49-F238E27FC236}">
                <a16:creationId xmlns:a16="http://schemas.microsoft.com/office/drawing/2014/main" id="{8F71E618-719F-4EDE-BAFE-9FBA0E9FB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293" y="3172654"/>
            <a:ext cx="2964916" cy="261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itk.org/Doxygen/html/itkLogo.jpg">
            <a:extLst>
              <a:ext uri="{FF2B5EF4-FFF2-40B4-BE49-F238E27FC236}">
                <a16:creationId xmlns:a16="http://schemas.microsoft.com/office/drawing/2014/main" id="{3FB9D02E-D817-4F15-80B0-C79279791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188" y="2097088"/>
            <a:ext cx="3056767" cy="195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97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static3.wikia.nocookie.net/__cb20110116010337/yugioh/images/1/15/5Dx143_More_Machine_Imperials.jpg">
            <a:extLst>
              <a:ext uri="{FF2B5EF4-FFF2-40B4-BE49-F238E27FC236}">
                <a16:creationId xmlns:a16="http://schemas.microsoft.com/office/drawing/2014/main" id="{40259428-C317-446B-8080-48720AAE7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488" y="801343"/>
            <a:ext cx="9342783" cy="525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20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i.ytimg.com/vi/LEq9P81N3U4/maxresdefault.jpg">
            <a:extLst>
              <a:ext uri="{FF2B5EF4-FFF2-40B4-BE49-F238E27FC236}">
                <a16:creationId xmlns:a16="http://schemas.microsoft.com/office/drawing/2014/main" id="{999FDEBB-FB27-422E-B2A1-7ECC76D9E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85" y="616227"/>
            <a:ext cx="10000971" cy="562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115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59</TotalTime>
  <Words>61</Words>
  <Application>Microsoft Office PowerPoint</Application>
  <PresentationFormat>Panorámica</PresentationFormat>
  <Paragraphs>11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Consolas</vt:lpstr>
      <vt:lpstr>Trebuchet MS</vt:lpstr>
      <vt:lpstr>Verdana</vt:lpstr>
      <vt:lpstr>Circuito</vt:lpstr>
      <vt:lpstr>Proyecto visión artificial </vt:lpstr>
      <vt:lpstr>Definición del problema</vt:lpstr>
      <vt:lpstr>Objetivo del proyecto</vt:lpstr>
      <vt:lpstr>Actividades tentativas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visión artificial </dc:title>
  <dc:creator>Cesar Alejandro Guayara Rodriguez</dc:creator>
  <cp:lastModifiedBy>Cesar Alejandro Guayara Rodriguez</cp:lastModifiedBy>
  <cp:revision>4</cp:revision>
  <dcterms:created xsi:type="dcterms:W3CDTF">2017-08-16T05:51:23Z</dcterms:created>
  <dcterms:modified xsi:type="dcterms:W3CDTF">2017-08-16T06:51:17Z</dcterms:modified>
</cp:coreProperties>
</file>