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388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677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35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78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19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772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684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6519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4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679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6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631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061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83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41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418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A1E-6DEB-4E79-A34E-FC8E3899C248}" type="datetimeFigureOut">
              <a:rPr lang="es-CO" smtClean="0"/>
              <a:t>22/11/2017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8887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A382-A8B4-4304-82A0-33C7822D5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Proyecto visión artificial	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5E9DF-E464-44A0-87EE-4B6D0D5E6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Alejandro Guayara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636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89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4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6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52A8-DD33-4C70-9B1C-4370B8E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Definición del problema</a:t>
            </a:r>
            <a:endParaRPr lang="es-CO" dirty="0"/>
          </a:p>
        </p:txBody>
      </p:sp>
      <p:pic>
        <p:nvPicPr>
          <p:cNvPr id="1026" name="Picture 2" descr="https://i.ytimg.com/vi/cLwe4NY2NYs/maxresdefault.jpg">
            <a:extLst>
              <a:ext uri="{FF2B5EF4-FFF2-40B4-BE49-F238E27FC236}">
                <a16:creationId xmlns:a16="http://schemas.microsoft.com/office/drawing/2014/main" id="{11E9C7E3-6B15-41C1-8C59-31D48420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93" y="1900140"/>
            <a:ext cx="8126437" cy="457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9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4A9DC-BF83-472C-B403-7D187E1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29F12-6EBC-47DF-B2F4-954FF4FF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87"/>
            <a:ext cx="4951411" cy="3541714"/>
          </a:xfrm>
        </p:spPr>
        <p:txBody>
          <a:bodyPr/>
          <a:lstStyle/>
          <a:p>
            <a:pPr algn="just"/>
            <a:r>
              <a:rPr lang="es-419" dirty="0"/>
              <a:t>Averiguar el estado de la partida, las cartas en juego y sus características.</a:t>
            </a:r>
          </a:p>
          <a:p>
            <a:pPr algn="just"/>
            <a:r>
              <a:rPr lang="es-419" dirty="0"/>
              <a:t>Identificar las acciones que se están realizando.</a:t>
            </a:r>
            <a:endParaRPr lang="es-CO" dirty="0"/>
          </a:p>
        </p:txBody>
      </p:sp>
      <p:pic>
        <p:nvPicPr>
          <p:cNvPr id="2050" name="Picture 2" descr="https://vignette3.wikia.nocookie.net/yugioh/images/4/4e/DMx001_Holographic_technology.jpg/revision/latest?cb=20090831150410">
            <a:extLst>
              <a:ext uri="{FF2B5EF4-FFF2-40B4-BE49-F238E27FC236}">
                <a16:creationId xmlns:a16="http://schemas.microsoft.com/office/drawing/2014/main" id="{0902A974-DD19-4A96-A930-63D5510E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8" y="2173287"/>
            <a:ext cx="4951683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tatic3.wikia.nocookie.net/__cb20110116010337/yugioh/images/1/15/5Dx143_More_Machine_Imperials.jpg">
            <a:extLst>
              <a:ext uri="{FF2B5EF4-FFF2-40B4-BE49-F238E27FC236}">
                <a16:creationId xmlns:a16="http://schemas.microsoft.com/office/drawing/2014/main" id="{40259428-C317-446B-8080-48720AAE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8" y="801343"/>
            <a:ext cx="9342783" cy="525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1F1C4-04AD-45D8-AFC9-7D1BA04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 del proyecto (actualizado)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445F72A-C96E-4BCF-9A2B-F80C4BB03E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Identificar el numero de cartas en juego.</a:t>
            </a:r>
          </a:p>
          <a:p>
            <a:r>
              <a:rPr lang="es-419" dirty="0"/>
              <a:t>Identificar el tipo de cada carta en juego.</a:t>
            </a:r>
          </a:p>
          <a:p>
            <a:r>
              <a:rPr lang="es-419" dirty="0"/>
              <a:t>Identificar el estado de carta en juego.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253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0BF69-017B-495B-BB9C-F3A75211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Actividades tentativas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1264C-CAB0-47A4-8EF0-90F358B2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 algn="just"/>
            <a:r>
              <a:rPr lang="es-419" dirty="0"/>
              <a:t>Identificar de los objetos dentro de la imagen.</a:t>
            </a:r>
          </a:p>
          <a:p>
            <a:pPr algn="just"/>
            <a:r>
              <a:rPr lang="es-419" dirty="0"/>
              <a:t>Desglosado de la imagen.</a:t>
            </a:r>
          </a:p>
          <a:p>
            <a:pPr algn="just"/>
            <a:r>
              <a:rPr lang="es-419" dirty="0"/>
              <a:t>Renderizar modelos e información adicional.</a:t>
            </a:r>
          </a:p>
          <a:p>
            <a:pPr algn="just"/>
            <a:r>
              <a:rPr lang="es-419" dirty="0"/>
              <a:t>Rearmado de la imagen.</a:t>
            </a:r>
            <a:endParaRPr lang="es-CO" dirty="0"/>
          </a:p>
        </p:txBody>
      </p:sp>
      <p:pic>
        <p:nvPicPr>
          <p:cNvPr id="3078" name="Picture 6" descr="http://1.bp.blogspot.com/-yvrV6MUueGg/ToICp0YIDPI/AAAAAAAAADg/YKNtJPfx-H8/s1600/OpenCV_Logo.png">
            <a:extLst>
              <a:ext uri="{FF2B5EF4-FFF2-40B4-BE49-F238E27FC236}">
                <a16:creationId xmlns:a16="http://schemas.microsoft.com/office/drawing/2014/main" id="{8F71E618-719F-4EDE-BAFE-9FBA0E9F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93" y="3172654"/>
            <a:ext cx="2964916" cy="261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tk.org/Doxygen/html/itkLogo.jpg">
            <a:extLst>
              <a:ext uri="{FF2B5EF4-FFF2-40B4-BE49-F238E27FC236}">
                <a16:creationId xmlns:a16="http://schemas.microsoft.com/office/drawing/2014/main" id="{3FB9D02E-D817-4F15-80B0-C7927979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88" y="2097088"/>
            <a:ext cx="3056767" cy="19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7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3132-8EA8-4CC3-9BE7-EAE9D44A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Actividades realizadas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9BBC922-4321-43BA-8274-724A9B9AC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419" dirty="0"/>
              <a:t>Binarizacion de la imagen.</a:t>
            </a:r>
          </a:p>
          <a:p>
            <a:r>
              <a:rPr lang="es-419" dirty="0"/>
              <a:t>Obtención de contornos.</a:t>
            </a:r>
          </a:p>
          <a:p>
            <a:r>
              <a:rPr lang="es-419" dirty="0"/>
              <a:t>Obtención de la orientación.</a:t>
            </a:r>
          </a:p>
          <a:p>
            <a:r>
              <a:rPr lang="es-419" dirty="0"/>
              <a:t>Identificación a partir de la orientación y posición en la imagen.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447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B07E5-F364-4F80-96D1-B85EA66A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dificultades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09046-F2ED-4EB2-985F-295FCD6C8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Análisis de texto.</a:t>
            </a:r>
          </a:p>
          <a:p>
            <a:r>
              <a:rPr lang="es-419" dirty="0"/>
              <a:t>Análisis de figuras.</a:t>
            </a:r>
            <a:endParaRPr lang="es-CO" dirty="0"/>
          </a:p>
        </p:txBody>
      </p:sp>
      <p:pic>
        <p:nvPicPr>
          <p:cNvPr id="1026" name="Picture 2" descr="https://www.muypymes.com/images/stories/actualidad/texto.png">
            <a:extLst>
              <a:ext uri="{FF2B5EF4-FFF2-40B4-BE49-F238E27FC236}">
                <a16:creationId xmlns:a16="http://schemas.microsoft.com/office/drawing/2014/main" id="{50951E19-759F-4193-A11D-36DE57AC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2249486"/>
            <a:ext cx="5208401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1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22E23E5-04DC-4FC4-9D0D-4F53B224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403E6E4-2389-491F-B13D-6FB415191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22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68</TotalTime>
  <Words>130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Consolas</vt:lpstr>
      <vt:lpstr>Trebuchet MS</vt:lpstr>
      <vt:lpstr>Verdana</vt:lpstr>
      <vt:lpstr>Circuito</vt:lpstr>
      <vt:lpstr>Proyecto visión artificial </vt:lpstr>
      <vt:lpstr>Definición del problema</vt:lpstr>
      <vt:lpstr>Objetivo del proyecto</vt:lpstr>
      <vt:lpstr>Presentación de PowerPoint</vt:lpstr>
      <vt:lpstr>Objetivo del proyecto (actualizado)</vt:lpstr>
      <vt:lpstr>Actividades tentativas</vt:lpstr>
      <vt:lpstr>Actividades realizadas</vt:lpstr>
      <vt:lpstr>dificultades</vt:lpstr>
      <vt:lpstr>resultados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visión artificial </dc:title>
  <dc:creator>Cesar Alejandro Guayara Rodriguez</dc:creator>
  <cp:lastModifiedBy>Cesar Alejandro Guayara Rodriguez</cp:lastModifiedBy>
  <cp:revision>6</cp:revision>
  <dcterms:created xsi:type="dcterms:W3CDTF">2017-08-16T05:51:23Z</dcterms:created>
  <dcterms:modified xsi:type="dcterms:W3CDTF">2017-11-22T16:00:58Z</dcterms:modified>
</cp:coreProperties>
</file>