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2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2FDC3-0488-4610-89D7-6FD3AE7D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526D9-D48F-4CDB-810E-BC050AE2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B03DE-EF37-4E4E-876A-656AD490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F3360-707B-49F9-8CDC-C764A7FC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01913-3243-40AB-B2C8-BD85AED1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9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421CF-546C-42B8-99E3-BB68C0DF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B67BE-D87E-48C0-8795-5E6B8810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BB9F6-81CF-43C2-B208-C744FE81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AAEB4-B0AA-42EF-A20E-C5BD005A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79651-A46A-4001-8CB3-F2105231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9DDABC-EECB-4062-AA29-DE61365E5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E32480-1011-458A-B930-9E0C1EAD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5E4A1-E0CF-49B1-A18B-B3543E8E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BF67FB-C804-4E31-AC3B-BBDC566F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5F29B-879A-4B49-96EF-70303B4A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1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6160-43C7-4FCC-8745-19DB1A32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AFA33-A2A2-4FB3-9E3B-EC33B716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DD129-033E-4AAE-A5EA-306F3C63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A3952-E3B6-4847-92E7-B37716DE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A1152-6177-438D-B0C6-6E6D652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867B4-8A77-419E-A6ED-CE7DD4AE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FFC18-622E-4BB6-A679-D68158C01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9AAFC-5A3E-49E4-84FE-A3485D3F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9AA8A-36C6-4778-8080-6F0D3882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60C06-AC41-4D92-886F-4F2C0C14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1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6352-FC4F-4333-9C75-B8343C9D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C9BD2-F46B-4061-BE12-2CBFFF9F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9C194-6384-4033-9CBB-A02E090E1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7AF5FB-3903-4A83-A627-8EB0046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1786C-7066-4060-BD92-4DA67564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D93B64-585E-4CC3-81A5-DDA6ABE3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9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15E80-4DCC-41CF-B483-C7B8A3B6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EDE93-5A01-4613-9694-25BF49026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B0380D-CD45-4A31-A42B-4BF7F85E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237EE7-0E96-419C-A2B0-CABBDB018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18CADC-DD92-4ACF-B93A-0DCFE2062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0110A4-1A14-43CA-AEB2-2065E15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6BF165-AD8A-4AFA-9806-8681148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B64CC0-767E-4D28-99DE-9FDA7BC3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F8F6A-7BC8-4A31-AE64-F46C9AB5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2E9CAC-20C6-4FA7-BEB9-51EB75F7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B963D3-69C3-41C6-BC55-613F4857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567AF-C6C3-482E-8E9B-CA429D87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93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5C1106-5358-4EF2-A16C-3D160AA3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1166AE-3652-4580-96D4-FA1AEF8A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323B9-2DA9-45B0-89D4-A3EC68A5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5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41E0C-B5D7-4A24-A0D7-F69BC45E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8DCB2-AD01-4BC8-8E0C-F40FA0FDC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AEDEAB-1B25-4430-A5D0-500D2290D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651BA-883A-461B-BB23-76948D8C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9EA7C-8661-459E-A60E-83F60B63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08887-2379-4CF1-96B6-7A9CD4A2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9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49AA5-5AEA-4091-A071-36C26E71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6F2240-0E47-4C82-BBFE-A40B54994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706A46-FEFA-4DC1-B1DA-17DB756DD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222537-DB6D-4F38-9D50-C933CE8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8DDBC-6027-411E-B753-0B47365F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1B9F4-B187-4DD6-A27D-BDC2FD65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8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367DB4-D2FB-4047-BBCC-701F682E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1A1A94-8B38-4B0C-9805-8BFB27DC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7F7A1-6936-4268-A44C-1DD34C9E8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6D82-1B8D-42A5-B297-454C1171DB4D}" type="datetimeFigureOut">
              <a:rPr lang="zh-CN" altLang="en-US" smtClean="0"/>
              <a:t>2020/7/27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FB4C4-B7FF-4FBF-8121-D514D6615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2C573-4CC9-49CB-8EF8-598DDAEFA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8E95-FD46-4C13-BE0E-B31AFFFEC9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8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zhuanlan.zhihu.com/p/3161419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D116EE-9530-4156-B740-A309856533B3}"/>
              </a:ext>
            </a:extLst>
          </p:cNvPr>
          <p:cNvSpPr txBox="1"/>
          <p:nvPr/>
        </p:nvSpPr>
        <p:spPr>
          <a:xfrm>
            <a:off x="3800573" y="2721114"/>
            <a:ext cx="5296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的彻底理解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77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F9BCB6-3823-46AE-898A-8D3C7F74AA7D}"/>
              </a:ext>
            </a:extLst>
          </p:cNvPr>
          <p:cNvSpPr txBox="1"/>
          <p:nvPr/>
        </p:nvSpPr>
        <p:spPr>
          <a:xfrm>
            <a:off x="1706249" y="1885171"/>
            <a:ext cx="757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大同小异，只是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(Entry)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基于数组和红黑树，哈希冲突的解决方法使用拉链法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9D16D3-BF5D-4E21-BF3C-EC32D57A1484}"/>
              </a:ext>
            </a:extLst>
          </p:cNvPr>
          <p:cNvSpPr txBox="1"/>
          <p:nvPr/>
        </p:nvSpPr>
        <p:spPr>
          <a:xfrm>
            <a:off x="1706250" y="3440350"/>
            <a:ext cx="7579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(bucket)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链表或者数组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RBTree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实现，数组的大小是桶的个数，桶的大小代表的是链表或树中节点的个数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8413C-B8AE-411D-9342-686979CBDFA0}"/>
              </a:ext>
            </a:extLst>
          </p:cNvPr>
          <p:cNvSpPr txBox="1"/>
          <p:nvPr/>
        </p:nvSpPr>
        <p:spPr>
          <a:xfrm>
            <a:off x="1706251" y="4477519"/>
            <a:ext cx="757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哈希值的概念：具体采用的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函数返回的值，和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上加扰动才返回结果。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是最后利用哈希值对数组长度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进行按位取余得到的，是对桶的索引。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278B24-4E81-45FC-875E-D8CBFB1615AE}"/>
              </a:ext>
            </a:extLst>
          </p:cNvPr>
          <p:cNvSpPr txBox="1"/>
          <p:nvPr/>
        </p:nvSpPr>
        <p:spPr>
          <a:xfrm>
            <a:off x="405654" y="508767"/>
            <a:ext cx="201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410275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8B946E4B-A3DC-4646-918A-1D9FD311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33350"/>
            <a:ext cx="10544175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167AAA-7D10-49BE-83B5-17FD078E1765}"/>
              </a:ext>
            </a:extLst>
          </p:cNvPr>
          <p:cNvSpPr txBox="1"/>
          <p:nvPr/>
        </p:nvSpPr>
        <p:spPr>
          <a:xfrm>
            <a:off x="0" y="141402"/>
            <a:ext cx="257334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流程或插入流程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F2E8D7-DE0E-4149-B218-A037802B5599}"/>
              </a:ext>
            </a:extLst>
          </p:cNvPr>
          <p:cNvSpPr txBox="1"/>
          <p:nvPr/>
        </p:nvSpPr>
        <p:spPr>
          <a:xfrm>
            <a:off x="4610910" y="633128"/>
            <a:ext cx="3033027" cy="430887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是数组长度，此操作相当于对数组长度取余，保证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均匀分布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915B11-7F80-4EC6-A0C0-CDBA85175C14}"/>
              </a:ext>
            </a:extLst>
          </p:cNvPr>
          <p:cNvSpPr txBox="1"/>
          <p:nvPr/>
        </p:nvSpPr>
        <p:spPr>
          <a:xfrm>
            <a:off x="936338" y="1740765"/>
            <a:ext cx="1524585" cy="1446550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若输入长度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，则数组长度为大于等于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的最小的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的幂次值。为什么不取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等数呢非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幂次数按位与不能实现达到取余的效果，不符合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算法均匀分布的原则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A315E4-6A52-4D13-B957-E357722EAC0C}"/>
              </a:ext>
            </a:extLst>
          </p:cNvPr>
          <p:cNvSpPr txBox="1"/>
          <p:nvPr/>
        </p:nvSpPr>
        <p:spPr>
          <a:xfrm>
            <a:off x="4610910" y="254010"/>
            <a:ext cx="2801566" cy="430887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的扰动结果，即高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位与低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位异或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90E9C1-F9A3-46ED-9279-34F8D05BD37F}"/>
              </a:ext>
            </a:extLst>
          </p:cNvPr>
          <p:cNvSpPr txBox="1"/>
          <p:nvPr/>
        </p:nvSpPr>
        <p:spPr>
          <a:xfrm>
            <a:off x="2573348" y="1903141"/>
            <a:ext cx="2154295" cy="600164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中只有链表且是头插法，容易在高并发时造成环，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是链表或红黑树且尾插法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BA6E1F-4AA2-4102-B06D-5A7D9E689119}"/>
              </a:ext>
            </a:extLst>
          </p:cNvPr>
          <p:cNvSpPr txBox="1"/>
          <p:nvPr/>
        </p:nvSpPr>
        <p:spPr>
          <a:xfrm>
            <a:off x="6393073" y="5300995"/>
            <a:ext cx="3188672" cy="430887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中扩容之后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是根据扩容后的最高位判断，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则不变，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则在原来位置上加旧长度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276021-9467-4D34-B083-D8AF6F4FA5E0}"/>
              </a:ext>
            </a:extLst>
          </p:cNvPr>
          <p:cNvSpPr txBox="1"/>
          <p:nvPr/>
        </p:nvSpPr>
        <p:spPr>
          <a:xfrm>
            <a:off x="6723814" y="6483322"/>
            <a:ext cx="2692561" cy="430887"/>
          </a:xfrm>
          <a:prstGeom prst="rect">
            <a:avLst/>
          </a:prstGeom>
          <a:solidFill>
            <a:srgbClr val="F9F2F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当当前数据个数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 &gt;=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当前容量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capacity * 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负载因子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0.75f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时，需要扩容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4565D17-E7B6-4F4E-9C17-066033C2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" y="4839330"/>
            <a:ext cx="1935804" cy="677108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为什么要由链表转为红黑树？</a:t>
            </a:r>
            <a:r>
              <a:rPr lang="zh-CN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防止发生hash冲突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链表长度过长，将时间复杂度由O(n)降为O(logn) </a:t>
            </a:r>
          </a:p>
        </p:txBody>
      </p:sp>
    </p:spTree>
    <p:extLst>
      <p:ext uri="{BB962C8B-B14F-4D97-AF65-F5344CB8AC3E}">
        <p14:creationId xmlns:p14="http://schemas.microsoft.com/office/powerpoint/2010/main" val="23988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92B435-5717-4032-8AD8-B4CD062702F1}"/>
              </a:ext>
            </a:extLst>
          </p:cNvPr>
          <p:cNvSpPr/>
          <p:nvPr/>
        </p:nvSpPr>
        <p:spPr>
          <a:xfrm>
            <a:off x="340469" y="1953051"/>
            <a:ext cx="11430001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判断数组是否为空，为空进行初始化;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不为空，计算 k 的 hash 值，通过(n - 1) &amp; hash计算应当存放在数组中的下标 index;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 table[index] 是否存在数据，没有数据就构造一个Node节点存放在 table[index] 中；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存在数据，说明发生了hash冲突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hash),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继续判断key是否相等，相等，用新的value替换原数据；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如果不相等，判断当前节点类型是不是树型节点，如果是树型节点，创造树型节点插入红黑树中；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如果不是树型节点，创建普通Node加入链表中；判断链表长度是否大于 8， 大于的话链表转换为红黑树；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插入完成之后判断当前节点数是否大于阈值，如果大于开始扩容为原数组的二倍。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FDDDB-FBD3-41F5-9EAE-5F695F44E703}"/>
              </a:ext>
            </a:extLst>
          </p:cNvPr>
          <p:cNvSpPr txBox="1"/>
          <p:nvPr/>
        </p:nvSpPr>
        <p:spPr>
          <a:xfrm>
            <a:off x="340469" y="656968"/>
            <a:ext cx="164026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211467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0BBF7E-77AD-4D4C-BBEB-A47450CC1D47}"/>
              </a:ext>
            </a:extLst>
          </p:cNvPr>
          <p:cNvSpPr txBox="1"/>
          <p:nvPr/>
        </p:nvSpPr>
        <p:spPr>
          <a:xfrm>
            <a:off x="389106" y="447474"/>
            <a:ext cx="314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的内部数据结构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2037B9-4B08-4123-B457-824A76AC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6" y="1780433"/>
            <a:ext cx="11556508" cy="421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AC0E1-763E-4AA0-ABE7-A2AABAD0EF43}"/>
              </a:ext>
            </a:extLst>
          </p:cNvPr>
          <p:cNvSpPr txBox="1"/>
          <p:nvPr/>
        </p:nvSpPr>
        <p:spPr>
          <a:xfrm>
            <a:off x="882975" y="4368230"/>
            <a:ext cx="2154295" cy="9387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链表转红黑树的阈值是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，为什么是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等呢？经过概率计算，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碰撞发生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次的概率是百万分之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，也就是说一个桶容量为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足够用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D6C8D5-CA8A-417E-AF64-874C03A2FF18}"/>
              </a:ext>
            </a:extLst>
          </p:cNvPr>
          <p:cNvSpPr txBox="1"/>
          <p:nvPr/>
        </p:nvSpPr>
        <p:spPr>
          <a:xfrm>
            <a:off x="8934234" y="4206647"/>
            <a:ext cx="2154295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为什么链表转红黑树的阈值是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，而从红黑树转回链表的值又变味了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碰撞次数在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附近徘徊，会一直发生红黑树和链表的相互转换，所以预防这种情况发生，保证效率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3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062F27-4C4C-4BBD-9B54-3ED93515C815}"/>
              </a:ext>
            </a:extLst>
          </p:cNvPr>
          <p:cNvSpPr txBox="1"/>
          <p:nvPr/>
        </p:nvSpPr>
        <p:spPr>
          <a:xfrm>
            <a:off x="770966" y="1249765"/>
            <a:ext cx="9637629" cy="48013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若输入数组长度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，则数组长度为大于等于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的幂次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怎么实现的呢？将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的最高位的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通过向右移位然后与当前数“按位或”，最终实现最高位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的右边全部为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，便可得到“大于等于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的幂次”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等数呢？因为非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幂次数按位与不能实现达到取余的效果，不符合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算法均匀分布的原则，比如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10-1 = 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，其二进制是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0000 1001,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此二进制掩码只能得到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0000, 0001, 1000, 1001,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不能得到均匀的哈希值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C5F01B-EB62-425A-BC7A-3FC4AE0A6BFA}"/>
              </a:ext>
            </a:extLst>
          </p:cNvPr>
          <p:cNvSpPr txBox="1"/>
          <p:nvPr/>
        </p:nvSpPr>
        <p:spPr>
          <a:xfrm>
            <a:off x="321012" y="486383"/>
            <a:ext cx="395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数组初始化长度以及原因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E498AC-14A0-4D78-87BE-0E9BB6CE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89" y="2221443"/>
            <a:ext cx="6364880" cy="1909464"/>
          </a:xfrm>
          <a:prstGeom prst="rect">
            <a:avLst/>
          </a:prstGeom>
        </p:spPr>
      </p:pic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6FADE048-6AF9-4240-8243-F92F51E5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56" y="2221443"/>
            <a:ext cx="2945939" cy="271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7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C2EF3D-71D4-4014-8BD6-072CBE011F2A}"/>
              </a:ext>
            </a:extLst>
          </p:cNvPr>
          <p:cNvSpPr txBox="1"/>
          <p:nvPr/>
        </p:nvSpPr>
        <p:spPr>
          <a:xfrm>
            <a:off x="301557" y="447472"/>
            <a:ext cx="83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函数如何设计的？为什么需要扰动函数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F37DB5-16A3-4BFA-B999-76A5102C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10" y="1645121"/>
            <a:ext cx="6177064" cy="13268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5967F1-9F8C-4C85-81A7-D7B9364172BB}"/>
              </a:ext>
            </a:extLst>
          </p:cNvPr>
          <p:cNvSpPr txBox="1"/>
          <p:nvPr/>
        </p:nvSpPr>
        <p:spPr>
          <a:xfrm>
            <a:off x="770105" y="998790"/>
            <a:ext cx="869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函数首先拿到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值，然后让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位和低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位进行异或操作，这个操作函数其实也叫“扰动函数”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F45B6B-FC85-42B9-BB2E-DCCB2139C3D0}"/>
              </a:ext>
            </a:extLst>
          </p:cNvPr>
          <p:cNvSpPr txBox="1"/>
          <p:nvPr/>
        </p:nvSpPr>
        <p:spPr>
          <a:xfrm>
            <a:off x="770105" y="3429000"/>
            <a:ext cx="8764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那为什么要这么设计？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一定要尽可能降低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碰撞，越分散越好；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算法一定要尽可能高效，因为这是高频操作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因此采用位运算；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那为什么扰动函数可以降低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函数能不能直接用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首先回答是可以，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函数可以直接用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扰动函数就相当于一个降低碰撞的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trick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，右移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位，正好是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的一半，自己的高半区和低半区做异或，就是为了混合原始哈希码的高位和低位，以此来加大低位的随机性。而且混合后的低位掺杂了高位的部分特征，这样高位的信息也被变相保留下来</a:t>
            </a:r>
          </a:p>
        </p:txBody>
      </p:sp>
    </p:spTree>
    <p:extLst>
      <p:ext uri="{BB962C8B-B14F-4D97-AF65-F5344CB8AC3E}">
        <p14:creationId xmlns:p14="http://schemas.microsoft.com/office/powerpoint/2010/main" val="33566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F9EBC4-97FF-47D7-B397-C4BF865D7E90}"/>
              </a:ext>
            </a:extLst>
          </p:cNvPr>
          <p:cNvSpPr txBox="1"/>
          <p:nvPr/>
        </p:nvSpPr>
        <p:spPr>
          <a:xfrm>
            <a:off x="212874" y="384960"/>
            <a:ext cx="1070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链表头插法会使链表反转，在高并发是非线程安全，会发生环，但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中会有数据覆盖的问题，以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为例，当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位置为空后正好挂起，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线程开始往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位置的写入节点数据，这时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线程恢复现场，执行赋值操作，就把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线程的数据给覆盖了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0ACB24-96B2-4222-97F7-69AA7E4EE44D}"/>
              </a:ext>
            </a:extLst>
          </p:cNvPr>
          <p:cNvSpPr/>
          <p:nvPr/>
        </p:nvSpPr>
        <p:spPr>
          <a:xfrm>
            <a:off x="8035093" y="-23946"/>
            <a:ext cx="4156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https://zhuanlan.zhihu.com/p/31614195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20FE1-3E92-4826-BAF6-DF7A6F211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" y="1306509"/>
            <a:ext cx="3510639" cy="2641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10DB9B-4370-4DA3-B236-BDD58D5B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559" y="1306508"/>
            <a:ext cx="3362281" cy="2641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BCE226-E159-4A2B-85A6-6438867C8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696" y="1306508"/>
            <a:ext cx="3432920" cy="2641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BB8942-C51A-4A7D-BFD4-8BF096E75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91" y="4021259"/>
            <a:ext cx="3510638" cy="2793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37BA90-24EC-4016-A52E-731C26A0F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559" y="4021258"/>
            <a:ext cx="3351073" cy="2793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CA25F2-969C-496E-A5E4-9F544F708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3696" y="4021258"/>
            <a:ext cx="3450022" cy="2793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29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B8A52B1-7300-41E7-B34E-3701ABE92B98}"/>
              </a:ext>
            </a:extLst>
          </p:cNvPr>
          <p:cNvSpPr/>
          <p:nvPr/>
        </p:nvSpPr>
        <p:spPr>
          <a:xfrm>
            <a:off x="937097" y="274836"/>
            <a:ext cx="98022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扩容的时候为什么1.8 不用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hash就可以直接定位原节点在新数据的位置呢?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这是由于扩容是扩大为原数组大小的2倍，用于计算数组位置的掩码仅仅只是高位多了一个1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怎么理解呢？扩容前长度为16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(2^4)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，用于计算(n-1) &amp; hash 的二进制n-1为0000 111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扩容为32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(2^5)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后的二进制就高位多了1，为0001 1111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因为是&amp; 运算，1和任何数 &amp; 都是它本身，那就分二种情况：原数据hashcode高位第4位为0和高位为1的情况；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第四位高位为0，重新hash数值不变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第四位为1，重新hash数值比原来大16（旧数组的容量）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DEB7BBAD-D836-4FE9-926D-4FF20C4C8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53" y="2691627"/>
            <a:ext cx="9212093" cy="398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96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1210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衡 琪</dc:creator>
  <cp:lastModifiedBy>衡 琪</cp:lastModifiedBy>
  <cp:revision>90</cp:revision>
  <dcterms:created xsi:type="dcterms:W3CDTF">2020-07-27T07:49:21Z</dcterms:created>
  <dcterms:modified xsi:type="dcterms:W3CDTF">2020-07-27T10:33:22Z</dcterms:modified>
</cp:coreProperties>
</file>