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716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6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5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F3C5-BEA3-49F7-A078-FD9502196018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011DAD-01C0-4208-9BAE-67256DCBA3CA}"/>
              </a:ext>
            </a:extLst>
          </p:cNvPr>
          <p:cNvSpPr txBox="1"/>
          <p:nvPr/>
        </p:nvSpPr>
        <p:spPr>
          <a:xfrm>
            <a:off x="10605755" y="18816558"/>
            <a:ext cx="9063700" cy="512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500">
                <a:solidFill>
                  <a:srgbClr val="00B0F0"/>
                </a:solidFill>
              </a:rPr>
              <a:t>SU</a:t>
            </a:r>
            <a:r>
              <a:rPr lang="en-US" altLang="ko-KR" sz="11500">
                <a:solidFill>
                  <a:srgbClr val="00B050"/>
                </a:solidFill>
              </a:rPr>
              <a:t>BUS</a:t>
            </a:r>
            <a:r>
              <a:rPr lang="en-US" altLang="ko-KR" sz="11500"/>
              <a:t>TA</a:t>
            </a:r>
          </a:p>
          <a:p>
            <a:pPr algn="ctr">
              <a:lnSpc>
                <a:spcPct val="150000"/>
              </a:lnSpc>
            </a:pPr>
            <a:r>
              <a:rPr lang="ko-KR" altLang="en-US" sz="5400">
                <a:solidFill>
                  <a:srgbClr val="00B0F0"/>
                </a:solidFill>
              </a:rPr>
              <a:t>셔틀버스</a:t>
            </a:r>
            <a:r>
              <a:rPr lang="ko-KR" altLang="en-US" sz="5400"/>
              <a:t> </a:t>
            </a:r>
            <a:r>
              <a:rPr lang="ko-KR" altLang="en-US" sz="5400">
                <a:solidFill>
                  <a:srgbClr val="00B050"/>
                </a:solidFill>
              </a:rPr>
              <a:t>안전</a:t>
            </a:r>
            <a:r>
              <a:rPr lang="ko-KR" altLang="en-US" sz="5400"/>
              <a:t> 지킴이</a:t>
            </a:r>
            <a:endParaRPr lang="en-US" altLang="ko-KR" sz="5400"/>
          </a:p>
          <a:p>
            <a:pPr algn="ctr">
              <a:lnSpc>
                <a:spcPct val="150000"/>
              </a:lnSpc>
            </a:pPr>
            <a:r>
              <a:rPr lang="ko-KR" altLang="en-US" sz="5400">
                <a:solidFill>
                  <a:srgbClr val="00B0F0"/>
                </a:solidFill>
              </a:rPr>
              <a:t>우리 자녀의 </a:t>
            </a:r>
            <a:r>
              <a:rPr lang="ko-KR" altLang="en-US" sz="5400">
                <a:solidFill>
                  <a:srgbClr val="00B050"/>
                </a:solidFill>
              </a:rPr>
              <a:t>통학을</a:t>
            </a:r>
            <a:r>
              <a:rPr lang="ko-KR" altLang="en-US" sz="5400"/>
              <a:t> 지켜주세요</a:t>
            </a:r>
            <a:r>
              <a:rPr lang="en-US" altLang="ko-KR" sz="54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87432-5EEA-4E64-B312-C7B2952E4B30}"/>
              </a:ext>
            </a:extLst>
          </p:cNvPr>
          <p:cNvSpPr txBox="1"/>
          <p:nvPr/>
        </p:nvSpPr>
        <p:spPr>
          <a:xfrm>
            <a:off x="13233077" y="25042761"/>
            <a:ext cx="3809055" cy="5525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/>
              <a:t>1. </a:t>
            </a:r>
            <a:r>
              <a:rPr lang="ko-KR" altLang="en-US" sz="4800"/>
              <a:t>개발 동기</a:t>
            </a:r>
            <a:endParaRPr lang="en-US" altLang="ko-KR" sz="4800"/>
          </a:p>
          <a:p>
            <a:pPr>
              <a:lnSpc>
                <a:spcPct val="150000"/>
              </a:lnSpc>
            </a:pPr>
            <a:r>
              <a:rPr lang="en-US" altLang="ko-KR" sz="4800"/>
              <a:t>2. </a:t>
            </a:r>
            <a:r>
              <a:rPr lang="ko-KR" altLang="en-US" sz="4800"/>
              <a:t>작품 개요</a:t>
            </a:r>
            <a:endParaRPr lang="en-US" altLang="ko-KR" sz="4800"/>
          </a:p>
          <a:p>
            <a:pPr>
              <a:lnSpc>
                <a:spcPct val="150000"/>
              </a:lnSpc>
            </a:pPr>
            <a:r>
              <a:rPr lang="en-US" altLang="ko-KR" sz="4800"/>
              <a:t>3. </a:t>
            </a:r>
            <a:r>
              <a:rPr lang="ko-KR" altLang="en-US" sz="4800"/>
              <a:t>작품 내용</a:t>
            </a:r>
            <a:endParaRPr lang="en-US" altLang="ko-KR" sz="4800"/>
          </a:p>
          <a:p>
            <a:pPr>
              <a:lnSpc>
                <a:spcPct val="150000"/>
              </a:lnSpc>
            </a:pPr>
            <a:r>
              <a:rPr lang="en-US" altLang="ko-KR" sz="4800"/>
              <a:t>4. </a:t>
            </a:r>
            <a:r>
              <a:rPr lang="ko-KR" altLang="en-US" sz="4800"/>
              <a:t>기대효과</a:t>
            </a:r>
            <a:endParaRPr lang="en-US" altLang="ko-KR" sz="4800"/>
          </a:p>
          <a:p>
            <a:pPr>
              <a:lnSpc>
                <a:spcPct val="150000"/>
              </a:lnSpc>
            </a:pPr>
            <a:r>
              <a:rPr lang="en-US" altLang="ko-KR" sz="4800"/>
              <a:t>5. </a:t>
            </a:r>
            <a:r>
              <a:rPr lang="ko-KR" altLang="en-US" sz="4800"/>
              <a:t>발전 가능성</a:t>
            </a:r>
          </a:p>
        </p:txBody>
      </p:sp>
    </p:spTree>
    <p:extLst>
      <p:ext uri="{BB962C8B-B14F-4D97-AF65-F5344CB8AC3E}">
        <p14:creationId xmlns:p14="http://schemas.microsoft.com/office/powerpoint/2010/main" val="33333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나눔스퀘어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kwangtae</dc:creator>
  <cp:lastModifiedBy>park kwangtae</cp:lastModifiedBy>
  <cp:revision>4</cp:revision>
  <dcterms:created xsi:type="dcterms:W3CDTF">2020-06-13T02:48:36Z</dcterms:created>
  <dcterms:modified xsi:type="dcterms:W3CDTF">2020-06-13T03:52:05Z</dcterms:modified>
</cp:coreProperties>
</file>