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33CC33"/>
    <a:srgbClr val="66FF33"/>
    <a:srgbClr val="669900"/>
    <a:srgbClr val="FFFF99"/>
    <a:srgbClr val="FBD2B6"/>
    <a:srgbClr val="FF9999"/>
    <a:srgbClr val="EB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" d="100"/>
          <a:sy n="10" d="100"/>
        </p:scale>
        <p:origin x="2875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43375-010D-46BF-B1E7-69171EA5B7CD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4696E-A265-46C1-BD30-A0F2B819E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421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4696E-A265-46C1-BD30-A0F2B819EA4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576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F3C5-BEA3-49F7-A078-FD9502196018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49A0-D580-49BA-B819-8ECD2626A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06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F3C5-BEA3-49F7-A078-FD9502196018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49A0-D580-49BA-B819-8ECD2626A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17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F3C5-BEA3-49F7-A078-FD9502196018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49A0-D580-49BA-B819-8ECD2626A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25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F3C5-BEA3-49F7-A078-FD9502196018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49A0-D580-49BA-B819-8ECD2626A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94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F3C5-BEA3-49F7-A078-FD9502196018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49A0-D580-49BA-B819-8ECD2626A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2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F3C5-BEA3-49F7-A078-FD9502196018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49A0-D580-49BA-B819-8ECD2626A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22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F3C5-BEA3-49F7-A078-FD9502196018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49A0-D580-49BA-B819-8ECD2626A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86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F3C5-BEA3-49F7-A078-FD9502196018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49A0-D580-49BA-B819-8ECD2626A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85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F3C5-BEA3-49F7-A078-FD9502196018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49A0-D580-49BA-B819-8ECD2626A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86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F3C5-BEA3-49F7-A078-FD9502196018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49A0-D580-49BA-B819-8ECD2626A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45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F3C5-BEA3-49F7-A078-FD9502196018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49A0-D580-49BA-B819-8ECD2626A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25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1F3C5-BEA3-49F7-A078-FD9502196018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249A0-D580-49BA-B819-8ECD2626A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100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1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1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FDFAF00A-AAD0-45CC-9FDE-6841B76AB5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859" t="21332" r="40979" b="21080"/>
          <a:stretch/>
        </p:blipFill>
        <p:spPr>
          <a:xfrm flipH="1">
            <a:off x="22019914" y="18350038"/>
            <a:ext cx="8289190" cy="9710201"/>
          </a:xfrm>
          <a:prstGeom prst="rect">
            <a:avLst/>
          </a:prstGeom>
        </p:spPr>
      </p:pic>
      <p:sp>
        <p:nvSpPr>
          <p:cNvPr id="289" name="사각형: 둥근 모서리 288">
            <a:extLst>
              <a:ext uri="{FF2B5EF4-FFF2-40B4-BE49-F238E27FC236}">
                <a16:creationId xmlns:a16="http://schemas.microsoft.com/office/drawing/2014/main" id="{CF4474CD-7E6F-4974-A4B7-A41C85EAB053}"/>
              </a:ext>
            </a:extLst>
          </p:cNvPr>
          <p:cNvSpPr/>
          <p:nvPr/>
        </p:nvSpPr>
        <p:spPr>
          <a:xfrm>
            <a:off x="655603" y="27480896"/>
            <a:ext cx="18148144" cy="14857738"/>
          </a:xfrm>
          <a:prstGeom prst="roundRect">
            <a:avLst>
              <a:gd name="adj" fmla="val 10239"/>
            </a:avLst>
          </a:prstGeom>
          <a:solidFill>
            <a:schemeClr val="bg1"/>
          </a:solidFill>
          <a:ln w="381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72000" rIns="36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endParaRPr lang="en-US" altLang="ko-KR" sz="100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ko-KR" altLang="en-US" sz="4000">
                <a:solidFill>
                  <a:schemeClr val="tx1"/>
                </a:solidFill>
                <a:latin typeface="+mj-lt"/>
              </a:rPr>
              <a:t>  수집된 모든 데이터를 선생님</a:t>
            </a:r>
            <a:r>
              <a:rPr lang="en-US" altLang="ko-KR" sz="400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4000">
                <a:solidFill>
                  <a:schemeClr val="tx1"/>
                </a:solidFill>
                <a:latin typeface="+mj-lt"/>
              </a:rPr>
              <a:t>및 학부모님에게</a:t>
            </a:r>
            <a:endParaRPr lang="en-US" altLang="ko-KR" sz="400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ko-KR" altLang="en-US" sz="4000">
                <a:solidFill>
                  <a:schemeClr val="tx1"/>
                </a:solidFill>
                <a:latin typeface="+mj-lt"/>
              </a:rPr>
              <a:t>  </a:t>
            </a:r>
            <a:r>
              <a:rPr lang="ko-KR" altLang="en-US" sz="40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어플리케이션</a:t>
            </a:r>
            <a:r>
              <a:rPr lang="ko-KR" altLang="en-US" sz="4000">
                <a:solidFill>
                  <a:schemeClr val="tx1"/>
                </a:solidFill>
                <a:latin typeface="+mj-lt"/>
              </a:rPr>
              <a:t>으로 볼 수 있도록 합니다</a:t>
            </a:r>
            <a:r>
              <a:rPr lang="en-US" altLang="ko-KR" sz="400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ACD6F574-58D4-4419-A16D-8A789B34F27E}"/>
              </a:ext>
            </a:extLst>
          </p:cNvPr>
          <p:cNvSpPr/>
          <p:nvPr/>
        </p:nvSpPr>
        <p:spPr>
          <a:xfrm>
            <a:off x="18635181" y="465129"/>
            <a:ext cx="10778019" cy="17416292"/>
          </a:xfrm>
          <a:prstGeom prst="roundRect">
            <a:avLst>
              <a:gd name="adj" fmla="val 14534"/>
            </a:avLst>
          </a:prstGeom>
          <a:solidFill>
            <a:schemeClr val="bg1"/>
          </a:solidFill>
          <a:ln w="381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72000" rIns="36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5400">
                <a:solidFill>
                  <a:schemeClr val="accent6">
                    <a:lumMod val="50000"/>
                  </a:schemeClr>
                </a:solidFill>
                <a:latin typeface="+mj-lt"/>
              </a:rPr>
              <a:t>  3. </a:t>
            </a:r>
            <a:r>
              <a:rPr lang="ko-KR" altLang="en-US" sz="5400">
                <a:solidFill>
                  <a:schemeClr val="accent6">
                    <a:lumMod val="50000"/>
                  </a:schemeClr>
                </a:solidFill>
                <a:latin typeface="+mj-lt"/>
              </a:rPr>
              <a:t>작품 설명</a:t>
            </a:r>
            <a:endParaRPr lang="en-US" altLang="ko-KR" sz="540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>
              <a:lnSpc>
                <a:spcPct val="120000"/>
              </a:lnSpc>
            </a:pPr>
            <a:endParaRPr lang="en-US" altLang="ko-KR" sz="105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altLang="ko-KR" sz="4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</a:t>
            </a:r>
            <a:r>
              <a:rPr lang="ko-KR" altLang="en-US" sz="4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아이들 등하교 여부 확인</a:t>
            </a:r>
            <a:endParaRPr lang="en-US" altLang="ko-KR" sz="4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4000" u="sng">
                <a:solidFill>
                  <a:schemeClr val="tx1"/>
                </a:solidFill>
                <a:latin typeface="+mj-lt"/>
              </a:rPr>
              <a:t>셔틀버스 앞에 </a:t>
            </a:r>
            <a:r>
              <a:rPr lang="en-US" altLang="ko-KR" sz="4000">
                <a:solidFill>
                  <a:schemeClr val="tx1"/>
                </a:solidFill>
                <a:latin typeface="+mj-lt"/>
              </a:rPr>
              <a:t>RFID </a:t>
            </a:r>
            <a:r>
              <a:rPr lang="ko-KR" altLang="en-US" sz="4000">
                <a:solidFill>
                  <a:schemeClr val="tx1"/>
                </a:solidFill>
                <a:latin typeface="+mj-lt"/>
              </a:rPr>
              <a:t>리더기를 만들어 아이들은 상하차 시 앞 리더기에 자신의 </a:t>
            </a:r>
            <a:r>
              <a:rPr lang="ko-KR" altLang="en-US" sz="4000" u="sng">
                <a:solidFill>
                  <a:schemeClr val="tx1"/>
                </a:solidFill>
                <a:latin typeface="+mj-lt"/>
              </a:rPr>
              <a:t>이름표를</a:t>
            </a:r>
            <a:r>
              <a:rPr lang="ko-KR" altLang="en-US" sz="4000">
                <a:solidFill>
                  <a:schemeClr val="tx1"/>
                </a:solidFill>
                <a:latin typeface="+mj-lt"/>
              </a:rPr>
              <a:t> 찍어야 한다</a:t>
            </a:r>
            <a:r>
              <a:rPr lang="en-US" altLang="ko-KR" sz="4000">
                <a:solidFill>
                  <a:schemeClr val="tx1"/>
                </a:solidFill>
                <a:latin typeface="+mj-lt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400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altLang="ko-KR" sz="4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2) </a:t>
            </a:r>
            <a:r>
              <a:rPr lang="ko-KR" altLang="en-US" sz="4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동승자 확인</a:t>
            </a:r>
            <a:endParaRPr lang="en-US" altLang="ko-KR" sz="4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4000" u="sng">
                <a:solidFill>
                  <a:schemeClr val="tx1"/>
                </a:solidFill>
                <a:latin typeface="+mj-lt"/>
              </a:rPr>
              <a:t>셔틀버스 뒤에 </a:t>
            </a:r>
            <a:r>
              <a:rPr lang="en-US" altLang="ko-KR" sz="4000">
                <a:solidFill>
                  <a:schemeClr val="tx1"/>
                </a:solidFill>
                <a:latin typeface="+mj-lt"/>
              </a:rPr>
              <a:t>RFID </a:t>
            </a:r>
            <a:r>
              <a:rPr lang="ko-KR" altLang="en-US" sz="4000">
                <a:solidFill>
                  <a:schemeClr val="tx1"/>
                </a:solidFill>
                <a:latin typeface="+mj-lt"/>
              </a:rPr>
              <a:t>리더기를 만들어</a:t>
            </a:r>
            <a:endParaRPr lang="en-US" altLang="ko-KR" sz="400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ko-KR" altLang="en-US" sz="4000">
                <a:solidFill>
                  <a:schemeClr val="tx1"/>
                </a:solidFill>
                <a:latin typeface="+mj-lt"/>
              </a:rPr>
              <a:t>기사님이나 선생님은 상하차 시 뒤 리더기에 자신의 </a:t>
            </a:r>
            <a:r>
              <a:rPr lang="ko-KR" altLang="en-US" sz="4000" u="sng">
                <a:solidFill>
                  <a:schemeClr val="tx1"/>
                </a:solidFill>
                <a:latin typeface="+mj-lt"/>
              </a:rPr>
              <a:t>이름표를</a:t>
            </a:r>
            <a:r>
              <a:rPr lang="ko-KR" altLang="en-US" sz="4000">
                <a:solidFill>
                  <a:schemeClr val="tx1"/>
                </a:solidFill>
                <a:latin typeface="+mj-lt"/>
              </a:rPr>
              <a:t> 찍어야 한다</a:t>
            </a:r>
            <a:r>
              <a:rPr lang="en-US" altLang="ko-KR" sz="4000">
                <a:solidFill>
                  <a:schemeClr val="tx1"/>
                </a:solidFill>
                <a:latin typeface="+mj-lt"/>
              </a:rPr>
              <a:t>.</a:t>
            </a:r>
            <a:r>
              <a:rPr lang="ko-KR" altLang="en-US" sz="4000">
                <a:solidFill>
                  <a:schemeClr val="tx1"/>
                </a:solidFill>
                <a:latin typeface="+mj-lt"/>
              </a:rPr>
              <a:t> </a:t>
            </a:r>
            <a:endParaRPr lang="en-US" altLang="ko-KR" sz="400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20000"/>
              </a:lnSpc>
            </a:pPr>
            <a:endParaRPr lang="en-US" altLang="ko-KR" sz="400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altLang="ko-KR" sz="4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3) </a:t>
            </a:r>
            <a:r>
              <a:rPr lang="ko-KR" altLang="en-US" sz="4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버스 내부 온도 및 습도 확인</a:t>
            </a:r>
            <a:endParaRPr lang="en-US" altLang="ko-KR" sz="4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ECBF6C1A-AA62-4FEC-B03F-B78F304FAAF7}"/>
              </a:ext>
            </a:extLst>
          </p:cNvPr>
          <p:cNvGrpSpPr/>
          <p:nvPr/>
        </p:nvGrpSpPr>
        <p:grpSpPr>
          <a:xfrm>
            <a:off x="18718008" y="11550969"/>
            <a:ext cx="4539921" cy="5358547"/>
            <a:chOff x="18585052" y="10368834"/>
            <a:chExt cx="5362597" cy="6329565"/>
          </a:xfrm>
        </p:grpSpPr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0E865A92-D036-4DCE-9D8F-5874F7911A6D}"/>
                </a:ext>
              </a:extLst>
            </p:cNvPr>
            <p:cNvSpPr/>
            <p:nvPr/>
          </p:nvSpPr>
          <p:spPr>
            <a:xfrm>
              <a:off x="22203562" y="15777840"/>
              <a:ext cx="934686" cy="920559"/>
            </a:xfrm>
            <a:prstGeom prst="roundRect">
              <a:avLst/>
            </a:prstGeom>
            <a:solidFill>
              <a:srgbClr val="66FF33"/>
            </a:solidFill>
            <a:ln w="381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108" name="그래픽 107" descr="기차">
              <a:extLst>
                <a:ext uri="{FF2B5EF4-FFF2-40B4-BE49-F238E27FC236}">
                  <a16:creationId xmlns:a16="http://schemas.microsoft.com/office/drawing/2014/main" id="{D33245D1-E664-4E5A-9D8A-841D7D8E7F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20079" r="20020" b="33401"/>
            <a:stretch/>
          </p:blipFill>
          <p:spPr>
            <a:xfrm>
              <a:off x="18585052" y="10368834"/>
              <a:ext cx="5362597" cy="5962287"/>
            </a:xfrm>
            <a:prstGeom prst="rect">
              <a:avLst/>
            </a:prstGeom>
          </p:spPr>
        </p:pic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1EC81B1-F77F-471D-875A-D85ED3AB89DD}"/>
              </a:ext>
            </a:extLst>
          </p:cNvPr>
          <p:cNvSpPr/>
          <p:nvPr/>
        </p:nvSpPr>
        <p:spPr>
          <a:xfrm>
            <a:off x="11368444" y="14743522"/>
            <a:ext cx="10065975" cy="14530852"/>
          </a:xfrm>
          <a:prstGeom prst="roundRect">
            <a:avLst/>
          </a:prstGeom>
          <a:solidFill>
            <a:schemeClr val="bg1"/>
          </a:solidFill>
          <a:ln w="2540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D3093691-CDCA-4826-A86E-3BE3E34DC0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7649" t="21332" b="21080"/>
          <a:stretch/>
        </p:blipFill>
        <p:spPr>
          <a:xfrm flipH="1">
            <a:off x="1955882" y="18184658"/>
            <a:ext cx="8827067" cy="97102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011DAD-01C0-4208-9BAE-67256DCBA3CA}"/>
              </a:ext>
            </a:extLst>
          </p:cNvPr>
          <p:cNvSpPr txBox="1"/>
          <p:nvPr/>
        </p:nvSpPr>
        <p:spPr>
          <a:xfrm>
            <a:off x="13022140" y="15931922"/>
            <a:ext cx="6758580" cy="3696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0">
                <a:solidFill>
                  <a:srgbClr val="00B0F0"/>
                </a:solidFill>
              </a:rPr>
              <a:t>SU</a:t>
            </a:r>
            <a:r>
              <a:rPr lang="en-US" altLang="ko-KR" sz="8000">
                <a:solidFill>
                  <a:srgbClr val="00B050"/>
                </a:solidFill>
              </a:rPr>
              <a:t>BUS</a:t>
            </a:r>
            <a:r>
              <a:rPr lang="en-US" altLang="ko-KR" sz="8000"/>
              <a:t>TA</a:t>
            </a:r>
          </a:p>
          <a:p>
            <a:pPr algn="ctr">
              <a:lnSpc>
                <a:spcPct val="150000"/>
              </a:lnSpc>
            </a:pPr>
            <a:r>
              <a:rPr lang="ko-KR" altLang="en-US" sz="4000">
                <a:solidFill>
                  <a:srgbClr val="00B0F0"/>
                </a:solidFill>
              </a:rPr>
              <a:t>셔틀버스</a:t>
            </a:r>
            <a:r>
              <a:rPr lang="ko-KR" altLang="en-US" sz="4000"/>
              <a:t> </a:t>
            </a:r>
            <a:r>
              <a:rPr lang="ko-KR" altLang="en-US" sz="4000">
                <a:solidFill>
                  <a:srgbClr val="00B050"/>
                </a:solidFill>
              </a:rPr>
              <a:t>안전</a:t>
            </a:r>
            <a:r>
              <a:rPr lang="ko-KR" altLang="en-US" sz="4000"/>
              <a:t> 지킴이</a:t>
            </a:r>
            <a:endParaRPr lang="en-US" altLang="ko-KR" sz="4000"/>
          </a:p>
          <a:p>
            <a:pPr algn="ctr">
              <a:lnSpc>
                <a:spcPct val="150000"/>
              </a:lnSpc>
            </a:pPr>
            <a:r>
              <a:rPr lang="ko-KR" altLang="en-US" sz="4000">
                <a:solidFill>
                  <a:srgbClr val="00B0F0"/>
                </a:solidFill>
              </a:rPr>
              <a:t>우리 자녀의 </a:t>
            </a:r>
            <a:r>
              <a:rPr lang="ko-KR" altLang="en-US" sz="4000">
                <a:solidFill>
                  <a:srgbClr val="00B050"/>
                </a:solidFill>
              </a:rPr>
              <a:t>통학을</a:t>
            </a:r>
            <a:r>
              <a:rPr lang="ko-KR" altLang="en-US" sz="4000"/>
              <a:t> 지켜주세요</a:t>
            </a:r>
            <a:r>
              <a:rPr lang="en-US" altLang="ko-KR" sz="4000"/>
              <a:t>.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F1BBAF9-A338-4D5F-A038-FEEF23C04C37}"/>
              </a:ext>
            </a:extLst>
          </p:cNvPr>
          <p:cNvSpPr/>
          <p:nvPr/>
        </p:nvSpPr>
        <p:spPr>
          <a:xfrm>
            <a:off x="11368444" y="21673925"/>
            <a:ext cx="4350163" cy="3623832"/>
          </a:xfrm>
          <a:prstGeom prst="roundRect">
            <a:avLst>
              <a:gd name="adj" fmla="val 14035"/>
            </a:avLst>
          </a:prstGeom>
          <a:solidFill>
            <a:schemeClr val="bg1"/>
          </a:solidFill>
          <a:ln w="254000">
            <a:solidFill>
              <a:srgbClr val="92D050"/>
            </a:solidFill>
          </a:ln>
          <a:scene3d>
            <a:camera prst="isometricOffAxis2Right"/>
            <a:lightRig rig="threePt" dir="t"/>
          </a:scene3d>
          <a:sp3d extrusionH="190500"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600">
                <a:solidFill>
                  <a:schemeClr val="tx1"/>
                </a:solidFill>
              </a:rPr>
              <a:t>여기에</a:t>
            </a:r>
            <a:endParaRPr lang="en-US" altLang="ko-KR" sz="360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>
                <a:solidFill>
                  <a:schemeClr val="tx1"/>
                </a:solidFill>
              </a:rPr>
              <a:t>이름표를</a:t>
            </a:r>
            <a:endParaRPr lang="en-US" altLang="ko-KR" sz="360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>
                <a:solidFill>
                  <a:schemeClr val="tx1"/>
                </a:solidFill>
              </a:rPr>
              <a:t>가져오세요</a:t>
            </a:r>
          </a:p>
        </p:txBody>
      </p:sp>
      <p:sp>
        <p:nvSpPr>
          <p:cNvPr id="77" name="자유형 53">
            <a:extLst>
              <a:ext uri="{FF2B5EF4-FFF2-40B4-BE49-F238E27FC236}">
                <a16:creationId xmlns:a16="http://schemas.microsoft.com/office/drawing/2014/main" id="{C10CB9DE-9F10-4B8B-89B9-139B4BF1A14F}"/>
              </a:ext>
            </a:extLst>
          </p:cNvPr>
          <p:cNvSpPr>
            <a:spLocks/>
          </p:cNvSpPr>
          <p:nvPr/>
        </p:nvSpPr>
        <p:spPr bwMode="auto">
          <a:xfrm rot="17100000" flipH="1" flipV="1">
            <a:off x="17724598" y="23931819"/>
            <a:ext cx="3067780" cy="2164920"/>
          </a:xfrm>
          <a:custGeom>
            <a:avLst/>
            <a:gdLst>
              <a:gd name="connsiteX0" fmla="*/ 0 w 5355810"/>
              <a:gd name="connsiteY0" fmla="*/ 3603534 h 3797068"/>
              <a:gd name="connsiteX1" fmla="*/ 14010 w 5355810"/>
              <a:gd name="connsiteY1" fmla="*/ 3522882 h 3797068"/>
              <a:gd name="connsiteX2" fmla="*/ 44707 w 5355810"/>
              <a:gd name="connsiteY2" fmla="*/ 3423725 h 3797068"/>
              <a:gd name="connsiteX3" fmla="*/ 108535 w 5355810"/>
              <a:gd name="connsiteY3" fmla="*/ 3249862 h 3797068"/>
              <a:gd name="connsiteX4" fmla="*/ 208744 w 5355810"/>
              <a:gd name="connsiteY4" fmla="*/ 2971919 h 3797068"/>
              <a:gd name="connsiteX5" fmla="*/ 251630 w 5355810"/>
              <a:gd name="connsiteY5" fmla="*/ 2820421 h 3797068"/>
              <a:gd name="connsiteX6" fmla="*/ 328339 w 5355810"/>
              <a:gd name="connsiteY6" fmla="*/ 2496388 h 3797068"/>
              <a:gd name="connsiteX7" fmla="*/ 422763 w 5355810"/>
              <a:gd name="connsiteY7" fmla="*/ 2066414 h 3797068"/>
              <a:gd name="connsiteX8" fmla="*/ 474523 w 5355810"/>
              <a:gd name="connsiteY8" fmla="*/ 1899601 h 3797068"/>
              <a:gd name="connsiteX9" fmla="*/ 513397 w 5355810"/>
              <a:gd name="connsiteY9" fmla="*/ 1813984 h 3797068"/>
              <a:gd name="connsiteX10" fmla="*/ 536224 w 5355810"/>
              <a:gd name="connsiteY10" fmla="*/ 1781645 h 3797068"/>
              <a:gd name="connsiteX11" fmla="*/ 586408 w 5355810"/>
              <a:gd name="connsiteY11" fmla="*/ 1718157 h 3797068"/>
              <a:gd name="connsiteX12" fmla="*/ 719091 w 5355810"/>
              <a:gd name="connsiteY12" fmla="*/ 1564632 h 3797068"/>
              <a:gd name="connsiteX13" fmla="*/ 964757 w 5355810"/>
              <a:gd name="connsiteY13" fmla="*/ 1305840 h 3797068"/>
              <a:gd name="connsiteX14" fmla="*/ 1460651 w 5355810"/>
              <a:gd name="connsiteY14" fmla="*/ 814439 h 3797068"/>
              <a:gd name="connsiteX15" fmla="*/ 1992232 w 5355810"/>
              <a:gd name="connsiteY15" fmla="*/ 256842 h 3797068"/>
              <a:gd name="connsiteX16" fmla="*/ 2016069 w 5355810"/>
              <a:gd name="connsiteY16" fmla="*/ 0 h 3797068"/>
              <a:gd name="connsiteX17" fmla="*/ 5051433 w 5355810"/>
              <a:gd name="connsiteY17" fmla="*/ 0 h 3797068"/>
              <a:gd name="connsiteX18" fmla="*/ 5339898 w 5355810"/>
              <a:gd name="connsiteY18" fmla="*/ 2436601 h 3797068"/>
              <a:gd name="connsiteX19" fmla="*/ 1791107 w 5355810"/>
              <a:gd name="connsiteY19" fmla="*/ 2423901 h 3797068"/>
              <a:gd name="connsiteX20" fmla="*/ 1848154 w 5355810"/>
              <a:gd name="connsiteY20" fmla="*/ 1809237 h 3797068"/>
              <a:gd name="connsiteX21" fmla="*/ 1268879 w 5355810"/>
              <a:gd name="connsiteY21" fmla="*/ 2303571 h 3797068"/>
              <a:gd name="connsiteX22" fmla="*/ 1262893 w 5355810"/>
              <a:gd name="connsiteY22" fmla="*/ 2328762 h 3797068"/>
              <a:gd name="connsiteX23" fmla="*/ 1192077 w 5355810"/>
              <a:gd name="connsiteY23" fmla="*/ 2558282 h 3797068"/>
              <a:gd name="connsiteX24" fmla="*/ 1091018 w 5355810"/>
              <a:gd name="connsiteY24" fmla="*/ 2827735 h 3797068"/>
              <a:gd name="connsiteX25" fmla="*/ 1005396 w 5355810"/>
              <a:gd name="connsiteY25" fmla="*/ 3028468 h 3797068"/>
              <a:gd name="connsiteX26" fmla="*/ 904393 w 5355810"/>
              <a:gd name="connsiteY26" fmla="*/ 3228627 h 3797068"/>
              <a:gd name="connsiteX27" fmla="*/ 786914 w 5355810"/>
              <a:gd name="connsiteY27" fmla="*/ 3421009 h 3797068"/>
              <a:gd name="connsiteX28" fmla="*/ 720161 w 5355810"/>
              <a:gd name="connsiteY28" fmla="*/ 3509689 h 3797068"/>
              <a:gd name="connsiteX29" fmla="*/ 693685 w 5355810"/>
              <a:gd name="connsiteY29" fmla="*/ 3542671 h 3797068"/>
              <a:gd name="connsiteX30" fmla="*/ 586539 w 5355810"/>
              <a:gd name="connsiteY30" fmla="*/ 3635714 h 3797068"/>
              <a:gd name="connsiteX31" fmla="*/ 492670 w 5355810"/>
              <a:gd name="connsiteY31" fmla="*/ 3703943 h 3797068"/>
              <a:gd name="connsiteX32" fmla="*/ 387923 w 5355810"/>
              <a:gd name="connsiteY32" fmla="*/ 3759122 h 3797068"/>
              <a:gd name="connsiteX33" fmla="*/ 304115 w 5355810"/>
              <a:gd name="connsiteY33" fmla="*/ 3786271 h 3797068"/>
              <a:gd name="connsiteX34" fmla="*/ 248396 w 5355810"/>
              <a:gd name="connsiteY34" fmla="*/ 3797068 h 3797068"/>
              <a:gd name="connsiteX35" fmla="*/ 194011 w 5355810"/>
              <a:gd name="connsiteY35" fmla="*/ 3795123 h 3797068"/>
              <a:gd name="connsiteX36" fmla="*/ 140481 w 5355810"/>
              <a:gd name="connsiteY36" fmla="*/ 3781345 h 3797068"/>
              <a:gd name="connsiteX37" fmla="*/ 90263 w 5355810"/>
              <a:gd name="connsiteY37" fmla="*/ 3756530 h 3797068"/>
              <a:gd name="connsiteX38" fmla="*/ 41865 w 5355810"/>
              <a:gd name="connsiteY38" fmla="*/ 3716399 h 3797068"/>
              <a:gd name="connsiteX39" fmla="*/ 19491 w 5355810"/>
              <a:gd name="connsiteY39" fmla="*/ 3689515 h 3797068"/>
              <a:gd name="connsiteX40" fmla="*/ 7057 w 5355810"/>
              <a:gd name="connsiteY40" fmla="*/ 3666841 h 3797068"/>
              <a:gd name="connsiteX41" fmla="*/ 0 w 5355810"/>
              <a:gd name="connsiteY41" fmla="*/ 3603534 h 3797068"/>
              <a:gd name="connsiteX0" fmla="*/ 0 w 5355810"/>
              <a:gd name="connsiteY0" fmla="*/ 3603534 h 3797068"/>
              <a:gd name="connsiteX1" fmla="*/ 14010 w 5355810"/>
              <a:gd name="connsiteY1" fmla="*/ 3522882 h 3797068"/>
              <a:gd name="connsiteX2" fmla="*/ 44707 w 5355810"/>
              <a:gd name="connsiteY2" fmla="*/ 3423725 h 3797068"/>
              <a:gd name="connsiteX3" fmla="*/ 108535 w 5355810"/>
              <a:gd name="connsiteY3" fmla="*/ 3249862 h 3797068"/>
              <a:gd name="connsiteX4" fmla="*/ 208744 w 5355810"/>
              <a:gd name="connsiteY4" fmla="*/ 2971919 h 3797068"/>
              <a:gd name="connsiteX5" fmla="*/ 251630 w 5355810"/>
              <a:gd name="connsiteY5" fmla="*/ 2820421 h 3797068"/>
              <a:gd name="connsiteX6" fmla="*/ 328339 w 5355810"/>
              <a:gd name="connsiteY6" fmla="*/ 2496388 h 3797068"/>
              <a:gd name="connsiteX7" fmla="*/ 422763 w 5355810"/>
              <a:gd name="connsiteY7" fmla="*/ 2066414 h 3797068"/>
              <a:gd name="connsiteX8" fmla="*/ 474523 w 5355810"/>
              <a:gd name="connsiteY8" fmla="*/ 1899601 h 3797068"/>
              <a:gd name="connsiteX9" fmla="*/ 513397 w 5355810"/>
              <a:gd name="connsiteY9" fmla="*/ 1813984 h 3797068"/>
              <a:gd name="connsiteX10" fmla="*/ 536224 w 5355810"/>
              <a:gd name="connsiteY10" fmla="*/ 1781645 h 3797068"/>
              <a:gd name="connsiteX11" fmla="*/ 586408 w 5355810"/>
              <a:gd name="connsiteY11" fmla="*/ 1718157 h 3797068"/>
              <a:gd name="connsiteX12" fmla="*/ 719091 w 5355810"/>
              <a:gd name="connsiteY12" fmla="*/ 1564632 h 3797068"/>
              <a:gd name="connsiteX13" fmla="*/ 964757 w 5355810"/>
              <a:gd name="connsiteY13" fmla="*/ 1305840 h 3797068"/>
              <a:gd name="connsiteX14" fmla="*/ 1460651 w 5355810"/>
              <a:gd name="connsiteY14" fmla="*/ 814439 h 3797068"/>
              <a:gd name="connsiteX15" fmla="*/ 1992232 w 5355810"/>
              <a:gd name="connsiteY15" fmla="*/ 256842 h 3797068"/>
              <a:gd name="connsiteX16" fmla="*/ 2016069 w 5355810"/>
              <a:gd name="connsiteY16" fmla="*/ 0 h 3797068"/>
              <a:gd name="connsiteX17" fmla="*/ 5051433 w 5355810"/>
              <a:gd name="connsiteY17" fmla="*/ 0 h 3797068"/>
              <a:gd name="connsiteX18" fmla="*/ 5339898 w 5355810"/>
              <a:gd name="connsiteY18" fmla="*/ 2436601 h 3797068"/>
              <a:gd name="connsiteX19" fmla="*/ 1791107 w 5355810"/>
              <a:gd name="connsiteY19" fmla="*/ 2423901 h 3797068"/>
              <a:gd name="connsiteX20" fmla="*/ 1848154 w 5355810"/>
              <a:gd name="connsiteY20" fmla="*/ 1809237 h 3797068"/>
              <a:gd name="connsiteX21" fmla="*/ 1268879 w 5355810"/>
              <a:gd name="connsiteY21" fmla="*/ 2303571 h 3797068"/>
              <a:gd name="connsiteX22" fmla="*/ 1192077 w 5355810"/>
              <a:gd name="connsiteY22" fmla="*/ 2558282 h 3797068"/>
              <a:gd name="connsiteX23" fmla="*/ 1091018 w 5355810"/>
              <a:gd name="connsiteY23" fmla="*/ 2827735 h 3797068"/>
              <a:gd name="connsiteX24" fmla="*/ 1005396 w 5355810"/>
              <a:gd name="connsiteY24" fmla="*/ 3028468 h 3797068"/>
              <a:gd name="connsiteX25" fmla="*/ 904393 w 5355810"/>
              <a:gd name="connsiteY25" fmla="*/ 3228627 h 3797068"/>
              <a:gd name="connsiteX26" fmla="*/ 786914 w 5355810"/>
              <a:gd name="connsiteY26" fmla="*/ 3421009 h 3797068"/>
              <a:gd name="connsiteX27" fmla="*/ 720161 w 5355810"/>
              <a:gd name="connsiteY27" fmla="*/ 3509689 h 3797068"/>
              <a:gd name="connsiteX28" fmla="*/ 693685 w 5355810"/>
              <a:gd name="connsiteY28" fmla="*/ 3542671 h 3797068"/>
              <a:gd name="connsiteX29" fmla="*/ 586539 w 5355810"/>
              <a:gd name="connsiteY29" fmla="*/ 3635714 h 3797068"/>
              <a:gd name="connsiteX30" fmla="*/ 492670 w 5355810"/>
              <a:gd name="connsiteY30" fmla="*/ 3703943 h 3797068"/>
              <a:gd name="connsiteX31" fmla="*/ 387923 w 5355810"/>
              <a:gd name="connsiteY31" fmla="*/ 3759122 h 3797068"/>
              <a:gd name="connsiteX32" fmla="*/ 304115 w 5355810"/>
              <a:gd name="connsiteY32" fmla="*/ 3786271 h 3797068"/>
              <a:gd name="connsiteX33" fmla="*/ 248396 w 5355810"/>
              <a:gd name="connsiteY33" fmla="*/ 3797068 h 3797068"/>
              <a:gd name="connsiteX34" fmla="*/ 194011 w 5355810"/>
              <a:gd name="connsiteY34" fmla="*/ 3795123 h 3797068"/>
              <a:gd name="connsiteX35" fmla="*/ 140481 w 5355810"/>
              <a:gd name="connsiteY35" fmla="*/ 3781345 h 3797068"/>
              <a:gd name="connsiteX36" fmla="*/ 90263 w 5355810"/>
              <a:gd name="connsiteY36" fmla="*/ 3756530 h 3797068"/>
              <a:gd name="connsiteX37" fmla="*/ 41865 w 5355810"/>
              <a:gd name="connsiteY37" fmla="*/ 3716399 h 3797068"/>
              <a:gd name="connsiteX38" fmla="*/ 19491 w 5355810"/>
              <a:gd name="connsiteY38" fmla="*/ 3689515 h 3797068"/>
              <a:gd name="connsiteX39" fmla="*/ 7057 w 5355810"/>
              <a:gd name="connsiteY39" fmla="*/ 3666841 h 3797068"/>
              <a:gd name="connsiteX40" fmla="*/ 0 w 5355810"/>
              <a:gd name="connsiteY40" fmla="*/ 3603534 h 3797068"/>
              <a:gd name="connsiteX0" fmla="*/ 0 w 5355810"/>
              <a:gd name="connsiteY0" fmla="*/ 3603534 h 3797068"/>
              <a:gd name="connsiteX1" fmla="*/ 14010 w 5355810"/>
              <a:gd name="connsiteY1" fmla="*/ 3522882 h 3797068"/>
              <a:gd name="connsiteX2" fmla="*/ 44707 w 5355810"/>
              <a:gd name="connsiteY2" fmla="*/ 3423725 h 3797068"/>
              <a:gd name="connsiteX3" fmla="*/ 108535 w 5355810"/>
              <a:gd name="connsiteY3" fmla="*/ 3249862 h 3797068"/>
              <a:gd name="connsiteX4" fmla="*/ 208744 w 5355810"/>
              <a:gd name="connsiteY4" fmla="*/ 2971919 h 3797068"/>
              <a:gd name="connsiteX5" fmla="*/ 251630 w 5355810"/>
              <a:gd name="connsiteY5" fmla="*/ 2820421 h 3797068"/>
              <a:gd name="connsiteX6" fmla="*/ 328339 w 5355810"/>
              <a:gd name="connsiteY6" fmla="*/ 2496388 h 3797068"/>
              <a:gd name="connsiteX7" fmla="*/ 422763 w 5355810"/>
              <a:gd name="connsiteY7" fmla="*/ 2066414 h 3797068"/>
              <a:gd name="connsiteX8" fmla="*/ 474523 w 5355810"/>
              <a:gd name="connsiteY8" fmla="*/ 1899601 h 3797068"/>
              <a:gd name="connsiteX9" fmla="*/ 513397 w 5355810"/>
              <a:gd name="connsiteY9" fmla="*/ 1813984 h 3797068"/>
              <a:gd name="connsiteX10" fmla="*/ 536224 w 5355810"/>
              <a:gd name="connsiteY10" fmla="*/ 1781645 h 3797068"/>
              <a:gd name="connsiteX11" fmla="*/ 586408 w 5355810"/>
              <a:gd name="connsiteY11" fmla="*/ 1718157 h 3797068"/>
              <a:gd name="connsiteX12" fmla="*/ 719091 w 5355810"/>
              <a:gd name="connsiteY12" fmla="*/ 1564632 h 3797068"/>
              <a:gd name="connsiteX13" fmla="*/ 964757 w 5355810"/>
              <a:gd name="connsiteY13" fmla="*/ 1305840 h 3797068"/>
              <a:gd name="connsiteX14" fmla="*/ 1460651 w 5355810"/>
              <a:gd name="connsiteY14" fmla="*/ 814439 h 3797068"/>
              <a:gd name="connsiteX15" fmla="*/ 1992232 w 5355810"/>
              <a:gd name="connsiteY15" fmla="*/ 256842 h 3797068"/>
              <a:gd name="connsiteX16" fmla="*/ 2016069 w 5355810"/>
              <a:gd name="connsiteY16" fmla="*/ 0 h 3797068"/>
              <a:gd name="connsiteX17" fmla="*/ 5051433 w 5355810"/>
              <a:gd name="connsiteY17" fmla="*/ 0 h 3797068"/>
              <a:gd name="connsiteX18" fmla="*/ 5339898 w 5355810"/>
              <a:gd name="connsiteY18" fmla="*/ 2436601 h 3797068"/>
              <a:gd name="connsiteX19" fmla="*/ 1791107 w 5355810"/>
              <a:gd name="connsiteY19" fmla="*/ 2423901 h 3797068"/>
              <a:gd name="connsiteX20" fmla="*/ 1848154 w 5355810"/>
              <a:gd name="connsiteY20" fmla="*/ 1809237 h 3797068"/>
              <a:gd name="connsiteX21" fmla="*/ 1192077 w 5355810"/>
              <a:gd name="connsiteY21" fmla="*/ 2558282 h 3797068"/>
              <a:gd name="connsiteX22" fmla="*/ 1091018 w 5355810"/>
              <a:gd name="connsiteY22" fmla="*/ 2827735 h 3797068"/>
              <a:gd name="connsiteX23" fmla="*/ 1005396 w 5355810"/>
              <a:gd name="connsiteY23" fmla="*/ 3028468 h 3797068"/>
              <a:gd name="connsiteX24" fmla="*/ 904393 w 5355810"/>
              <a:gd name="connsiteY24" fmla="*/ 3228627 h 3797068"/>
              <a:gd name="connsiteX25" fmla="*/ 786914 w 5355810"/>
              <a:gd name="connsiteY25" fmla="*/ 3421009 h 3797068"/>
              <a:gd name="connsiteX26" fmla="*/ 720161 w 5355810"/>
              <a:gd name="connsiteY26" fmla="*/ 3509689 h 3797068"/>
              <a:gd name="connsiteX27" fmla="*/ 693685 w 5355810"/>
              <a:gd name="connsiteY27" fmla="*/ 3542671 h 3797068"/>
              <a:gd name="connsiteX28" fmla="*/ 586539 w 5355810"/>
              <a:gd name="connsiteY28" fmla="*/ 3635714 h 3797068"/>
              <a:gd name="connsiteX29" fmla="*/ 492670 w 5355810"/>
              <a:gd name="connsiteY29" fmla="*/ 3703943 h 3797068"/>
              <a:gd name="connsiteX30" fmla="*/ 387923 w 5355810"/>
              <a:gd name="connsiteY30" fmla="*/ 3759122 h 3797068"/>
              <a:gd name="connsiteX31" fmla="*/ 304115 w 5355810"/>
              <a:gd name="connsiteY31" fmla="*/ 3786271 h 3797068"/>
              <a:gd name="connsiteX32" fmla="*/ 248396 w 5355810"/>
              <a:gd name="connsiteY32" fmla="*/ 3797068 h 3797068"/>
              <a:gd name="connsiteX33" fmla="*/ 194011 w 5355810"/>
              <a:gd name="connsiteY33" fmla="*/ 3795123 h 3797068"/>
              <a:gd name="connsiteX34" fmla="*/ 140481 w 5355810"/>
              <a:gd name="connsiteY34" fmla="*/ 3781345 h 3797068"/>
              <a:gd name="connsiteX35" fmla="*/ 90263 w 5355810"/>
              <a:gd name="connsiteY35" fmla="*/ 3756530 h 3797068"/>
              <a:gd name="connsiteX36" fmla="*/ 41865 w 5355810"/>
              <a:gd name="connsiteY36" fmla="*/ 3716399 h 3797068"/>
              <a:gd name="connsiteX37" fmla="*/ 19491 w 5355810"/>
              <a:gd name="connsiteY37" fmla="*/ 3689515 h 3797068"/>
              <a:gd name="connsiteX38" fmla="*/ 7057 w 5355810"/>
              <a:gd name="connsiteY38" fmla="*/ 3666841 h 3797068"/>
              <a:gd name="connsiteX39" fmla="*/ 0 w 5355810"/>
              <a:gd name="connsiteY39" fmla="*/ 3603534 h 3797068"/>
              <a:gd name="connsiteX0" fmla="*/ 0 w 5355810"/>
              <a:gd name="connsiteY0" fmla="*/ 3603534 h 3797068"/>
              <a:gd name="connsiteX1" fmla="*/ 14010 w 5355810"/>
              <a:gd name="connsiteY1" fmla="*/ 3522882 h 3797068"/>
              <a:gd name="connsiteX2" fmla="*/ 44707 w 5355810"/>
              <a:gd name="connsiteY2" fmla="*/ 3423725 h 3797068"/>
              <a:gd name="connsiteX3" fmla="*/ 108535 w 5355810"/>
              <a:gd name="connsiteY3" fmla="*/ 3249862 h 3797068"/>
              <a:gd name="connsiteX4" fmla="*/ 208744 w 5355810"/>
              <a:gd name="connsiteY4" fmla="*/ 2971919 h 3797068"/>
              <a:gd name="connsiteX5" fmla="*/ 251630 w 5355810"/>
              <a:gd name="connsiteY5" fmla="*/ 2820421 h 3797068"/>
              <a:gd name="connsiteX6" fmla="*/ 328339 w 5355810"/>
              <a:gd name="connsiteY6" fmla="*/ 2496388 h 3797068"/>
              <a:gd name="connsiteX7" fmla="*/ 422763 w 5355810"/>
              <a:gd name="connsiteY7" fmla="*/ 2066414 h 3797068"/>
              <a:gd name="connsiteX8" fmla="*/ 474523 w 5355810"/>
              <a:gd name="connsiteY8" fmla="*/ 1899601 h 3797068"/>
              <a:gd name="connsiteX9" fmla="*/ 513397 w 5355810"/>
              <a:gd name="connsiteY9" fmla="*/ 1813984 h 3797068"/>
              <a:gd name="connsiteX10" fmla="*/ 536224 w 5355810"/>
              <a:gd name="connsiteY10" fmla="*/ 1781645 h 3797068"/>
              <a:gd name="connsiteX11" fmla="*/ 586408 w 5355810"/>
              <a:gd name="connsiteY11" fmla="*/ 1718157 h 3797068"/>
              <a:gd name="connsiteX12" fmla="*/ 719091 w 5355810"/>
              <a:gd name="connsiteY12" fmla="*/ 1564632 h 3797068"/>
              <a:gd name="connsiteX13" fmla="*/ 964757 w 5355810"/>
              <a:gd name="connsiteY13" fmla="*/ 1305840 h 3797068"/>
              <a:gd name="connsiteX14" fmla="*/ 1460651 w 5355810"/>
              <a:gd name="connsiteY14" fmla="*/ 814439 h 3797068"/>
              <a:gd name="connsiteX15" fmla="*/ 1992232 w 5355810"/>
              <a:gd name="connsiteY15" fmla="*/ 256842 h 3797068"/>
              <a:gd name="connsiteX16" fmla="*/ 2016069 w 5355810"/>
              <a:gd name="connsiteY16" fmla="*/ 0 h 3797068"/>
              <a:gd name="connsiteX17" fmla="*/ 5051433 w 5355810"/>
              <a:gd name="connsiteY17" fmla="*/ 0 h 3797068"/>
              <a:gd name="connsiteX18" fmla="*/ 5339898 w 5355810"/>
              <a:gd name="connsiteY18" fmla="*/ 2436601 h 3797068"/>
              <a:gd name="connsiteX19" fmla="*/ 1791107 w 5355810"/>
              <a:gd name="connsiteY19" fmla="*/ 2423901 h 3797068"/>
              <a:gd name="connsiteX20" fmla="*/ 1848154 w 5355810"/>
              <a:gd name="connsiteY20" fmla="*/ 1809237 h 3797068"/>
              <a:gd name="connsiteX21" fmla="*/ 1091018 w 5355810"/>
              <a:gd name="connsiteY21" fmla="*/ 2827735 h 3797068"/>
              <a:gd name="connsiteX22" fmla="*/ 1005396 w 5355810"/>
              <a:gd name="connsiteY22" fmla="*/ 3028468 h 3797068"/>
              <a:gd name="connsiteX23" fmla="*/ 904393 w 5355810"/>
              <a:gd name="connsiteY23" fmla="*/ 3228627 h 3797068"/>
              <a:gd name="connsiteX24" fmla="*/ 786914 w 5355810"/>
              <a:gd name="connsiteY24" fmla="*/ 3421009 h 3797068"/>
              <a:gd name="connsiteX25" fmla="*/ 720161 w 5355810"/>
              <a:gd name="connsiteY25" fmla="*/ 3509689 h 3797068"/>
              <a:gd name="connsiteX26" fmla="*/ 693685 w 5355810"/>
              <a:gd name="connsiteY26" fmla="*/ 3542671 h 3797068"/>
              <a:gd name="connsiteX27" fmla="*/ 586539 w 5355810"/>
              <a:gd name="connsiteY27" fmla="*/ 3635714 h 3797068"/>
              <a:gd name="connsiteX28" fmla="*/ 492670 w 5355810"/>
              <a:gd name="connsiteY28" fmla="*/ 3703943 h 3797068"/>
              <a:gd name="connsiteX29" fmla="*/ 387923 w 5355810"/>
              <a:gd name="connsiteY29" fmla="*/ 3759122 h 3797068"/>
              <a:gd name="connsiteX30" fmla="*/ 304115 w 5355810"/>
              <a:gd name="connsiteY30" fmla="*/ 3786271 h 3797068"/>
              <a:gd name="connsiteX31" fmla="*/ 248396 w 5355810"/>
              <a:gd name="connsiteY31" fmla="*/ 3797068 h 3797068"/>
              <a:gd name="connsiteX32" fmla="*/ 194011 w 5355810"/>
              <a:gd name="connsiteY32" fmla="*/ 3795123 h 3797068"/>
              <a:gd name="connsiteX33" fmla="*/ 140481 w 5355810"/>
              <a:gd name="connsiteY33" fmla="*/ 3781345 h 3797068"/>
              <a:gd name="connsiteX34" fmla="*/ 90263 w 5355810"/>
              <a:gd name="connsiteY34" fmla="*/ 3756530 h 3797068"/>
              <a:gd name="connsiteX35" fmla="*/ 41865 w 5355810"/>
              <a:gd name="connsiteY35" fmla="*/ 3716399 h 3797068"/>
              <a:gd name="connsiteX36" fmla="*/ 19491 w 5355810"/>
              <a:gd name="connsiteY36" fmla="*/ 3689515 h 3797068"/>
              <a:gd name="connsiteX37" fmla="*/ 7057 w 5355810"/>
              <a:gd name="connsiteY37" fmla="*/ 3666841 h 3797068"/>
              <a:gd name="connsiteX38" fmla="*/ 0 w 5355810"/>
              <a:gd name="connsiteY38" fmla="*/ 3603534 h 3797068"/>
              <a:gd name="connsiteX0" fmla="*/ 0 w 5355810"/>
              <a:gd name="connsiteY0" fmla="*/ 3603534 h 3797068"/>
              <a:gd name="connsiteX1" fmla="*/ 14010 w 5355810"/>
              <a:gd name="connsiteY1" fmla="*/ 3522882 h 3797068"/>
              <a:gd name="connsiteX2" fmla="*/ 44707 w 5355810"/>
              <a:gd name="connsiteY2" fmla="*/ 3423725 h 3797068"/>
              <a:gd name="connsiteX3" fmla="*/ 108535 w 5355810"/>
              <a:gd name="connsiteY3" fmla="*/ 3249862 h 3797068"/>
              <a:gd name="connsiteX4" fmla="*/ 208744 w 5355810"/>
              <a:gd name="connsiteY4" fmla="*/ 2971919 h 3797068"/>
              <a:gd name="connsiteX5" fmla="*/ 251630 w 5355810"/>
              <a:gd name="connsiteY5" fmla="*/ 2820421 h 3797068"/>
              <a:gd name="connsiteX6" fmla="*/ 328339 w 5355810"/>
              <a:gd name="connsiteY6" fmla="*/ 2496388 h 3797068"/>
              <a:gd name="connsiteX7" fmla="*/ 422763 w 5355810"/>
              <a:gd name="connsiteY7" fmla="*/ 2066414 h 3797068"/>
              <a:gd name="connsiteX8" fmla="*/ 474523 w 5355810"/>
              <a:gd name="connsiteY8" fmla="*/ 1899601 h 3797068"/>
              <a:gd name="connsiteX9" fmla="*/ 513397 w 5355810"/>
              <a:gd name="connsiteY9" fmla="*/ 1813984 h 3797068"/>
              <a:gd name="connsiteX10" fmla="*/ 536224 w 5355810"/>
              <a:gd name="connsiteY10" fmla="*/ 1781645 h 3797068"/>
              <a:gd name="connsiteX11" fmla="*/ 586408 w 5355810"/>
              <a:gd name="connsiteY11" fmla="*/ 1718157 h 3797068"/>
              <a:gd name="connsiteX12" fmla="*/ 719091 w 5355810"/>
              <a:gd name="connsiteY12" fmla="*/ 1564632 h 3797068"/>
              <a:gd name="connsiteX13" fmla="*/ 964757 w 5355810"/>
              <a:gd name="connsiteY13" fmla="*/ 1305840 h 3797068"/>
              <a:gd name="connsiteX14" fmla="*/ 1992232 w 5355810"/>
              <a:gd name="connsiteY14" fmla="*/ 256842 h 3797068"/>
              <a:gd name="connsiteX15" fmla="*/ 2016069 w 5355810"/>
              <a:gd name="connsiteY15" fmla="*/ 0 h 3797068"/>
              <a:gd name="connsiteX16" fmla="*/ 5051433 w 5355810"/>
              <a:gd name="connsiteY16" fmla="*/ 0 h 3797068"/>
              <a:gd name="connsiteX17" fmla="*/ 5339898 w 5355810"/>
              <a:gd name="connsiteY17" fmla="*/ 2436601 h 3797068"/>
              <a:gd name="connsiteX18" fmla="*/ 1791107 w 5355810"/>
              <a:gd name="connsiteY18" fmla="*/ 2423901 h 3797068"/>
              <a:gd name="connsiteX19" fmla="*/ 1848154 w 5355810"/>
              <a:gd name="connsiteY19" fmla="*/ 1809237 h 3797068"/>
              <a:gd name="connsiteX20" fmla="*/ 1091018 w 5355810"/>
              <a:gd name="connsiteY20" fmla="*/ 2827735 h 3797068"/>
              <a:gd name="connsiteX21" fmla="*/ 1005396 w 5355810"/>
              <a:gd name="connsiteY21" fmla="*/ 3028468 h 3797068"/>
              <a:gd name="connsiteX22" fmla="*/ 904393 w 5355810"/>
              <a:gd name="connsiteY22" fmla="*/ 3228627 h 3797068"/>
              <a:gd name="connsiteX23" fmla="*/ 786914 w 5355810"/>
              <a:gd name="connsiteY23" fmla="*/ 3421009 h 3797068"/>
              <a:gd name="connsiteX24" fmla="*/ 720161 w 5355810"/>
              <a:gd name="connsiteY24" fmla="*/ 3509689 h 3797068"/>
              <a:gd name="connsiteX25" fmla="*/ 693685 w 5355810"/>
              <a:gd name="connsiteY25" fmla="*/ 3542671 h 3797068"/>
              <a:gd name="connsiteX26" fmla="*/ 586539 w 5355810"/>
              <a:gd name="connsiteY26" fmla="*/ 3635714 h 3797068"/>
              <a:gd name="connsiteX27" fmla="*/ 492670 w 5355810"/>
              <a:gd name="connsiteY27" fmla="*/ 3703943 h 3797068"/>
              <a:gd name="connsiteX28" fmla="*/ 387923 w 5355810"/>
              <a:gd name="connsiteY28" fmla="*/ 3759122 h 3797068"/>
              <a:gd name="connsiteX29" fmla="*/ 304115 w 5355810"/>
              <a:gd name="connsiteY29" fmla="*/ 3786271 h 3797068"/>
              <a:gd name="connsiteX30" fmla="*/ 248396 w 5355810"/>
              <a:gd name="connsiteY30" fmla="*/ 3797068 h 3797068"/>
              <a:gd name="connsiteX31" fmla="*/ 194011 w 5355810"/>
              <a:gd name="connsiteY31" fmla="*/ 3795123 h 3797068"/>
              <a:gd name="connsiteX32" fmla="*/ 140481 w 5355810"/>
              <a:gd name="connsiteY32" fmla="*/ 3781345 h 3797068"/>
              <a:gd name="connsiteX33" fmla="*/ 90263 w 5355810"/>
              <a:gd name="connsiteY33" fmla="*/ 3756530 h 3797068"/>
              <a:gd name="connsiteX34" fmla="*/ 41865 w 5355810"/>
              <a:gd name="connsiteY34" fmla="*/ 3716399 h 3797068"/>
              <a:gd name="connsiteX35" fmla="*/ 19491 w 5355810"/>
              <a:gd name="connsiteY35" fmla="*/ 3689515 h 3797068"/>
              <a:gd name="connsiteX36" fmla="*/ 7057 w 5355810"/>
              <a:gd name="connsiteY36" fmla="*/ 3666841 h 3797068"/>
              <a:gd name="connsiteX37" fmla="*/ 0 w 5355810"/>
              <a:gd name="connsiteY37" fmla="*/ 3603534 h 3797068"/>
              <a:gd name="connsiteX0" fmla="*/ 0 w 5355810"/>
              <a:gd name="connsiteY0" fmla="*/ 3603534 h 3797068"/>
              <a:gd name="connsiteX1" fmla="*/ 14010 w 5355810"/>
              <a:gd name="connsiteY1" fmla="*/ 3522882 h 3797068"/>
              <a:gd name="connsiteX2" fmla="*/ 44707 w 5355810"/>
              <a:gd name="connsiteY2" fmla="*/ 3423725 h 3797068"/>
              <a:gd name="connsiteX3" fmla="*/ 108535 w 5355810"/>
              <a:gd name="connsiteY3" fmla="*/ 3249862 h 3797068"/>
              <a:gd name="connsiteX4" fmla="*/ 208744 w 5355810"/>
              <a:gd name="connsiteY4" fmla="*/ 2971919 h 3797068"/>
              <a:gd name="connsiteX5" fmla="*/ 251630 w 5355810"/>
              <a:gd name="connsiteY5" fmla="*/ 2820421 h 3797068"/>
              <a:gd name="connsiteX6" fmla="*/ 328339 w 5355810"/>
              <a:gd name="connsiteY6" fmla="*/ 2496388 h 3797068"/>
              <a:gd name="connsiteX7" fmla="*/ 422763 w 5355810"/>
              <a:gd name="connsiteY7" fmla="*/ 2066414 h 3797068"/>
              <a:gd name="connsiteX8" fmla="*/ 474523 w 5355810"/>
              <a:gd name="connsiteY8" fmla="*/ 1899601 h 3797068"/>
              <a:gd name="connsiteX9" fmla="*/ 513397 w 5355810"/>
              <a:gd name="connsiteY9" fmla="*/ 1813984 h 3797068"/>
              <a:gd name="connsiteX10" fmla="*/ 536224 w 5355810"/>
              <a:gd name="connsiteY10" fmla="*/ 1781645 h 3797068"/>
              <a:gd name="connsiteX11" fmla="*/ 586408 w 5355810"/>
              <a:gd name="connsiteY11" fmla="*/ 1718157 h 3797068"/>
              <a:gd name="connsiteX12" fmla="*/ 719091 w 5355810"/>
              <a:gd name="connsiteY12" fmla="*/ 1564632 h 3797068"/>
              <a:gd name="connsiteX13" fmla="*/ 964757 w 5355810"/>
              <a:gd name="connsiteY13" fmla="*/ 1305840 h 3797068"/>
              <a:gd name="connsiteX14" fmla="*/ 1992232 w 5355810"/>
              <a:gd name="connsiteY14" fmla="*/ 256842 h 3797068"/>
              <a:gd name="connsiteX15" fmla="*/ 2016069 w 5355810"/>
              <a:gd name="connsiteY15" fmla="*/ 0 h 3797068"/>
              <a:gd name="connsiteX16" fmla="*/ 5051433 w 5355810"/>
              <a:gd name="connsiteY16" fmla="*/ 0 h 3797068"/>
              <a:gd name="connsiteX17" fmla="*/ 5339898 w 5355810"/>
              <a:gd name="connsiteY17" fmla="*/ 2436601 h 3797068"/>
              <a:gd name="connsiteX18" fmla="*/ 1791107 w 5355810"/>
              <a:gd name="connsiteY18" fmla="*/ 2423901 h 3797068"/>
              <a:gd name="connsiteX19" fmla="*/ 1848154 w 5355810"/>
              <a:gd name="connsiteY19" fmla="*/ 1809237 h 3797068"/>
              <a:gd name="connsiteX20" fmla="*/ 1005396 w 5355810"/>
              <a:gd name="connsiteY20" fmla="*/ 3028468 h 3797068"/>
              <a:gd name="connsiteX21" fmla="*/ 904393 w 5355810"/>
              <a:gd name="connsiteY21" fmla="*/ 3228627 h 3797068"/>
              <a:gd name="connsiteX22" fmla="*/ 786914 w 5355810"/>
              <a:gd name="connsiteY22" fmla="*/ 3421009 h 3797068"/>
              <a:gd name="connsiteX23" fmla="*/ 720161 w 5355810"/>
              <a:gd name="connsiteY23" fmla="*/ 3509689 h 3797068"/>
              <a:gd name="connsiteX24" fmla="*/ 693685 w 5355810"/>
              <a:gd name="connsiteY24" fmla="*/ 3542671 h 3797068"/>
              <a:gd name="connsiteX25" fmla="*/ 586539 w 5355810"/>
              <a:gd name="connsiteY25" fmla="*/ 3635714 h 3797068"/>
              <a:gd name="connsiteX26" fmla="*/ 492670 w 5355810"/>
              <a:gd name="connsiteY26" fmla="*/ 3703943 h 3797068"/>
              <a:gd name="connsiteX27" fmla="*/ 387923 w 5355810"/>
              <a:gd name="connsiteY27" fmla="*/ 3759122 h 3797068"/>
              <a:gd name="connsiteX28" fmla="*/ 304115 w 5355810"/>
              <a:gd name="connsiteY28" fmla="*/ 3786271 h 3797068"/>
              <a:gd name="connsiteX29" fmla="*/ 248396 w 5355810"/>
              <a:gd name="connsiteY29" fmla="*/ 3797068 h 3797068"/>
              <a:gd name="connsiteX30" fmla="*/ 194011 w 5355810"/>
              <a:gd name="connsiteY30" fmla="*/ 3795123 h 3797068"/>
              <a:gd name="connsiteX31" fmla="*/ 140481 w 5355810"/>
              <a:gd name="connsiteY31" fmla="*/ 3781345 h 3797068"/>
              <a:gd name="connsiteX32" fmla="*/ 90263 w 5355810"/>
              <a:gd name="connsiteY32" fmla="*/ 3756530 h 3797068"/>
              <a:gd name="connsiteX33" fmla="*/ 41865 w 5355810"/>
              <a:gd name="connsiteY33" fmla="*/ 3716399 h 3797068"/>
              <a:gd name="connsiteX34" fmla="*/ 19491 w 5355810"/>
              <a:gd name="connsiteY34" fmla="*/ 3689515 h 3797068"/>
              <a:gd name="connsiteX35" fmla="*/ 7057 w 5355810"/>
              <a:gd name="connsiteY35" fmla="*/ 3666841 h 3797068"/>
              <a:gd name="connsiteX36" fmla="*/ 0 w 5355810"/>
              <a:gd name="connsiteY36" fmla="*/ 3603534 h 3797068"/>
              <a:gd name="connsiteX0" fmla="*/ 0 w 5355810"/>
              <a:gd name="connsiteY0" fmla="*/ 3603534 h 3797068"/>
              <a:gd name="connsiteX1" fmla="*/ 14010 w 5355810"/>
              <a:gd name="connsiteY1" fmla="*/ 3522882 h 3797068"/>
              <a:gd name="connsiteX2" fmla="*/ 44707 w 5355810"/>
              <a:gd name="connsiteY2" fmla="*/ 3423725 h 3797068"/>
              <a:gd name="connsiteX3" fmla="*/ 108535 w 5355810"/>
              <a:gd name="connsiteY3" fmla="*/ 3249862 h 3797068"/>
              <a:gd name="connsiteX4" fmla="*/ 208744 w 5355810"/>
              <a:gd name="connsiteY4" fmla="*/ 2971919 h 3797068"/>
              <a:gd name="connsiteX5" fmla="*/ 251630 w 5355810"/>
              <a:gd name="connsiteY5" fmla="*/ 2820421 h 3797068"/>
              <a:gd name="connsiteX6" fmla="*/ 328339 w 5355810"/>
              <a:gd name="connsiteY6" fmla="*/ 2496388 h 3797068"/>
              <a:gd name="connsiteX7" fmla="*/ 422763 w 5355810"/>
              <a:gd name="connsiteY7" fmla="*/ 2066414 h 3797068"/>
              <a:gd name="connsiteX8" fmla="*/ 474523 w 5355810"/>
              <a:gd name="connsiteY8" fmla="*/ 1899601 h 3797068"/>
              <a:gd name="connsiteX9" fmla="*/ 513397 w 5355810"/>
              <a:gd name="connsiteY9" fmla="*/ 1813984 h 3797068"/>
              <a:gd name="connsiteX10" fmla="*/ 536224 w 5355810"/>
              <a:gd name="connsiteY10" fmla="*/ 1781645 h 3797068"/>
              <a:gd name="connsiteX11" fmla="*/ 586408 w 5355810"/>
              <a:gd name="connsiteY11" fmla="*/ 1718157 h 3797068"/>
              <a:gd name="connsiteX12" fmla="*/ 719091 w 5355810"/>
              <a:gd name="connsiteY12" fmla="*/ 1564632 h 3797068"/>
              <a:gd name="connsiteX13" fmla="*/ 964757 w 5355810"/>
              <a:gd name="connsiteY13" fmla="*/ 1305840 h 3797068"/>
              <a:gd name="connsiteX14" fmla="*/ 1992232 w 5355810"/>
              <a:gd name="connsiteY14" fmla="*/ 256842 h 3797068"/>
              <a:gd name="connsiteX15" fmla="*/ 2016069 w 5355810"/>
              <a:gd name="connsiteY15" fmla="*/ 0 h 3797068"/>
              <a:gd name="connsiteX16" fmla="*/ 5051433 w 5355810"/>
              <a:gd name="connsiteY16" fmla="*/ 0 h 3797068"/>
              <a:gd name="connsiteX17" fmla="*/ 5339898 w 5355810"/>
              <a:gd name="connsiteY17" fmla="*/ 2436601 h 3797068"/>
              <a:gd name="connsiteX18" fmla="*/ 1791107 w 5355810"/>
              <a:gd name="connsiteY18" fmla="*/ 2423901 h 3797068"/>
              <a:gd name="connsiteX19" fmla="*/ 1848154 w 5355810"/>
              <a:gd name="connsiteY19" fmla="*/ 1809237 h 3797068"/>
              <a:gd name="connsiteX20" fmla="*/ 904393 w 5355810"/>
              <a:gd name="connsiteY20" fmla="*/ 3228627 h 3797068"/>
              <a:gd name="connsiteX21" fmla="*/ 786914 w 5355810"/>
              <a:gd name="connsiteY21" fmla="*/ 3421009 h 3797068"/>
              <a:gd name="connsiteX22" fmla="*/ 720161 w 5355810"/>
              <a:gd name="connsiteY22" fmla="*/ 3509689 h 3797068"/>
              <a:gd name="connsiteX23" fmla="*/ 693685 w 5355810"/>
              <a:gd name="connsiteY23" fmla="*/ 3542671 h 3797068"/>
              <a:gd name="connsiteX24" fmla="*/ 586539 w 5355810"/>
              <a:gd name="connsiteY24" fmla="*/ 3635714 h 3797068"/>
              <a:gd name="connsiteX25" fmla="*/ 492670 w 5355810"/>
              <a:gd name="connsiteY25" fmla="*/ 3703943 h 3797068"/>
              <a:gd name="connsiteX26" fmla="*/ 387923 w 5355810"/>
              <a:gd name="connsiteY26" fmla="*/ 3759122 h 3797068"/>
              <a:gd name="connsiteX27" fmla="*/ 304115 w 5355810"/>
              <a:gd name="connsiteY27" fmla="*/ 3786271 h 3797068"/>
              <a:gd name="connsiteX28" fmla="*/ 248396 w 5355810"/>
              <a:gd name="connsiteY28" fmla="*/ 3797068 h 3797068"/>
              <a:gd name="connsiteX29" fmla="*/ 194011 w 5355810"/>
              <a:gd name="connsiteY29" fmla="*/ 3795123 h 3797068"/>
              <a:gd name="connsiteX30" fmla="*/ 140481 w 5355810"/>
              <a:gd name="connsiteY30" fmla="*/ 3781345 h 3797068"/>
              <a:gd name="connsiteX31" fmla="*/ 90263 w 5355810"/>
              <a:gd name="connsiteY31" fmla="*/ 3756530 h 3797068"/>
              <a:gd name="connsiteX32" fmla="*/ 41865 w 5355810"/>
              <a:gd name="connsiteY32" fmla="*/ 3716399 h 3797068"/>
              <a:gd name="connsiteX33" fmla="*/ 19491 w 5355810"/>
              <a:gd name="connsiteY33" fmla="*/ 3689515 h 3797068"/>
              <a:gd name="connsiteX34" fmla="*/ 7057 w 5355810"/>
              <a:gd name="connsiteY34" fmla="*/ 3666841 h 3797068"/>
              <a:gd name="connsiteX35" fmla="*/ 0 w 5355810"/>
              <a:gd name="connsiteY35" fmla="*/ 3603534 h 3797068"/>
              <a:gd name="connsiteX0" fmla="*/ 0 w 5355810"/>
              <a:gd name="connsiteY0" fmla="*/ 3603534 h 3797068"/>
              <a:gd name="connsiteX1" fmla="*/ 14010 w 5355810"/>
              <a:gd name="connsiteY1" fmla="*/ 3522882 h 3797068"/>
              <a:gd name="connsiteX2" fmla="*/ 44707 w 5355810"/>
              <a:gd name="connsiteY2" fmla="*/ 3423725 h 3797068"/>
              <a:gd name="connsiteX3" fmla="*/ 108535 w 5355810"/>
              <a:gd name="connsiteY3" fmla="*/ 3249862 h 3797068"/>
              <a:gd name="connsiteX4" fmla="*/ 208744 w 5355810"/>
              <a:gd name="connsiteY4" fmla="*/ 2971919 h 3797068"/>
              <a:gd name="connsiteX5" fmla="*/ 251630 w 5355810"/>
              <a:gd name="connsiteY5" fmla="*/ 2820421 h 3797068"/>
              <a:gd name="connsiteX6" fmla="*/ 328339 w 5355810"/>
              <a:gd name="connsiteY6" fmla="*/ 2496388 h 3797068"/>
              <a:gd name="connsiteX7" fmla="*/ 422763 w 5355810"/>
              <a:gd name="connsiteY7" fmla="*/ 2066414 h 3797068"/>
              <a:gd name="connsiteX8" fmla="*/ 474523 w 5355810"/>
              <a:gd name="connsiteY8" fmla="*/ 1899601 h 3797068"/>
              <a:gd name="connsiteX9" fmla="*/ 513397 w 5355810"/>
              <a:gd name="connsiteY9" fmla="*/ 1813984 h 3797068"/>
              <a:gd name="connsiteX10" fmla="*/ 536224 w 5355810"/>
              <a:gd name="connsiteY10" fmla="*/ 1781645 h 3797068"/>
              <a:gd name="connsiteX11" fmla="*/ 586408 w 5355810"/>
              <a:gd name="connsiteY11" fmla="*/ 1718157 h 3797068"/>
              <a:gd name="connsiteX12" fmla="*/ 719091 w 5355810"/>
              <a:gd name="connsiteY12" fmla="*/ 1564632 h 3797068"/>
              <a:gd name="connsiteX13" fmla="*/ 964757 w 5355810"/>
              <a:gd name="connsiteY13" fmla="*/ 1305840 h 3797068"/>
              <a:gd name="connsiteX14" fmla="*/ 1992232 w 5355810"/>
              <a:gd name="connsiteY14" fmla="*/ 256842 h 3797068"/>
              <a:gd name="connsiteX15" fmla="*/ 2016069 w 5355810"/>
              <a:gd name="connsiteY15" fmla="*/ 0 h 3797068"/>
              <a:gd name="connsiteX16" fmla="*/ 5051433 w 5355810"/>
              <a:gd name="connsiteY16" fmla="*/ 0 h 3797068"/>
              <a:gd name="connsiteX17" fmla="*/ 5339898 w 5355810"/>
              <a:gd name="connsiteY17" fmla="*/ 2436601 h 3797068"/>
              <a:gd name="connsiteX18" fmla="*/ 1791107 w 5355810"/>
              <a:gd name="connsiteY18" fmla="*/ 2423901 h 3797068"/>
              <a:gd name="connsiteX19" fmla="*/ 1848154 w 5355810"/>
              <a:gd name="connsiteY19" fmla="*/ 1809237 h 3797068"/>
              <a:gd name="connsiteX20" fmla="*/ 786914 w 5355810"/>
              <a:gd name="connsiteY20" fmla="*/ 3421009 h 3797068"/>
              <a:gd name="connsiteX21" fmla="*/ 720161 w 5355810"/>
              <a:gd name="connsiteY21" fmla="*/ 3509689 h 3797068"/>
              <a:gd name="connsiteX22" fmla="*/ 693685 w 5355810"/>
              <a:gd name="connsiteY22" fmla="*/ 3542671 h 3797068"/>
              <a:gd name="connsiteX23" fmla="*/ 586539 w 5355810"/>
              <a:gd name="connsiteY23" fmla="*/ 3635714 h 3797068"/>
              <a:gd name="connsiteX24" fmla="*/ 492670 w 5355810"/>
              <a:gd name="connsiteY24" fmla="*/ 3703943 h 3797068"/>
              <a:gd name="connsiteX25" fmla="*/ 387923 w 5355810"/>
              <a:gd name="connsiteY25" fmla="*/ 3759122 h 3797068"/>
              <a:gd name="connsiteX26" fmla="*/ 304115 w 5355810"/>
              <a:gd name="connsiteY26" fmla="*/ 3786271 h 3797068"/>
              <a:gd name="connsiteX27" fmla="*/ 248396 w 5355810"/>
              <a:gd name="connsiteY27" fmla="*/ 3797068 h 3797068"/>
              <a:gd name="connsiteX28" fmla="*/ 194011 w 5355810"/>
              <a:gd name="connsiteY28" fmla="*/ 3795123 h 3797068"/>
              <a:gd name="connsiteX29" fmla="*/ 140481 w 5355810"/>
              <a:gd name="connsiteY29" fmla="*/ 3781345 h 3797068"/>
              <a:gd name="connsiteX30" fmla="*/ 90263 w 5355810"/>
              <a:gd name="connsiteY30" fmla="*/ 3756530 h 3797068"/>
              <a:gd name="connsiteX31" fmla="*/ 41865 w 5355810"/>
              <a:gd name="connsiteY31" fmla="*/ 3716399 h 3797068"/>
              <a:gd name="connsiteX32" fmla="*/ 19491 w 5355810"/>
              <a:gd name="connsiteY32" fmla="*/ 3689515 h 3797068"/>
              <a:gd name="connsiteX33" fmla="*/ 7057 w 5355810"/>
              <a:gd name="connsiteY33" fmla="*/ 3666841 h 3797068"/>
              <a:gd name="connsiteX34" fmla="*/ 0 w 5355810"/>
              <a:gd name="connsiteY34" fmla="*/ 3603534 h 3797068"/>
              <a:gd name="connsiteX0" fmla="*/ 0 w 5355810"/>
              <a:gd name="connsiteY0" fmla="*/ 3603534 h 3797068"/>
              <a:gd name="connsiteX1" fmla="*/ 14010 w 5355810"/>
              <a:gd name="connsiteY1" fmla="*/ 3522882 h 3797068"/>
              <a:gd name="connsiteX2" fmla="*/ 44707 w 5355810"/>
              <a:gd name="connsiteY2" fmla="*/ 3423725 h 3797068"/>
              <a:gd name="connsiteX3" fmla="*/ 108535 w 5355810"/>
              <a:gd name="connsiteY3" fmla="*/ 3249862 h 3797068"/>
              <a:gd name="connsiteX4" fmla="*/ 208744 w 5355810"/>
              <a:gd name="connsiteY4" fmla="*/ 2971919 h 3797068"/>
              <a:gd name="connsiteX5" fmla="*/ 251630 w 5355810"/>
              <a:gd name="connsiteY5" fmla="*/ 2820421 h 3797068"/>
              <a:gd name="connsiteX6" fmla="*/ 328339 w 5355810"/>
              <a:gd name="connsiteY6" fmla="*/ 2496388 h 3797068"/>
              <a:gd name="connsiteX7" fmla="*/ 422763 w 5355810"/>
              <a:gd name="connsiteY7" fmla="*/ 2066414 h 3797068"/>
              <a:gd name="connsiteX8" fmla="*/ 474523 w 5355810"/>
              <a:gd name="connsiteY8" fmla="*/ 1899601 h 3797068"/>
              <a:gd name="connsiteX9" fmla="*/ 513397 w 5355810"/>
              <a:gd name="connsiteY9" fmla="*/ 1813984 h 3797068"/>
              <a:gd name="connsiteX10" fmla="*/ 536224 w 5355810"/>
              <a:gd name="connsiteY10" fmla="*/ 1781645 h 3797068"/>
              <a:gd name="connsiteX11" fmla="*/ 586408 w 5355810"/>
              <a:gd name="connsiteY11" fmla="*/ 1718157 h 3797068"/>
              <a:gd name="connsiteX12" fmla="*/ 719091 w 5355810"/>
              <a:gd name="connsiteY12" fmla="*/ 1564632 h 3797068"/>
              <a:gd name="connsiteX13" fmla="*/ 964757 w 5355810"/>
              <a:gd name="connsiteY13" fmla="*/ 1305840 h 3797068"/>
              <a:gd name="connsiteX14" fmla="*/ 1992232 w 5355810"/>
              <a:gd name="connsiteY14" fmla="*/ 256842 h 3797068"/>
              <a:gd name="connsiteX15" fmla="*/ 2016069 w 5355810"/>
              <a:gd name="connsiteY15" fmla="*/ 0 h 3797068"/>
              <a:gd name="connsiteX16" fmla="*/ 5051433 w 5355810"/>
              <a:gd name="connsiteY16" fmla="*/ 0 h 3797068"/>
              <a:gd name="connsiteX17" fmla="*/ 5339898 w 5355810"/>
              <a:gd name="connsiteY17" fmla="*/ 2436601 h 3797068"/>
              <a:gd name="connsiteX18" fmla="*/ 1791107 w 5355810"/>
              <a:gd name="connsiteY18" fmla="*/ 2423901 h 3797068"/>
              <a:gd name="connsiteX19" fmla="*/ 1848154 w 5355810"/>
              <a:gd name="connsiteY19" fmla="*/ 1809237 h 3797068"/>
              <a:gd name="connsiteX20" fmla="*/ 720161 w 5355810"/>
              <a:gd name="connsiteY20" fmla="*/ 3509689 h 3797068"/>
              <a:gd name="connsiteX21" fmla="*/ 693685 w 5355810"/>
              <a:gd name="connsiteY21" fmla="*/ 3542671 h 3797068"/>
              <a:gd name="connsiteX22" fmla="*/ 586539 w 5355810"/>
              <a:gd name="connsiteY22" fmla="*/ 3635714 h 3797068"/>
              <a:gd name="connsiteX23" fmla="*/ 492670 w 5355810"/>
              <a:gd name="connsiteY23" fmla="*/ 3703943 h 3797068"/>
              <a:gd name="connsiteX24" fmla="*/ 387923 w 5355810"/>
              <a:gd name="connsiteY24" fmla="*/ 3759122 h 3797068"/>
              <a:gd name="connsiteX25" fmla="*/ 304115 w 5355810"/>
              <a:gd name="connsiteY25" fmla="*/ 3786271 h 3797068"/>
              <a:gd name="connsiteX26" fmla="*/ 248396 w 5355810"/>
              <a:gd name="connsiteY26" fmla="*/ 3797068 h 3797068"/>
              <a:gd name="connsiteX27" fmla="*/ 194011 w 5355810"/>
              <a:gd name="connsiteY27" fmla="*/ 3795123 h 3797068"/>
              <a:gd name="connsiteX28" fmla="*/ 140481 w 5355810"/>
              <a:gd name="connsiteY28" fmla="*/ 3781345 h 3797068"/>
              <a:gd name="connsiteX29" fmla="*/ 90263 w 5355810"/>
              <a:gd name="connsiteY29" fmla="*/ 3756530 h 3797068"/>
              <a:gd name="connsiteX30" fmla="*/ 41865 w 5355810"/>
              <a:gd name="connsiteY30" fmla="*/ 3716399 h 3797068"/>
              <a:gd name="connsiteX31" fmla="*/ 19491 w 5355810"/>
              <a:gd name="connsiteY31" fmla="*/ 3689515 h 3797068"/>
              <a:gd name="connsiteX32" fmla="*/ 7057 w 5355810"/>
              <a:gd name="connsiteY32" fmla="*/ 3666841 h 3797068"/>
              <a:gd name="connsiteX33" fmla="*/ 0 w 5355810"/>
              <a:gd name="connsiteY33" fmla="*/ 3603534 h 3797068"/>
              <a:gd name="connsiteX0" fmla="*/ 0 w 5355810"/>
              <a:gd name="connsiteY0" fmla="*/ 3603534 h 3797068"/>
              <a:gd name="connsiteX1" fmla="*/ 14010 w 5355810"/>
              <a:gd name="connsiteY1" fmla="*/ 3522882 h 3797068"/>
              <a:gd name="connsiteX2" fmla="*/ 44707 w 5355810"/>
              <a:gd name="connsiteY2" fmla="*/ 3423725 h 3797068"/>
              <a:gd name="connsiteX3" fmla="*/ 108535 w 5355810"/>
              <a:gd name="connsiteY3" fmla="*/ 3249862 h 3797068"/>
              <a:gd name="connsiteX4" fmla="*/ 208744 w 5355810"/>
              <a:gd name="connsiteY4" fmla="*/ 2971919 h 3797068"/>
              <a:gd name="connsiteX5" fmla="*/ 251630 w 5355810"/>
              <a:gd name="connsiteY5" fmla="*/ 2820421 h 3797068"/>
              <a:gd name="connsiteX6" fmla="*/ 328339 w 5355810"/>
              <a:gd name="connsiteY6" fmla="*/ 2496388 h 3797068"/>
              <a:gd name="connsiteX7" fmla="*/ 422763 w 5355810"/>
              <a:gd name="connsiteY7" fmla="*/ 2066414 h 3797068"/>
              <a:gd name="connsiteX8" fmla="*/ 474523 w 5355810"/>
              <a:gd name="connsiteY8" fmla="*/ 1899601 h 3797068"/>
              <a:gd name="connsiteX9" fmla="*/ 513397 w 5355810"/>
              <a:gd name="connsiteY9" fmla="*/ 1813984 h 3797068"/>
              <a:gd name="connsiteX10" fmla="*/ 536224 w 5355810"/>
              <a:gd name="connsiteY10" fmla="*/ 1781645 h 3797068"/>
              <a:gd name="connsiteX11" fmla="*/ 586408 w 5355810"/>
              <a:gd name="connsiteY11" fmla="*/ 1718157 h 3797068"/>
              <a:gd name="connsiteX12" fmla="*/ 719091 w 5355810"/>
              <a:gd name="connsiteY12" fmla="*/ 1564632 h 3797068"/>
              <a:gd name="connsiteX13" fmla="*/ 964757 w 5355810"/>
              <a:gd name="connsiteY13" fmla="*/ 1305840 h 3797068"/>
              <a:gd name="connsiteX14" fmla="*/ 1992232 w 5355810"/>
              <a:gd name="connsiteY14" fmla="*/ 256842 h 3797068"/>
              <a:gd name="connsiteX15" fmla="*/ 2016069 w 5355810"/>
              <a:gd name="connsiteY15" fmla="*/ 0 h 3797068"/>
              <a:gd name="connsiteX16" fmla="*/ 5051433 w 5355810"/>
              <a:gd name="connsiteY16" fmla="*/ 0 h 3797068"/>
              <a:gd name="connsiteX17" fmla="*/ 5339898 w 5355810"/>
              <a:gd name="connsiteY17" fmla="*/ 2436601 h 3797068"/>
              <a:gd name="connsiteX18" fmla="*/ 1791107 w 5355810"/>
              <a:gd name="connsiteY18" fmla="*/ 2423901 h 3797068"/>
              <a:gd name="connsiteX19" fmla="*/ 1848154 w 5355810"/>
              <a:gd name="connsiteY19" fmla="*/ 1809237 h 3797068"/>
              <a:gd name="connsiteX20" fmla="*/ 720161 w 5355810"/>
              <a:gd name="connsiteY20" fmla="*/ 3509689 h 3797068"/>
              <a:gd name="connsiteX21" fmla="*/ 586539 w 5355810"/>
              <a:gd name="connsiteY21" fmla="*/ 3635714 h 3797068"/>
              <a:gd name="connsiteX22" fmla="*/ 492670 w 5355810"/>
              <a:gd name="connsiteY22" fmla="*/ 3703943 h 3797068"/>
              <a:gd name="connsiteX23" fmla="*/ 387923 w 5355810"/>
              <a:gd name="connsiteY23" fmla="*/ 3759122 h 3797068"/>
              <a:gd name="connsiteX24" fmla="*/ 304115 w 5355810"/>
              <a:gd name="connsiteY24" fmla="*/ 3786271 h 3797068"/>
              <a:gd name="connsiteX25" fmla="*/ 248396 w 5355810"/>
              <a:gd name="connsiteY25" fmla="*/ 3797068 h 3797068"/>
              <a:gd name="connsiteX26" fmla="*/ 194011 w 5355810"/>
              <a:gd name="connsiteY26" fmla="*/ 3795123 h 3797068"/>
              <a:gd name="connsiteX27" fmla="*/ 140481 w 5355810"/>
              <a:gd name="connsiteY27" fmla="*/ 3781345 h 3797068"/>
              <a:gd name="connsiteX28" fmla="*/ 90263 w 5355810"/>
              <a:gd name="connsiteY28" fmla="*/ 3756530 h 3797068"/>
              <a:gd name="connsiteX29" fmla="*/ 41865 w 5355810"/>
              <a:gd name="connsiteY29" fmla="*/ 3716399 h 3797068"/>
              <a:gd name="connsiteX30" fmla="*/ 19491 w 5355810"/>
              <a:gd name="connsiteY30" fmla="*/ 3689515 h 3797068"/>
              <a:gd name="connsiteX31" fmla="*/ 7057 w 5355810"/>
              <a:gd name="connsiteY31" fmla="*/ 3666841 h 3797068"/>
              <a:gd name="connsiteX32" fmla="*/ 0 w 5355810"/>
              <a:gd name="connsiteY32" fmla="*/ 3603534 h 3797068"/>
              <a:gd name="connsiteX0" fmla="*/ 0 w 5355810"/>
              <a:gd name="connsiteY0" fmla="*/ 3603534 h 3797068"/>
              <a:gd name="connsiteX1" fmla="*/ 14010 w 5355810"/>
              <a:gd name="connsiteY1" fmla="*/ 3522882 h 3797068"/>
              <a:gd name="connsiteX2" fmla="*/ 44707 w 5355810"/>
              <a:gd name="connsiteY2" fmla="*/ 3423725 h 3797068"/>
              <a:gd name="connsiteX3" fmla="*/ 108535 w 5355810"/>
              <a:gd name="connsiteY3" fmla="*/ 3249862 h 3797068"/>
              <a:gd name="connsiteX4" fmla="*/ 208744 w 5355810"/>
              <a:gd name="connsiteY4" fmla="*/ 2971919 h 3797068"/>
              <a:gd name="connsiteX5" fmla="*/ 251630 w 5355810"/>
              <a:gd name="connsiteY5" fmla="*/ 2820421 h 3797068"/>
              <a:gd name="connsiteX6" fmla="*/ 328339 w 5355810"/>
              <a:gd name="connsiteY6" fmla="*/ 2496388 h 3797068"/>
              <a:gd name="connsiteX7" fmla="*/ 422763 w 5355810"/>
              <a:gd name="connsiteY7" fmla="*/ 2066414 h 3797068"/>
              <a:gd name="connsiteX8" fmla="*/ 474523 w 5355810"/>
              <a:gd name="connsiteY8" fmla="*/ 1899601 h 3797068"/>
              <a:gd name="connsiteX9" fmla="*/ 513397 w 5355810"/>
              <a:gd name="connsiteY9" fmla="*/ 1813984 h 3797068"/>
              <a:gd name="connsiteX10" fmla="*/ 536224 w 5355810"/>
              <a:gd name="connsiteY10" fmla="*/ 1781645 h 3797068"/>
              <a:gd name="connsiteX11" fmla="*/ 586408 w 5355810"/>
              <a:gd name="connsiteY11" fmla="*/ 1718157 h 3797068"/>
              <a:gd name="connsiteX12" fmla="*/ 719091 w 5355810"/>
              <a:gd name="connsiteY12" fmla="*/ 1564632 h 3797068"/>
              <a:gd name="connsiteX13" fmla="*/ 964757 w 5355810"/>
              <a:gd name="connsiteY13" fmla="*/ 1305840 h 3797068"/>
              <a:gd name="connsiteX14" fmla="*/ 1992232 w 5355810"/>
              <a:gd name="connsiteY14" fmla="*/ 256842 h 3797068"/>
              <a:gd name="connsiteX15" fmla="*/ 2016069 w 5355810"/>
              <a:gd name="connsiteY15" fmla="*/ 0 h 3797068"/>
              <a:gd name="connsiteX16" fmla="*/ 5051433 w 5355810"/>
              <a:gd name="connsiteY16" fmla="*/ 0 h 3797068"/>
              <a:gd name="connsiteX17" fmla="*/ 5339898 w 5355810"/>
              <a:gd name="connsiteY17" fmla="*/ 2436601 h 3797068"/>
              <a:gd name="connsiteX18" fmla="*/ 1791107 w 5355810"/>
              <a:gd name="connsiteY18" fmla="*/ 2423901 h 3797068"/>
              <a:gd name="connsiteX19" fmla="*/ 1848154 w 5355810"/>
              <a:gd name="connsiteY19" fmla="*/ 1809237 h 3797068"/>
              <a:gd name="connsiteX20" fmla="*/ 720161 w 5355810"/>
              <a:gd name="connsiteY20" fmla="*/ 3509689 h 3797068"/>
              <a:gd name="connsiteX21" fmla="*/ 586539 w 5355810"/>
              <a:gd name="connsiteY21" fmla="*/ 3635714 h 3797068"/>
              <a:gd name="connsiteX22" fmla="*/ 492670 w 5355810"/>
              <a:gd name="connsiteY22" fmla="*/ 3703943 h 3797068"/>
              <a:gd name="connsiteX23" fmla="*/ 387923 w 5355810"/>
              <a:gd name="connsiteY23" fmla="*/ 3759122 h 3797068"/>
              <a:gd name="connsiteX24" fmla="*/ 304115 w 5355810"/>
              <a:gd name="connsiteY24" fmla="*/ 3786271 h 3797068"/>
              <a:gd name="connsiteX25" fmla="*/ 248396 w 5355810"/>
              <a:gd name="connsiteY25" fmla="*/ 3797068 h 3797068"/>
              <a:gd name="connsiteX26" fmla="*/ 168285 w 5355810"/>
              <a:gd name="connsiteY26" fmla="*/ 3795123 h 3797068"/>
              <a:gd name="connsiteX27" fmla="*/ 140481 w 5355810"/>
              <a:gd name="connsiteY27" fmla="*/ 3781345 h 3797068"/>
              <a:gd name="connsiteX28" fmla="*/ 90263 w 5355810"/>
              <a:gd name="connsiteY28" fmla="*/ 3756530 h 3797068"/>
              <a:gd name="connsiteX29" fmla="*/ 41865 w 5355810"/>
              <a:gd name="connsiteY29" fmla="*/ 3716399 h 3797068"/>
              <a:gd name="connsiteX30" fmla="*/ 19491 w 5355810"/>
              <a:gd name="connsiteY30" fmla="*/ 3689515 h 3797068"/>
              <a:gd name="connsiteX31" fmla="*/ 7057 w 5355810"/>
              <a:gd name="connsiteY31" fmla="*/ 3666841 h 3797068"/>
              <a:gd name="connsiteX32" fmla="*/ 0 w 5355810"/>
              <a:gd name="connsiteY32" fmla="*/ 3603534 h 3797068"/>
              <a:gd name="connsiteX0" fmla="*/ 0 w 5355810"/>
              <a:gd name="connsiteY0" fmla="*/ 3603534 h 3797068"/>
              <a:gd name="connsiteX1" fmla="*/ 14010 w 5355810"/>
              <a:gd name="connsiteY1" fmla="*/ 3522882 h 3797068"/>
              <a:gd name="connsiteX2" fmla="*/ 44707 w 5355810"/>
              <a:gd name="connsiteY2" fmla="*/ 3423725 h 3797068"/>
              <a:gd name="connsiteX3" fmla="*/ 108535 w 5355810"/>
              <a:gd name="connsiteY3" fmla="*/ 3249862 h 3797068"/>
              <a:gd name="connsiteX4" fmla="*/ 208744 w 5355810"/>
              <a:gd name="connsiteY4" fmla="*/ 2971919 h 3797068"/>
              <a:gd name="connsiteX5" fmla="*/ 251630 w 5355810"/>
              <a:gd name="connsiteY5" fmla="*/ 2820421 h 3797068"/>
              <a:gd name="connsiteX6" fmla="*/ 328339 w 5355810"/>
              <a:gd name="connsiteY6" fmla="*/ 2496388 h 3797068"/>
              <a:gd name="connsiteX7" fmla="*/ 422763 w 5355810"/>
              <a:gd name="connsiteY7" fmla="*/ 2066414 h 3797068"/>
              <a:gd name="connsiteX8" fmla="*/ 474523 w 5355810"/>
              <a:gd name="connsiteY8" fmla="*/ 1899601 h 3797068"/>
              <a:gd name="connsiteX9" fmla="*/ 513397 w 5355810"/>
              <a:gd name="connsiteY9" fmla="*/ 1813984 h 3797068"/>
              <a:gd name="connsiteX10" fmla="*/ 536224 w 5355810"/>
              <a:gd name="connsiteY10" fmla="*/ 1781645 h 3797068"/>
              <a:gd name="connsiteX11" fmla="*/ 586408 w 5355810"/>
              <a:gd name="connsiteY11" fmla="*/ 1718157 h 3797068"/>
              <a:gd name="connsiteX12" fmla="*/ 719091 w 5355810"/>
              <a:gd name="connsiteY12" fmla="*/ 1564632 h 3797068"/>
              <a:gd name="connsiteX13" fmla="*/ 964757 w 5355810"/>
              <a:gd name="connsiteY13" fmla="*/ 1305840 h 3797068"/>
              <a:gd name="connsiteX14" fmla="*/ 1992232 w 5355810"/>
              <a:gd name="connsiteY14" fmla="*/ 256842 h 3797068"/>
              <a:gd name="connsiteX15" fmla="*/ 2016069 w 5355810"/>
              <a:gd name="connsiteY15" fmla="*/ 0 h 3797068"/>
              <a:gd name="connsiteX16" fmla="*/ 5051433 w 5355810"/>
              <a:gd name="connsiteY16" fmla="*/ 0 h 3797068"/>
              <a:gd name="connsiteX17" fmla="*/ 5339898 w 5355810"/>
              <a:gd name="connsiteY17" fmla="*/ 2436601 h 3797068"/>
              <a:gd name="connsiteX18" fmla="*/ 1791107 w 5355810"/>
              <a:gd name="connsiteY18" fmla="*/ 2423901 h 3797068"/>
              <a:gd name="connsiteX19" fmla="*/ 1848154 w 5355810"/>
              <a:gd name="connsiteY19" fmla="*/ 1809237 h 3797068"/>
              <a:gd name="connsiteX20" fmla="*/ 720161 w 5355810"/>
              <a:gd name="connsiteY20" fmla="*/ 3509689 h 3797068"/>
              <a:gd name="connsiteX21" fmla="*/ 586539 w 5355810"/>
              <a:gd name="connsiteY21" fmla="*/ 3635714 h 3797068"/>
              <a:gd name="connsiteX22" fmla="*/ 492670 w 5355810"/>
              <a:gd name="connsiteY22" fmla="*/ 3703943 h 3797068"/>
              <a:gd name="connsiteX23" fmla="*/ 387923 w 5355810"/>
              <a:gd name="connsiteY23" fmla="*/ 3759122 h 3797068"/>
              <a:gd name="connsiteX24" fmla="*/ 304115 w 5355810"/>
              <a:gd name="connsiteY24" fmla="*/ 3786271 h 3797068"/>
              <a:gd name="connsiteX25" fmla="*/ 248396 w 5355810"/>
              <a:gd name="connsiteY25" fmla="*/ 3797068 h 3797068"/>
              <a:gd name="connsiteX26" fmla="*/ 168285 w 5355810"/>
              <a:gd name="connsiteY26" fmla="*/ 3795123 h 3797068"/>
              <a:gd name="connsiteX27" fmla="*/ 140481 w 5355810"/>
              <a:gd name="connsiteY27" fmla="*/ 3781345 h 3797068"/>
              <a:gd name="connsiteX28" fmla="*/ 90263 w 5355810"/>
              <a:gd name="connsiteY28" fmla="*/ 3756530 h 3797068"/>
              <a:gd name="connsiteX29" fmla="*/ 41865 w 5355810"/>
              <a:gd name="connsiteY29" fmla="*/ 3716399 h 3797068"/>
              <a:gd name="connsiteX30" fmla="*/ 7057 w 5355810"/>
              <a:gd name="connsiteY30" fmla="*/ 3666841 h 3797068"/>
              <a:gd name="connsiteX31" fmla="*/ 0 w 5355810"/>
              <a:gd name="connsiteY31" fmla="*/ 3603534 h 3797068"/>
              <a:gd name="connsiteX0" fmla="*/ 0 w 5355810"/>
              <a:gd name="connsiteY0" fmla="*/ 3603534 h 3797068"/>
              <a:gd name="connsiteX1" fmla="*/ 14010 w 5355810"/>
              <a:gd name="connsiteY1" fmla="*/ 3522882 h 3797068"/>
              <a:gd name="connsiteX2" fmla="*/ 44707 w 5355810"/>
              <a:gd name="connsiteY2" fmla="*/ 3423725 h 3797068"/>
              <a:gd name="connsiteX3" fmla="*/ 108535 w 5355810"/>
              <a:gd name="connsiteY3" fmla="*/ 3249862 h 3797068"/>
              <a:gd name="connsiteX4" fmla="*/ 208744 w 5355810"/>
              <a:gd name="connsiteY4" fmla="*/ 2971919 h 3797068"/>
              <a:gd name="connsiteX5" fmla="*/ 251630 w 5355810"/>
              <a:gd name="connsiteY5" fmla="*/ 2820421 h 3797068"/>
              <a:gd name="connsiteX6" fmla="*/ 328339 w 5355810"/>
              <a:gd name="connsiteY6" fmla="*/ 2496388 h 3797068"/>
              <a:gd name="connsiteX7" fmla="*/ 422763 w 5355810"/>
              <a:gd name="connsiteY7" fmla="*/ 2066414 h 3797068"/>
              <a:gd name="connsiteX8" fmla="*/ 474523 w 5355810"/>
              <a:gd name="connsiteY8" fmla="*/ 1899601 h 3797068"/>
              <a:gd name="connsiteX9" fmla="*/ 513397 w 5355810"/>
              <a:gd name="connsiteY9" fmla="*/ 1813984 h 3797068"/>
              <a:gd name="connsiteX10" fmla="*/ 536224 w 5355810"/>
              <a:gd name="connsiteY10" fmla="*/ 1781645 h 3797068"/>
              <a:gd name="connsiteX11" fmla="*/ 586408 w 5355810"/>
              <a:gd name="connsiteY11" fmla="*/ 1718157 h 3797068"/>
              <a:gd name="connsiteX12" fmla="*/ 719091 w 5355810"/>
              <a:gd name="connsiteY12" fmla="*/ 1564632 h 3797068"/>
              <a:gd name="connsiteX13" fmla="*/ 964757 w 5355810"/>
              <a:gd name="connsiteY13" fmla="*/ 1305840 h 3797068"/>
              <a:gd name="connsiteX14" fmla="*/ 1992232 w 5355810"/>
              <a:gd name="connsiteY14" fmla="*/ 256842 h 3797068"/>
              <a:gd name="connsiteX15" fmla="*/ 2016069 w 5355810"/>
              <a:gd name="connsiteY15" fmla="*/ 0 h 3797068"/>
              <a:gd name="connsiteX16" fmla="*/ 5051433 w 5355810"/>
              <a:gd name="connsiteY16" fmla="*/ 0 h 3797068"/>
              <a:gd name="connsiteX17" fmla="*/ 5339898 w 5355810"/>
              <a:gd name="connsiteY17" fmla="*/ 2436601 h 3797068"/>
              <a:gd name="connsiteX18" fmla="*/ 1791107 w 5355810"/>
              <a:gd name="connsiteY18" fmla="*/ 2423901 h 3797068"/>
              <a:gd name="connsiteX19" fmla="*/ 1848154 w 5355810"/>
              <a:gd name="connsiteY19" fmla="*/ 1809237 h 3797068"/>
              <a:gd name="connsiteX20" fmla="*/ 720161 w 5355810"/>
              <a:gd name="connsiteY20" fmla="*/ 3509689 h 3797068"/>
              <a:gd name="connsiteX21" fmla="*/ 586539 w 5355810"/>
              <a:gd name="connsiteY21" fmla="*/ 3635714 h 3797068"/>
              <a:gd name="connsiteX22" fmla="*/ 492670 w 5355810"/>
              <a:gd name="connsiteY22" fmla="*/ 3703943 h 3797068"/>
              <a:gd name="connsiteX23" fmla="*/ 387923 w 5355810"/>
              <a:gd name="connsiteY23" fmla="*/ 3759122 h 3797068"/>
              <a:gd name="connsiteX24" fmla="*/ 304115 w 5355810"/>
              <a:gd name="connsiteY24" fmla="*/ 3786271 h 3797068"/>
              <a:gd name="connsiteX25" fmla="*/ 248396 w 5355810"/>
              <a:gd name="connsiteY25" fmla="*/ 3797068 h 3797068"/>
              <a:gd name="connsiteX26" fmla="*/ 168285 w 5355810"/>
              <a:gd name="connsiteY26" fmla="*/ 3795123 h 3797068"/>
              <a:gd name="connsiteX27" fmla="*/ 90263 w 5355810"/>
              <a:gd name="connsiteY27" fmla="*/ 3756530 h 3797068"/>
              <a:gd name="connsiteX28" fmla="*/ 41865 w 5355810"/>
              <a:gd name="connsiteY28" fmla="*/ 3716399 h 3797068"/>
              <a:gd name="connsiteX29" fmla="*/ 7057 w 5355810"/>
              <a:gd name="connsiteY29" fmla="*/ 3666841 h 3797068"/>
              <a:gd name="connsiteX30" fmla="*/ 0 w 5355810"/>
              <a:gd name="connsiteY30" fmla="*/ 3603534 h 3797068"/>
              <a:gd name="connsiteX0" fmla="*/ 0 w 5355810"/>
              <a:gd name="connsiteY0" fmla="*/ 3603534 h 3797068"/>
              <a:gd name="connsiteX1" fmla="*/ 14010 w 5355810"/>
              <a:gd name="connsiteY1" fmla="*/ 3522882 h 3797068"/>
              <a:gd name="connsiteX2" fmla="*/ 44707 w 5355810"/>
              <a:gd name="connsiteY2" fmla="*/ 3423725 h 3797068"/>
              <a:gd name="connsiteX3" fmla="*/ 108535 w 5355810"/>
              <a:gd name="connsiteY3" fmla="*/ 3249862 h 3797068"/>
              <a:gd name="connsiteX4" fmla="*/ 208744 w 5355810"/>
              <a:gd name="connsiteY4" fmla="*/ 2971919 h 3797068"/>
              <a:gd name="connsiteX5" fmla="*/ 251630 w 5355810"/>
              <a:gd name="connsiteY5" fmla="*/ 2820421 h 3797068"/>
              <a:gd name="connsiteX6" fmla="*/ 328339 w 5355810"/>
              <a:gd name="connsiteY6" fmla="*/ 2496388 h 3797068"/>
              <a:gd name="connsiteX7" fmla="*/ 422763 w 5355810"/>
              <a:gd name="connsiteY7" fmla="*/ 2066414 h 3797068"/>
              <a:gd name="connsiteX8" fmla="*/ 474523 w 5355810"/>
              <a:gd name="connsiteY8" fmla="*/ 1899601 h 3797068"/>
              <a:gd name="connsiteX9" fmla="*/ 513397 w 5355810"/>
              <a:gd name="connsiteY9" fmla="*/ 1813984 h 3797068"/>
              <a:gd name="connsiteX10" fmla="*/ 536224 w 5355810"/>
              <a:gd name="connsiteY10" fmla="*/ 1781645 h 3797068"/>
              <a:gd name="connsiteX11" fmla="*/ 586408 w 5355810"/>
              <a:gd name="connsiteY11" fmla="*/ 1718157 h 3797068"/>
              <a:gd name="connsiteX12" fmla="*/ 719091 w 5355810"/>
              <a:gd name="connsiteY12" fmla="*/ 1564632 h 3797068"/>
              <a:gd name="connsiteX13" fmla="*/ 964757 w 5355810"/>
              <a:gd name="connsiteY13" fmla="*/ 1305840 h 3797068"/>
              <a:gd name="connsiteX14" fmla="*/ 1992232 w 5355810"/>
              <a:gd name="connsiteY14" fmla="*/ 256842 h 3797068"/>
              <a:gd name="connsiteX15" fmla="*/ 2016069 w 5355810"/>
              <a:gd name="connsiteY15" fmla="*/ 0 h 3797068"/>
              <a:gd name="connsiteX16" fmla="*/ 5051433 w 5355810"/>
              <a:gd name="connsiteY16" fmla="*/ 0 h 3797068"/>
              <a:gd name="connsiteX17" fmla="*/ 5339898 w 5355810"/>
              <a:gd name="connsiteY17" fmla="*/ 2436601 h 3797068"/>
              <a:gd name="connsiteX18" fmla="*/ 1791107 w 5355810"/>
              <a:gd name="connsiteY18" fmla="*/ 2423901 h 3797068"/>
              <a:gd name="connsiteX19" fmla="*/ 1848154 w 5355810"/>
              <a:gd name="connsiteY19" fmla="*/ 1809237 h 3797068"/>
              <a:gd name="connsiteX20" fmla="*/ 720161 w 5355810"/>
              <a:gd name="connsiteY20" fmla="*/ 3509689 h 3797068"/>
              <a:gd name="connsiteX21" fmla="*/ 586539 w 5355810"/>
              <a:gd name="connsiteY21" fmla="*/ 3635714 h 3797068"/>
              <a:gd name="connsiteX22" fmla="*/ 492670 w 5355810"/>
              <a:gd name="connsiteY22" fmla="*/ 3703943 h 3797068"/>
              <a:gd name="connsiteX23" fmla="*/ 387923 w 5355810"/>
              <a:gd name="connsiteY23" fmla="*/ 3759122 h 3797068"/>
              <a:gd name="connsiteX24" fmla="*/ 304115 w 5355810"/>
              <a:gd name="connsiteY24" fmla="*/ 3786271 h 3797068"/>
              <a:gd name="connsiteX25" fmla="*/ 248396 w 5355810"/>
              <a:gd name="connsiteY25" fmla="*/ 3797068 h 3797068"/>
              <a:gd name="connsiteX26" fmla="*/ 90263 w 5355810"/>
              <a:gd name="connsiteY26" fmla="*/ 3756530 h 3797068"/>
              <a:gd name="connsiteX27" fmla="*/ 41865 w 5355810"/>
              <a:gd name="connsiteY27" fmla="*/ 3716399 h 3797068"/>
              <a:gd name="connsiteX28" fmla="*/ 7057 w 5355810"/>
              <a:gd name="connsiteY28" fmla="*/ 3666841 h 3797068"/>
              <a:gd name="connsiteX29" fmla="*/ 0 w 5355810"/>
              <a:gd name="connsiteY29" fmla="*/ 3603534 h 3797068"/>
              <a:gd name="connsiteX0" fmla="*/ 0 w 5355810"/>
              <a:gd name="connsiteY0" fmla="*/ 3603534 h 3797068"/>
              <a:gd name="connsiteX1" fmla="*/ 14010 w 5355810"/>
              <a:gd name="connsiteY1" fmla="*/ 3522882 h 3797068"/>
              <a:gd name="connsiteX2" fmla="*/ 44707 w 5355810"/>
              <a:gd name="connsiteY2" fmla="*/ 3423725 h 3797068"/>
              <a:gd name="connsiteX3" fmla="*/ 108535 w 5355810"/>
              <a:gd name="connsiteY3" fmla="*/ 3249862 h 3797068"/>
              <a:gd name="connsiteX4" fmla="*/ 208744 w 5355810"/>
              <a:gd name="connsiteY4" fmla="*/ 2971919 h 3797068"/>
              <a:gd name="connsiteX5" fmla="*/ 251630 w 5355810"/>
              <a:gd name="connsiteY5" fmla="*/ 2820421 h 3797068"/>
              <a:gd name="connsiteX6" fmla="*/ 328339 w 5355810"/>
              <a:gd name="connsiteY6" fmla="*/ 2496388 h 3797068"/>
              <a:gd name="connsiteX7" fmla="*/ 422763 w 5355810"/>
              <a:gd name="connsiteY7" fmla="*/ 2066414 h 3797068"/>
              <a:gd name="connsiteX8" fmla="*/ 474523 w 5355810"/>
              <a:gd name="connsiteY8" fmla="*/ 1899601 h 3797068"/>
              <a:gd name="connsiteX9" fmla="*/ 513397 w 5355810"/>
              <a:gd name="connsiteY9" fmla="*/ 1813984 h 3797068"/>
              <a:gd name="connsiteX10" fmla="*/ 536224 w 5355810"/>
              <a:gd name="connsiteY10" fmla="*/ 1781645 h 3797068"/>
              <a:gd name="connsiteX11" fmla="*/ 586408 w 5355810"/>
              <a:gd name="connsiteY11" fmla="*/ 1718157 h 3797068"/>
              <a:gd name="connsiteX12" fmla="*/ 719091 w 5355810"/>
              <a:gd name="connsiteY12" fmla="*/ 1564632 h 3797068"/>
              <a:gd name="connsiteX13" fmla="*/ 964757 w 5355810"/>
              <a:gd name="connsiteY13" fmla="*/ 1305840 h 3797068"/>
              <a:gd name="connsiteX14" fmla="*/ 1992232 w 5355810"/>
              <a:gd name="connsiteY14" fmla="*/ 256842 h 3797068"/>
              <a:gd name="connsiteX15" fmla="*/ 2016069 w 5355810"/>
              <a:gd name="connsiteY15" fmla="*/ 0 h 3797068"/>
              <a:gd name="connsiteX16" fmla="*/ 5051433 w 5355810"/>
              <a:gd name="connsiteY16" fmla="*/ 0 h 3797068"/>
              <a:gd name="connsiteX17" fmla="*/ 5339898 w 5355810"/>
              <a:gd name="connsiteY17" fmla="*/ 2436601 h 3797068"/>
              <a:gd name="connsiteX18" fmla="*/ 1791107 w 5355810"/>
              <a:gd name="connsiteY18" fmla="*/ 2423901 h 3797068"/>
              <a:gd name="connsiteX19" fmla="*/ 1848154 w 5355810"/>
              <a:gd name="connsiteY19" fmla="*/ 1809237 h 3797068"/>
              <a:gd name="connsiteX20" fmla="*/ 720161 w 5355810"/>
              <a:gd name="connsiteY20" fmla="*/ 3509689 h 3797068"/>
              <a:gd name="connsiteX21" fmla="*/ 586539 w 5355810"/>
              <a:gd name="connsiteY21" fmla="*/ 3635714 h 3797068"/>
              <a:gd name="connsiteX22" fmla="*/ 492670 w 5355810"/>
              <a:gd name="connsiteY22" fmla="*/ 3703943 h 3797068"/>
              <a:gd name="connsiteX23" fmla="*/ 304115 w 5355810"/>
              <a:gd name="connsiteY23" fmla="*/ 3786271 h 3797068"/>
              <a:gd name="connsiteX24" fmla="*/ 248396 w 5355810"/>
              <a:gd name="connsiteY24" fmla="*/ 3797068 h 3797068"/>
              <a:gd name="connsiteX25" fmla="*/ 90263 w 5355810"/>
              <a:gd name="connsiteY25" fmla="*/ 3756530 h 3797068"/>
              <a:gd name="connsiteX26" fmla="*/ 41865 w 5355810"/>
              <a:gd name="connsiteY26" fmla="*/ 3716399 h 3797068"/>
              <a:gd name="connsiteX27" fmla="*/ 7057 w 5355810"/>
              <a:gd name="connsiteY27" fmla="*/ 3666841 h 3797068"/>
              <a:gd name="connsiteX28" fmla="*/ 0 w 5355810"/>
              <a:gd name="connsiteY28" fmla="*/ 3603534 h 3797068"/>
              <a:gd name="connsiteX0" fmla="*/ 0 w 5355810"/>
              <a:gd name="connsiteY0" fmla="*/ 3603534 h 3797068"/>
              <a:gd name="connsiteX1" fmla="*/ 14010 w 5355810"/>
              <a:gd name="connsiteY1" fmla="*/ 3522882 h 3797068"/>
              <a:gd name="connsiteX2" fmla="*/ 44707 w 5355810"/>
              <a:gd name="connsiteY2" fmla="*/ 3423725 h 3797068"/>
              <a:gd name="connsiteX3" fmla="*/ 108535 w 5355810"/>
              <a:gd name="connsiteY3" fmla="*/ 3249862 h 3797068"/>
              <a:gd name="connsiteX4" fmla="*/ 208744 w 5355810"/>
              <a:gd name="connsiteY4" fmla="*/ 2971919 h 3797068"/>
              <a:gd name="connsiteX5" fmla="*/ 251630 w 5355810"/>
              <a:gd name="connsiteY5" fmla="*/ 2820421 h 3797068"/>
              <a:gd name="connsiteX6" fmla="*/ 328339 w 5355810"/>
              <a:gd name="connsiteY6" fmla="*/ 2496388 h 3797068"/>
              <a:gd name="connsiteX7" fmla="*/ 422763 w 5355810"/>
              <a:gd name="connsiteY7" fmla="*/ 2066414 h 3797068"/>
              <a:gd name="connsiteX8" fmla="*/ 474523 w 5355810"/>
              <a:gd name="connsiteY8" fmla="*/ 1899601 h 3797068"/>
              <a:gd name="connsiteX9" fmla="*/ 513397 w 5355810"/>
              <a:gd name="connsiteY9" fmla="*/ 1813984 h 3797068"/>
              <a:gd name="connsiteX10" fmla="*/ 536224 w 5355810"/>
              <a:gd name="connsiteY10" fmla="*/ 1781645 h 3797068"/>
              <a:gd name="connsiteX11" fmla="*/ 586408 w 5355810"/>
              <a:gd name="connsiteY11" fmla="*/ 1718157 h 3797068"/>
              <a:gd name="connsiteX12" fmla="*/ 719091 w 5355810"/>
              <a:gd name="connsiteY12" fmla="*/ 1564632 h 3797068"/>
              <a:gd name="connsiteX13" fmla="*/ 964757 w 5355810"/>
              <a:gd name="connsiteY13" fmla="*/ 1305840 h 3797068"/>
              <a:gd name="connsiteX14" fmla="*/ 1992232 w 5355810"/>
              <a:gd name="connsiteY14" fmla="*/ 256842 h 3797068"/>
              <a:gd name="connsiteX15" fmla="*/ 2016069 w 5355810"/>
              <a:gd name="connsiteY15" fmla="*/ 0 h 3797068"/>
              <a:gd name="connsiteX16" fmla="*/ 5051433 w 5355810"/>
              <a:gd name="connsiteY16" fmla="*/ 0 h 3797068"/>
              <a:gd name="connsiteX17" fmla="*/ 5339898 w 5355810"/>
              <a:gd name="connsiteY17" fmla="*/ 2436601 h 3797068"/>
              <a:gd name="connsiteX18" fmla="*/ 1791107 w 5355810"/>
              <a:gd name="connsiteY18" fmla="*/ 2423901 h 3797068"/>
              <a:gd name="connsiteX19" fmla="*/ 1848154 w 5355810"/>
              <a:gd name="connsiteY19" fmla="*/ 1809237 h 3797068"/>
              <a:gd name="connsiteX20" fmla="*/ 720161 w 5355810"/>
              <a:gd name="connsiteY20" fmla="*/ 3509689 h 3797068"/>
              <a:gd name="connsiteX21" fmla="*/ 586539 w 5355810"/>
              <a:gd name="connsiteY21" fmla="*/ 3635714 h 3797068"/>
              <a:gd name="connsiteX22" fmla="*/ 492670 w 5355810"/>
              <a:gd name="connsiteY22" fmla="*/ 3703943 h 3797068"/>
              <a:gd name="connsiteX23" fmla="*/ 248396 w 5355810"/>
              <a:gd name="connsiteY23" fmla="*/ 3797068 h 3797068"/>
              <a:gd name="connsiteX24" fmla="*/ 90263 w 5355810"/>
              <a:gd name="connsiteY24" fmla="*/ 3756530 h 3797068"/>
              <a:gd name="connsiteX25" fmla="*/ 41865 w 5355810"/>
              <a:gd name="connsiteY25" fmla="*/ 3716399 h 3797068"/>
              <a:gd name="connsiteX26" fmla="*/ 7057 w 5355810"/>
              <a:gd name="connsiteY26" fmla="*/ 3666841 h 3797068"/>
              <a:gd name="connsiteX27" fmla="*/ 0 w 5355810"/>
              <a:gd name="connsiteY27" fmla="*/ 3603534 h 3797068"/>
              <a:gd name="connsiteX0" fmla="*/ 0 w 5355810"/>
              <a:gd name="connsiteY0" fmla="*/ 3603534 h 3756530"/>
              <a:gd name="connsiteX1" fmla="*/ 14010 w 5355810"/>
              <a:gd name="connsiteY1" fmla="*/ 3522882 h 3756530"/>
              <a:gd name="connsiteX2" fmla="*/ 44707 w 5355810"/>
              <a:gd name="connsiteY2" fmla="*/ 3423725 h 3756530"/>
              <a:gd name="connsiteX3" fmla="*/ 108535 w 5355810"/>
              <a:gd name="connsiteY3" fmla="*/ 3249862 h 3756530"/>
              <a:gd name="connsiteX4" fmla="*/ 208744 w 5355810"/>
              <a:gd name="connsiteY4" fmla="*/ 2971919 h 3756530"/>
              <a:gd name="connsiteX5" fmla="*/ 251630 w 5355810"/>
              <a:gd name="connsiteY5" fmla="*/ 2820421 h 3756530"/>
              <a:gd name="connsiteX6" fmla="*/ 328339 w 5355810"/>
              <a:gd name="connsiteY6" fmla="*/ 2496388 h 3756530"/>
              <a:gd name="connsiteX7" fmla="*/ 422763 w 5355810"/>
              <a:gd name="connsiteY7" fmla="*/ 2066414 h 3756530"/>
              <a:gd name="connsiteX8" fmla="*/ 474523 w 5355810"/>
              <a:gd name="connsiteY8" fmla="*/ 1899601 h 3756530"/>
              <a:gd name="connsiteX9" fmla="*/ 513397 w 5355810"/>
              <a:gd name="connsiteY9" fmla="*/ 1813984 h 3756530"/>
              <a:gd name="connsiteX10" fmla="*/ 536224 w 5355810"/>
              <a:gd name="connsiteY10" fmla="*/ 1781645 h 3756530"/>
              <a:gd name="connsiteX11" fmla="*/ 586408 w 5355810"/>
              <a:gd name="connsiteY11" fmla="*/ 1718157 h 3756530"/>
              <a:gd name="connsiteX12" fmla="*/ 719091 w 5355810"/>
              <a:gd name="connsiteY12" fmla="*/ 1564632 h 3756530"/>
              <a:gd name="connsiteX13" fmla="*/ 964757 w 5355810"/>
              <a:gd name="connsiteY13" fmla="*/ 1305840 h 3756530"/>
              <a:gd name="connsiteX14" fmla="*/ 1992232 w 5355810"/>
              <a:gd name="connsiteY14" fmla="*/ 256842 h 3756530"/>
              <a:gd name="connsiteX15" fmla="*/ 2016069 w 5355810"/>
              <a:gd name="connsiteY15" fmla="*/ 0 h 3756530"/>
              <a:gd name="connsiteX16" fmla="*/ 5051433 w 5355810"/>
              <a:gd name="connsiteY16" fmla="*/ 0 h 3756530"/>
              <a:gd name="connsiteX17" fmla="*/ 5339898 w 5355810"/>
              <a:gd name="connsiteY17" fmla="*/ 2436601 h 3756530"/>
              <a:gd name="connsiteX18" fmla="*/ 1791107 w 5355810"/>
              <a:gd name="connsiteY18" fmla="*/ 2423901 h 3756530"/>
              <a:gd name="connsiteX19" fmla="*/ 1848154 w 5355810"/>
              <a:gd name="connsiteY19" fmla="*/ 1809237 h 3756530"/>
              <a:gd name="connsiteX20" fmla="*/ 720161 w 5355810"/>
              <a:gd name="connsiteY20" fmla="*/ 3509689 h 3756530"/>
              <a:gd name="connsiteX21" fmla="*/ 586539 w 5355810"/>
              <a:gd name="connsiteY21" fmla="*/ 3635714 h 3756530"/>
              <a:gd name="connsiteX22" fmla="*/ 492670 w 5355810"/>
              <a:gd name="connsiteY22" fmla="*/ 3703943 h 3756530"/>
              <a:gd name="connsiteX23" fmla="*/ 90263 w 5355810"/>
              <a:gd name="connsiteY23" fmla="*/ 3756530 h 3756530"/>
              <a:gd name="connsiteX24" fmla="*/ 41865 w 5355810"/>
              <a:gd name="connsiteY24" fmla="*/ 3716399 h 3756530"/>
              <a:gd name="connsiteX25" fmla="*/ 7057 w 5355810"/>
              <a:gd name="connsiteY25" fmla="*/ 3666841 h 3756530"/>
              <a:gd name="connsiteX26" fmla="*/ 0 w 5355810"/>
              <a:gd name="connsiteY26" fmla="*/ 3603534 h 3756530"/>
              <a:gd name="connsiteX0" fmla="*/ 0 w 5355810"/>
              <a:gd name="connsiteY0" fmla="*/ 3603534 h 3756530"/>
              <a:gd name="connsiteX1" fmla="*/ 14010 w 5355810"/>
              <a:gd name="connsiteY1" fmla="*/ 3522882 h 3756530"/>
              <a:gd name="connsiteX2" fmla="*/ 44707 w 5355810"/>
              <a:gd name="connsiteY2" fmla="*/ 3423725 h 3756530"/>
              <a:gd name="connsiteX3" fmla="*/ 108535 w 5355810"/>
              <a:gd name="connsiteY3" fmla="*/ 3249862 h 3756530"/>
              <a:gd name="connsiteX4" fmla="*/ 208744 w 5355810"/>
              <a:gd name="connsiteY4" fmla="*/ 2971919 h 3756530"/>
              <a:gd name="connsiteX5" fmla="*/ 251630 w 5355810"/>
              <a:gd name="connsiteY5" fmla="*/ 2820421 h 3756530"/>
              <a:gd name="connsiteX6" fmla="*/ 328339 w 5355810"/>
              <a:gd name="connsiteY6" fmla="*/ 2496388 h 3756530"/>
              <a:gd name="connsiteX7" fmla="*/ 422763 w 5355810"/>
              <a:gd name="connsiteY7" fmla="*/ 2066414 h 3756530"/>
              <a:gd name="connsiteX8" fmla="*/ 474523 w 5355810"/>
              <a:gd name="connsiteY8" fmla="*/ 1899601 h 3756530"/>
              <a:gd name="connsiteX9" fmla="*/ 513397 w 5355810"/>
              <a:gd name="connsiteY9" fmla="*/ 1813984 h 3756530"/>
              <a:gd name="connsiteX10" fmla="*/ 536224 w 5355810"/>
              <a:gd name="connsiteY10" fmla="*/ 1781645 h 3756530"/>
              <a:gd name="connsiteX11" fmla="*/ 586408 w 5355810"/>
              <a:gd name="connsiteY11" fmla="*/ 1718157 h 3756530"/>
              <a:gd name="connsiteX12" fmla="*/ 719091 w 5355810"/>
              <a:gd name="connsiteY12" fmla="*/ 1564632 h 3756530"/>
              <a:gd name="connsiteX13" fmla="*/ 964757 w 5355810"/>
              <a:gd name="connsiteY13" fmla="*/ 1305840 h 3756530"/>
              <a:gd name="connsiteX14" fmla="*/ 1992232 w 5355810"/>
              <a:gd name="connsiteY14" fmla="*/ 256842 h 3756530"/>
              <a:gd name="connsiteX15" fmla="*/ 2016069 w 5355810"/>
              <a:gd name="connsiteY15" fmla="*/ 0 h 3756530"/>
              <a:gd name="connsiteX16" fmla="*/ 5051433 w 5355810"/>
              <a:gd name="connsiteY16" fmla="*/ 0 h 3756530"/>
              <a:gd name="connsiteX17" fmla="*/ 5339898 w 5355810"/>
              <a:gd name="connsiteY17" fmla="*/ 2436601 h 3756530"/>
              <a:gd name="connsiteX18" fmla="*/ 1791107 w 5355810"/>
              <a:gd name="connsiteY18" fmla="*/ 2423901 h 3756530"/>
              <a:gd name="connsiteX19" fmla="*/ 1848154 w 5355810"/>
              <a:gd name="connsiteY19" fmla="*/ 1809237 h 3756530"/>
              <a:gd name="connsiteX20" fmla="*/ 720161 w 5355810"/>
              <a:gd name="connsiteY20" fmla="*/ 3509689 h 3756530"/>
              <a:gd name="connsiteX21" fmla="*/ 492670 w 5355810"/>
              <a:gd name="connsiteY21" fmla="*/ 3703943 h 3756530"/>
              <a:gd name="connsiteX22" fmla="*/ 90263 w 5355810"/>
              <a:gd name="connsiteY22" fmla="*/ 3756530 h 3756530"/>
              <a:gd name="connsiteX23" fmla="*/ 41865 w 5355810"/>
              <a:gd name="connsiteY23" fmla="*/ 3716399 h 3756530"/>
              <a:gd name="connsiteX24" fmla="*/ 7057 w 5355810"/>
              <a:gd name="connsiteY24" fmla="*/ 3666841 h 3756530"/>
              <a:gd name="connsiteX25" fmla="*/ 0 w 5355810"/>
              <a:gd name="connsiteY25" fmla="*/ 3603534 h 3756530"/>
              <a:gd name="connsiteX0" fmla="*/ 0 w 5355810"/>
              <a:gd name="connsiteY0" fmla="*/ 3603534 h 3756530"/>
              <a:gd name="connsiteX1" fmla="*/ 14010 w 5355810"/>
              <a:gd name="connsiteY1" fmla="*/ 3522882 h 3756530"/>
              <a:gd name="connsiteX2" fmla="*/ 44707 w 5355810"/>
              <a:gd name="connsiteY2" fmla="*/ 3423725 h 3756530"/>
              <a:gd name="connsiteX3" fmla="*/ 108535 w 5355810"/>
              <a:gd name="connsiteY3" fmla="*/ 3249862 h 3756530"/>
              <a:gd name="connsiteX4" fmla="*/ 208744 w 5355810"/>
              <a:gd name="connsiteY4" fmla="*/ 2971919 h 3756530"/>
              <a:gd name="connsiteX5" fmla="*/ 251630 w 5355810"/>
              <a:gd name="connsiteY5" fmla="*/ 2820421 h 3756530"/>
              <a:gd name="connsiteX6" fmla="*/ 328339 w 5355810"/>
              <a:gd name="connsiteY6" fmla="*/ 2496388 h 3756530"/>
              <a:gd name="connsiteX7" fmla="*/ 422763 w 5355810"/>
              <a:gd name="connsiteY7" fmla="*/ 2066414 h 3756530"/>
              <a:gd name="connsiteX8" fmla="*/ 474523 w 5355810"/>
              <a:gd name="connsiteY8" fmla="*/ 1899601 h 3756530"/>
              <a:gd name="connsiteX9" fmla="*/ 513397 w 5355810"/>
              <a:gd name="connsiteY9" fmla="*/ 1813984 h 3756530"/>
              <a:gd name="connsiteX10" fmla="*/ 536224 w 5355810"/>
              <a:gd name="connsiteY10" fmla="*/ 1781645 h 3756530"/>
              <a:gd name="connsiteX11" fmla="*/ 586408 w 5355810"/>
              <a:gd name="connsiteY11" fmla="*/ 1718157 h 3756530"/>
              <a:gd name="connsiteX12" fmla="*/ 719091 w 5355810"/>
              <a:gd name="connsiteY12" fmla="*/ 1564632 h 3756530"/>
              <a:gd name="connsiteX13" fmla="*/ 964757 w 5355810"/>
              <a:gd name="connsiteY13" fmla="*/ 1305840 h 3756530"/>
              <a:gd name="connsiteX14" fmla="*/ 1992232 w 5355810"/>
              <a:gd name="connsiteY14" fmla="*/ 256842 h 3756530"/>
              <a:gd name="connsiteX15" fmla="*/ 2016069 w 5355810"/>
              <a:gd name="connsiteY15" fmla="*/ 0 h 3756530"/>
              <a:gd name="connsiteX16" fmla="*/ 5051433 w 5355810"/>
              <a:gd name="connsiteY16" fmla="*/ 0 h 3756530"/>
              <a:gd name="connsiteX17" fmla="*/ 5339898 w 5355810"/>
              <a:gd name="connsiteY17" fmla="*/ 2436601 h 3756530"/>
              <a:gd name="connsiteX18" fmla="*/ 1791107 w 5355810"/>
              <a:gd name="connsiteY18" fmla="*/ 2423901 h 3756530"/>
              <a:gd name="connsiteX19" fmla="*/ 1848154 w 5355810"/>
              <a:gd name="connsiteY19" fmla="*/ 1809237 h 3756530"/>
              <a:gd name="connsiteX20" fmla="*/ 720161 w 5355810"/>
              <a:gd name="connsiteY20" fmla="*/ 3509689 h 3756530"/>
              <a:gd name="connsiteX21" fmla="*/ 90263 w 5355810"/>
              <a:gd name="connsiteY21" fmla="*/ 3756530 h 3756530"/>
              <a:gd name="connsiteX22" fmla="*/ 41865 w 5355810"/>
              <a:gd name="connsiteY22" fmla="*/ 3716399 h 3756530"/>
              <a:gd name="connsiteX23" fmla="*/ 7057 w 5355810"/>
              <a:gd name="connsiteY23" fmla="*/ 3666841 h 3756530"/>
              <a:gd name="connsiteX24" fmla="*/ 0 w 5355810"/>
              <a:gd name="connsiteY24" fmla="*/ 3603534 h 3756530"/>
              <a:gd name="connsiteX0" fmla="*/ 0 w 5355810"/>
              <a:gd name="connsiteY0" fmla="*/ 3603534 h 3756530"/>
              <a:gd name="connsiteX1" fmla="*/ 14010 w 5355810"/>
              <a:gd name="connsiteY1" fmla="*/ 3522882 h 3756530"/>
              <a:gd name="connsiteX2" fmla="*/ 44707 w 5355810"/>
              <a:gd name="connsiteY2" fmla="*/ 3423725 h 3756530"/>
              <a:gd name="connsiteX3" fmla="*/ 108535 w 5355810"/>
              <a:gd name="connsiteY3" fmla="*/ 3249862 h 3756530"/>
              <a:gd name="connsiteX4" fmla="*/ 208744 w 5355810"/>
              <a:gd name="connsiteY4" fmla="*/ 2971919 h 3756530"/>
              <a:gd name="connsiteX5" fmla="*/ 251630 w 5355810"/>
              <a:gd name="connsiteY5" fmla="*/ 2820421 h 3756530"/>
              <a:gd name="connsiteX6" fmla="*/ 328339 w 5355810"/>
              <a:gd name="connsiteY6" fmla="*/ 2496388 h 3756530"/>
              <a:gd name="connsiteX7" fmla="*/ 422763 w 5355810"/>
              <a:gd name="connsiteY7" fmla="*/ 2066414 h 3756530"/>
              <a:gd name="connsiteX8" fmla="*/ 474523 w 5355810"/>
              <a:gd name="connsiteY8" fmla="*/ 1899601 h 3756530"/>
              <a:gd name="connsiteX9" fmla="*/ 513397 w 5355810"/>
              <a:gd name="connsiteY9" fmla="*/ 1813984 h 3756530"/>
              <a:gd name="connsiteX10" fmla="*/ 536224 w 5355810"/>
              <a:gd name="connsiteY10" fmla="*/ 1781645 h 3756530"/>
              <a:gd name="connsiteX11" fmla="*/ 586408 w 5355810"/>
              <a:gd name="connsiteY11" fmla="*/ 1718157 h 3756530"/>
              <a:gd name="connsiteX12" fmla="*/ 719091 w 5355810"/>
              <a:gd name="connsiteY12" fmla="*/ 1564632 h 3756530"/>
              <a:gd name="connsiteX13" fmla="*/ 964757 w 5355810"/>
              <a:gd name="connsiteY13" fmla="*/ 1305840 h 3756530"/>
              <a:gd name="connsiteX14" fmla="*/ 1992232 w 5355810"/>
              <a:gd name="connsiteY14" fmla="*/ 256842 h 3756530"/>
              <a:gd name="connsiteX15" fmla="*/ 2016069 w 5355810"/>
              <a:gd name="connsiteY15" fmla="*/ 0 h 3756530"/>
              <a:gd name="connsiteX16" fmla="*/ 5051433 w 5355810"/>
              <a:gd name="connsiteY16" fmla="*/ 0 h 3756530"/>
              <a:gd name="connsiteX17" fmla="*/ 5339898 w 5355810"/>
              <a:gd name="connsiteY17" fmla="*/ 2436601 h 3756530"/>
              <a:gd name="connsiteX18" fmla="*/ 1791107 w 5355810"/>
              <a:gd name="connsiteY18" fmla="*/ 2423901 h 3756530"/>
              <a:gd name="connsiteX19" fmla="*/ 1848154 w 5355810"/>
              <a:gd name="connsiteY19" fmla="*/ 1809237 h 3756530"/>
              <a:gd name="connsiteX20" fmla="*/ 90263 w 5355810"/>
              <a:gd name="connsiteY20" fmla="*/ 3756530 h 3756530"/>
              <a:gd name="connsiteX21" fmla="*/ 41865 w 5355810"/>
              <a:gd name="connsiteY21" fmla="*/ 3716399 h 3756530"/>
              <a:gd name="connsiteX22" fmla="*/ 7057 w 5355810"/>
              <a:gd name="connsiteY22" fmla="*/ 3666841 h 3756530"/>
              <a:gd name="connsiteX23" fmla="*/ 0 w 5355810"/>
              <a:gd name="connsiteY23" fmla="*/ 3603534 h 3756530"/>
              <a:gd name="connsiteX0" fmla="*/ 0 w 5355810"/>
              <a:gd name="connsiteY0" fmla="*/ 3603534 h 3756530"/>
              <a:gd name="connsiteX1" fmla="*/ 14010 w 5355810"/>
              <a:gd name="connsiteY1" fmla="*/ 3522882 h 3756530"/>
              <a:gd name="connsiteX2" fmla="*/ 44707 w 5355810"/>
              <a:gd name="connsiteY2" fmla="*/ 3423725 h 3756530"/>
              <a:gd name="connsiteX3" fmla="*/ 108535 w 5355810"/>
              <a:gd name="connsiteY3" fmla="*/ 3249862 h 3756530"/>
              <a:gd name="connsiteX4" fmla="*/ 208744 w 5355810"/>
              <a:gd name="connsiteY4" fmla="*/ 2971919 h 3756530"/>
              <a:gd name="connsiteX5" fmla="*/ 251630 w 5355810"/>
              <a:gd name="connsiteY5" fmla="*/ 2820421 h 3756530"/>
              <a:gd name="connsiteX6" fmla="*/ 328339 w 5355810"/>
              <a:gd name="connsiteY6" fmla="*/ 2496388 h 3756530"/>
              <a:gd name="connsiteX7" fmla="*/ 422763 w 5355810"/>
              <a:gd name="connsiteY7" fmla="*/ 2066414 h 3756530"/>
              <a:gd name="connsiteX8" fmla="*/ 474523 w 5355810"/>
              <a:gd name="connsiteY8" fmla="*/ 1899601 h 3756530"/>
              <a:gd name="connsiteX9" fmla="*/ 513397 w 5355810"/>
              <a:gd name="connsiteY9" fmla="*/ 1813984 h 3756530"/>
              <a:gd name="connsiteX10" fmla="*/ 536224 w 5355810"/>
              <a:gd name="connsiteY10" fmla="*/ 1781645 h 3756530"/>
              <a:gd name="connsiteX11" fmla="*/ 586408 w 5355810"/>
              <a:gd name="connsiteY11" fmla="*/ 1718157 h 3756530"/>
              <a:gd name="connsiteX12" fmla="*/ 719091 w 5355810"/>
              <a:gd name="connsiteY12" fmla="*/ 1564632 h 3756530"/>
              <a:gd name="connsiteX13" fmla="*/ 964757 w 5355810"/>
              <a:gd name="connsiteY13" fmla="*/ 1305840 h 3756530"/>
              <a:gd name="connsiteX14" fmla="*/ 1992232 w 5355810"/>
              <a:gd name="connsiteY14" fmla="*/ 256842 h 3756530"/>
              <a:gd name="connsiteX15" fmla="*/ 2016069 w 5355810"/>
              <a:gd name="connsiteY15" fmla="*/ 0 h 3756530"/>
              <a:gd name="connsiteX16" fmla="*/ 5051433 w 5355810"/>
              <a:gd name="connsiteY16" fmla="*/ 0 h 3756530"/>
              <a:gd name="connsiteX17" fmla="*/ 5339898 w 5355810"/>
              <a:gd name="connsiteY17" fmla="*/ 2436601 h 3756530"/>
              <a:gd name="connsiteX18" fmla="*/ 1791107 w 5355810"/>
              <a:gd name="connsiteY18" fmla="*/ 2423901 h 3756530"/>
              <a:gd name="connsiteX19" fmla="*/ 1848154 w 5355810"/>
              <a:gd name="connsiteY19" fmla="*/ 1809237 h 3756530"/>
              <a:gd name="connsiteX20" fmla="*/ 90263 w 5355810"/>
              <a:gd name="connsiteY20" fmla="*/ 3756530 h 3756530"/>
              <a:gd name="connsiteX21" fmla="*/ 7057 w 5355810"/>
              <a:gd name="connsiteY21" fmla="*/ 3666841 h 3756530"/>
              <a:gd name="connsiteX22" fmla="*/ 0 w 5355810"/>
              <a:gd name="connsiteY22" fmla="*/ 3603534 h 3756530"/>
              <a:gd name="connsiteX0" fmla="*/ 5289 w 5354042"/>
              <a:gd name="connsiteY0" fmla="*/ 3666841 h 3756530"/>
              <a:gd name="connsiteX1" fmla="*/ 12242 w 5354042"/>
              <a:gd name="connsiteY1" fmla="*/ 3522882 h 3756530"/>
              <a:gd name="connsiteX2" fmla="*/ 42939 w 5354042"/>
              <a:gd name="connsiteY2" fmla="*/ 3423725 h 3756530"/>
              <a:gd name="connsiteX3" fmla="*/ 106767 w 5354042"/>
              <a:gd name="connsiteY3" fmla="*/ 3249862 h 3756530"/>
              <a:gd name="connsiteX4" fmla="*/ 206976 w 5354042"/>
              <a:gd name="connsiteY4" fmla="*/ 2971919 h 3756530"/>
              <a:gd name="connsiteX5" fmla="*/ 249862 w 5354042"/>
              <a:gd name="connsiteY5" fmla="*/ 2820421 h 3756530"/>
              <a:gd name="connsiteX6" fmla="*/ 326571 w 5354042"/>
              <a:gd name="connsiteY6" fmla="*/ 2496388 h 3756530"/>
              <a:gd name="connsiteX7" fmla="*/ 420995 w 5354042"/>
              <a:gd name="connsiteY7" fmla="*/ 2066414 h 3756530"/>
              <a:gd name="connsiteX8" fmla="*/ 472755 w 5354042"/>
              <a:gd name="connsiteY8" fmla="*/ 1899601 h 3756530"/>
              <a:gd name="connsiteX9" fmla="*/ 511629 w 5354042"/>
              <a:gd name="connsiteY9" fmla="*/ 1813984 h 3756530"/>
              <a:gd name="connsiteX10" fmla="*/ 534456 w 5354042"/>
              <a:gd name="connsiteY10" fmla="*/ 1781645 h 3756530"/>
              <a:gd name="connsiteX11" fmla="*/ 584640 w 5354042"/>
              <a:gd name="connsiteY11" fmla="*/ 1718157 h 3756530"/>
              <a:gd name="connsiteX12" fmla="*/ 717323 w 5354042"/>
              <a:gd name="connsiteY12" fmla="*/ 1564632 h 3756530"/>
              <a:gd name="connsiteX13" fmla="*/ 962989 w 5354042"/>
              <a:gd name="connsiteY13" fmla="*/ 1305840 h 3756530"/>
              <a:gd name="connsiteX14" fmla="*/ 1990464 w 5354042"/>
              <a:gd name="connsiteY14" fmla="*/ 256842 h 3756530"/>
              <a:gd name="connsiteX15" fmla="*/ 2014301 w 5354042"/>
              <a:gd name="connsiteY15" fmla="*/ 0 h 3756530"/>
              <a:gd name="connsiteX16" fmla="*/ 5049665 w 5354042"/>
              <a:gd name="connsiteY16" fmla="*/ 0 h 3756530"/>
              <a:gd name="connsiteX17" fmla="*/ 5338130 w 5354042"/>
              <a:gd name="connsiteY17" fmla="*/ 2436601 h 3756530"/>
              <a:gd name="connsiteX18" fmla="*/ 1789339 w 5354042"/>
              <a:gd name="connsiteY18" fmla="*/ 2423901 h 3756530"/>
              <a:gd name="connsiteX19" fmla="*/ 1846386 w 5354042"/>
              <a:gd name="connsiteY19" fmla="*/ 1809237 h 3756530"/>
              <a:gd name="connsiteX20" fmla="*/ 88495 w 5354042"/>
              <a:gd name="connsiteY20" fmla="*/ 3756530 h 3756530"/>
              <a:gd name="connsiteX21" fmla="*/ 5289 w 5354042"/>
              <a:gd name="connsiteY21" fmla="*/ 3666841 h 3756530"/>
              <a:gd name="connsiteX0" fmla="*/ 5289 w 5354042"/>
              <a:gd name="connsiteY0" fmla="*/ 3666841 h 3666841"/>
              <a:gd name="connsiteX1" fmla="*/ 12242 w 5354042"/>
              <a:gd name="connsiteY1" fmla="*/ 3522882 h 3666841"/>
              <a:gd name="connsiteX2" fmla="*/ 42939 w 5354042"/>
              <a:gd name="connsiteY2" fmla="*/ 3423725 h 3666841"/>
              <a:gd name="connsiteX3" fmla="*/ 106767 w 5354042"/>
              <a:gd name="connsiteY3" fmla="*/ 3249862 h 3666841"/>
              <a:gd name="connsiteX4" fmla="*/ 206976 w 5354042"/>
              <a:gd name="connsiteY4" fmla="*/ 2971919 h 3666841"/>
              <a:gd name="connsiteX5" fmla="*/ 249862 w 5354042"/>
              <a:gd name="connsiteY5" fmla="*/ 2820421 h 3666841"/>
              <a:gd name="connsiteX6" fmla="*/ 326571 w 5354042"/>
              <a:gd name="connsiteY6" fmla="*/ 2496388 h 3666841"/>
              <a:gd name="connsiteX7" fmla="*/ 420995 w 5354042"/>
              <a:gd name="connsiteY7" fmla="*/ 2066414 h 3666841"/>
              <a:gd name="connsiteX8" fmla="*/ 472755 w 5354042"/>
              <a:gd name="connsiteY8" fmla="*/ 1899601 h 3666841"/>
              <a:gd name="connsiteX9" fmla="*/ 511629 w 5354042"/>
              <a:gd name="connsiteY9" fmla="*/ 1813984 h 3666841"/>
              <a:gd name="connsiteX10" fmla="*/ 534456 w 5354042"/>
              <a:gd name="connsiteY10" fmla="*/ 1781645 h 3666841"/>
              <a:gd name="connsiteX11" fmla="*/ 584640 w 5354042"/>
              <a:gd name="connsiteY11" fmla="*/ 1718157 h 3666841"/>
              <a:gd name="connsiteX12" fmla="*/ 717323 w 5354042"/>
              <a:gd name="connsiteY12" fmla="*/ 1564632 h 3666841"/>
              <a:gd name="connsiteX13" fmla="*/ 962989 w 5354042"/>
              <a:gd name="connsiteY13" fmla="*/ 1305840 h 3666841"/>
              <a:gd name="connsiteX14" fmla="*/ 1990464 w 5354042"/>
              <a:gd name="connsiteY14" fmla="*/ 256842 h 3666841"/>
              <a:gd name="connsiteX15" fmla="*/ 2014301 w 5354042"/>
              <a:gd name="connsiteY15" fmla="*/ 0 h 3666841"/>
              <a:gd name="connsiteX16" fmla="*/ 5049665 w 5354042"/>
              <a:gd name="connsiteY16" fmla="*/ 0 h 3666841"/>
              <a:gd name="connsiteX17" fmla="*/ 5338130 w 5354042"/>
              <a:gd name="connsiteY17" fmla="*/ 2436601 h 3666841"/>
              <a:gd name="connsiteX18" fmla="*/ 1789339 w 5354042"/>
              <a:gd name="connsiteY18" fmla="*/ 2423901 h 3666841"/>
              <a:gd name="connsiteX19" fmla="*/ 1846386 w 5354042"/>
              <a:gd name="connsiteY19" fmla="*/ 1809237 h 3666841"/>
              <a:gd name="connsiteX20" fmla="*/ 5289 w 5354042"/>
              <a:gd name="connsiteY20" fmla="*/ 3666841 h 3666841"/>
              <a:gd name="connsiteX0" fmla="*/ 1834144 w 5341800"/>
              <a:gd name="connsiteY0" fmla="*/ 1809237 h 3522881"/>
              <a:gd name="connsiteX1" fmla="*/ 0 w 5341800"/>
              <a:gd name="connsiteY1" fmla="*/ 3522882 h 3522881"/>
              <a:gd name="connsiteX2" fmla="*/ 30697 w 5341800"/>
              <a:gd name="connsiteY2" fmla="*/ 3423725 h 3522881"/>
              <a:gd name="connsiteX3" fmla="*/ 94525 w 5341800"/>
              <a:gd name="connsiteY3" fmla="*/ 3249862 h 3522881"/>
              <a:gd name="connsiteX4" fmla="*/ 194734 w 5341800"/>
              <a:gd name="connsiteY4" fmla="*/ 2971919 h 3522881"/>
              <a:gd name="connsiteX5" fmla="*/ 237620 w 5341800"/>
              <a:gd name="connsiteY5" fmla="*/ 2820421 h 3522881"/>
              <a:gd name="connsiteX6" fmla="*/ 314329 w 5341800"/>
              <a:gd name="connsiteY6" fmla="*/ 2496388 h 3522881"/>
              <a:gd name="connsiteX7" fmla="*/ 408753 w 5341800"/>
              <a:gd name="connsiteY7" fmla="*/ 2066414 h 3522881"/>
              <a:gd name="connsiteX8" fmla="*/ 460513 w 5341800"/>
              <a:gd name="connsiteY8" fmla="*/ 1899601 h 3522881"/>
              <a:gd name="connsiteX9" fmla="*/ 499387 w 5341800"/>
              <a:gd name="connsiteY9" fmla="*/ 1813984 h 3522881"/>
              <a:gd name="connsiteX10" fmla="*/ 522214 w 5341800"/>
              <a:gd name="connsiteY10" fmla="*/ 1781645 h 3522881"/>
              <a:gd name="connsiteX11" fmla="*/ 572398 w 5341800"/>
              <a:gd name="connsiteY11" fmla="*/ 1718157 h 3522881"/>
              <a:gd name="connsiteX12" fmla="*/ 705081 w 5341800"/>
              <a:gd name="connsiteY12" fmla="*/ 1564632 h 3522881"/>
              <a:gd name="connsiteX13" fmla="*/ 950747 w 5341800"/>
              <a:gd name="connsiteY13" fmla="*/ 1305840 h 3522881"/>
              <a:gd name="connsiteX14" fmla="*/ 1978222 w 5341800"/>
              <a:gd name="connsiteY14" fmla="*/ 256842 h 3522881"/>
              <a:gd name="connsiteX15" fmla="*/ 2002059 w 5341800"/>
              <a:gd name="connsiteY15" fmla="*/ 0 h 3522881"/>
              <a:gd name="connsiteX16" fmla="*/ 5037423 w 5341800"/>
              <a:gd name="connsiteY16" fmla="*/ 0 h 3522881"/>
              <a:gd name="connsiteX17" fmla="*/ 5325888 w 5341800"/>
              <a:gd name="connsiteY17" fmla="*/ 2436601 h 3522881"/>
              <a:gd name="connsiteX18" fmla="*/ 1777097 w 5341800"/>
              <a:gd name="connsiteY18" fmla="*/ 2423901 h 3522881"/>
              <a:gd name="connsiteX19" fmla="*/ 1834144 w 5341800"/>
              <a:gd name="connsiteY19" fmla="*/ 1809237 h 3522881"/>
              <a:gd name="connsiteX0" fmla="*/ 1803447 w 5311103"/>
              <a:gd name="connsiteY0" fmla="*/ 1809237 h 3423725"/>
              <a:gd name="connsiteX1" fmla="*/ 0 w 5311103"/>
              <a:gd name="connsiteY1" fmla="*/ 3423725 h 3423725"/>
              <a:gd name="connsiteX2" fmla="*/ 63828 w 5311103"/>
              <a:gd name="connsiteY2" fmla="*/ 3249862 h 3423725"/>
              <a:gd name="connsiteX3" fmla="*/ 164037 w 5311103"/>
              <a:gd name="connsiteY3" fmla="*/ 2971919 h 3423725"/>
              <a:gd name="connsiteX4" fmla="*/ 206923 w 5311103"/>
              <a:gd name="connsiteY4" fmla="*/ 2820421 h 3423725"/>
              <a:gd name="connsiteX5" fmla="*/ 283632 w 5311103"/>
              <a:gd name="connsiteY5" fmla="*/ 2496388 h 3423725"/>
              <a:gd name="connsiteX6" fmla="*/ 378056 w 5311103"/>
              <a:gd name="connsiteY6" fmla="*/ 2066414 h 3423725"/>
              <a:gd name="connsiteX7" fmla="*/ 429816 w 5311103"/>
              <a:gd name="connsiteY7" fmla="*/ 1899601 h 3423725"/>
              <a:gd name="connsiteX8" fmla="*/ 468690 w 5311103"/>
              <a:gd name="connsiteY8" fmla="*/ 1813984 h 3423725"/>
              <a:gd name="connsiteX9" fmla="*/ 491517 w 5311103"/>
              <a:gd name="connsiteY9" fmla="*/ 1781645 h 3423725"/>
              <a:gd name="connsiteX10" fmla="*/ 541701 w 5311103"/>
              <a:gd name="connsiteY10" fmla="*/ 1718157 h 3423725"/>
              <a:gd name="connsiteX11" fmla="*/ 674384 w 5311103"/>
              <a:gd name="connsiteY11" fmla="*/ 1564632 h 3423725"/>
              <a:gd name="connsiteX12" fmla="*/ 920050 w 5311103"/>
              <a:gd name="connsiteY12" fmla="*/ 1305840 h 3423725"/>
              <a:gd name="connsiteX13" fmla="*/ 1947525 w 5311103"/>
              <a:gd name="connsiteY13" fmla="*/ 256842 h 3423725"/>
              <a:gd name="connsiteX14" fmla="*/ 1971362 w 5311103"/>
              <a:gd name="connsiteY14" fmla="*/ 0 h 3423725"/>
              <a:gd name="connsiteX15" fmla="*/ 5006726 w 5311103"/>
              <a:gd name="connsiteY15" fmla="*/ 0 h 3423725"/>
              <a:gd name="connsiteX16" fmla="*/ 5295191 w 5311103"/>
              <a:gd name="connsiteY16" fmla="*/ 2436601 h 3423725"/>
              <a:gd name="connsiteX17" fmla="*/ 1746400 w 5311103"/>
              <a:gd name="connsiteY17" fmla="*/ 2423901 h 3423725"/>
              <a:gd name="connsiteX18" fmla="*/ 1803447 w 5311103"/>
              <a:gd name="connsiteY18" fmla="*/ 1809237 h 3423725"/>
              <a:gd name="connsiteX0" fmla="*/ 1739619 w 5247275"/>
              <a:gd name="connsiteY0" fmla="*/ 1809237 h 3249862"/>
              <a:gd name="connsiteX1" fmla="*/ 0 w 5247275"/>
              <a:gd name="connsiteY1" fmla="*/ 3249862 h 3249862"/>
              <a:gd name="connsiteX2" fmla="*/ 100209 w 5247275"/>
              <a:gd name="connsiteY2" fmla="*/ 2971919 h 3249862"/>
              <a:gd name="connsiteX3" fmla="*/ 143095 w 5247275"/>
              <a:gd name="connsiteY3" fmla="*/ 2820421 h 3249862"/>
              <a:gd name="connsiteX4" fmla="*/ 219804 w 5247275"/>
              <a:gd name="connsiteY4" fmla="*/ 2496388 h 3249862"/>
              <a:gd name="connsiteX5" fmla="*/ 314228 w 5247275"/>
              <a:gd name="connsiteY5" fmla="*/ 2066414 h 3249862"/>
              <a:gd name="connsiteX6" fmla="*/ 365988 w 5247275"/>
              <a:gd name="connsiteY6" fmla="*/ 1899601 h 3249862"/>
              <a:gd name="connsiteX7" fmla="*/ 404862 w 5247275"/>
              <a:gd name="connsiteY7" fmla="*/ 1813984 h 3249862"/>
              <a:gd name="connsiteX8" fmla="*/ 427689 w 5247275"/>
              <a:gd name="connsiteY8" fmla="*/ 1781645 h 3249862"/>
              <a:gd name="connsiteX9" fmla="*/ 477873 w 5247275"/>
              <a:gd name="connsiteY9" fmla="*/ 1718157 h 3249862"/>
              <a:gd name="connsiteX10" fmla="*/ 610556 w 5247275"/>
              <a:gd name="connsiteY10" fmla="*/ 1564632 h 3249862"/>
              <a:gd name="connsiteX11" fmla="*/ 856222 w 5247275"/>
              <a:gd name="connsiteY11" fmla="*/ 1305840 h 3249862"/>
              <a:gd name="connsiteX12" fmla="*/ 1883697 w 5247275"/>
              <a:gd name="connsiteY12" fmla="*/ 256842 h 3249862"/>
              <a:gd name="connsiteX13" fmla="*/ 1907534 w 5247275"/>
              <a:gd name="connsiteY13" fmla="*/ 0 h 3249862"/>
              <a:gd name="connsiteX14" fmla="*/ 4942898 w 5247275"/>
              <a:gd name="connsiteY14" fmla="*/ 0 h 3249862"/>
              <a:gd name="connsiteX15" fmla="*/ 5231363 w 5247275"/>
              <a:gd name="connsiteY15" fmla="*/ 2436601 h 3249862"/>
              <a:gd name="connsiteX16" fmla="*/ 1682572 w 5247275"/>
              <a:gd name="connsiteY16" fmla="*/ 2423901 h 3249862"/>
              <a:gd name="connsiteX17" fmla="*/ 1739619 w 5247275"/>
              <a:gd name="connsiteY17" fmla="*/ 1809237 h 3249862"/>
              <a:gd name="connsiteX0" fmla="*/ 1639410 w 5147066"/>
              <a:gd name="connsiteY0" fmla="*/ 1809237 h 2971919"/>
              <a:gd name="connsiteX1" fmla="*/ 0 w 5147066"/>
              <a:gd name="connsiteY1" fmla="*/ 2971919 h 2971919"/>
              <a:gd name="connsiteX2" fmla="*/ 42886 w 5147066"/>
              <a:gd name="connsiteY2" fmla="*/ 2820421 h 2971919"/>
              <a:gd name="connsiteX3" fmla="*/ 119595 w 5147066"/>
              <a:gd name="connsiteY3" fmla="*/ 2496388 h 2971919"/>
              <a:gd name="connsiteX4" fmla="*/ 214019 w 5147066"/>
              <a:gd name="connsiteY4" fmla="*/ 2066414 h 2971919"/>
              <a:gd name="connsiteX5" fmla="*/ 265779 w 5147066"/>
              <a:gd name="connsiteY5" fmla="*/ 1899601 h 2971919"/>
              <a:gd name="connsiteX6" fmla="*/ 304653 w 5147066"/>
              <a:gd name="connsiteY6" fmla="*/ 1813984 h 2971919"/>
              <a:gd name="connsiteX7" fmla="*/ 327480 w 5147066"/>
              <a:gd name="connsiteY7" fmla="*/ 1781645 h 2971919"/>
              <a:gd name="connsiteX8" fmla="*/ 377664 w 5147066"/>
              <a:gd name="connsiteY8" fmla="*/ 1718157 h 2971919"/>
              <a:gd name="connsiteX9" fmla="*/ 510347 w 5147066"/>
              <a:gd name="connsiteY9" fmla="*/ 1564632 h 2971919"/>
              <a:gd name="connsiteX10" fmla="*/ 756013 w 5147066"/>
              <a:gd name="connsiteY10" fmla="*/ 1305840 h 2971919"/>
              <a:gd name="connsiteX11" fmla="*/ 1783488 w 5147066"/>
              <a:gd name="connsiteY11" fmla="*/ 256842 h 2971919"/>
              <a:gd name="connsiteX12" fmla="*/ 1807325 w 5147066"/>
              <a:gd name="connsiteY12" fmla="*/ 0 h 2971919"/>
              <a:gd name="connsiteX13" fmla="*/ 4842689 w 5147066"/>
              <a:gd name="connsiteY13" fmla="*/ 0 h 2971919"/>
              <a:gd name="connsiteX14" fmla="*/ 5131154 w 5147066"/>
              <a:gd name="connsiteY14" fmla="*/ 2436601 h 2971919"/>
              <a:gd name="connsiteX15" fmla="*/ 1582363 w 5147066"/>
              <a:gd name="connsiteY15" fmla="*/ 2423901 h 2971919"/>
              <a:gd name="connsiteX16" fmla="*/ 1639410 w 5147066"/>
              <a:gd name="connsiteY16" fmla="*/ 1809237 h 2971919"/>
              <a:gd name="connsiteX0" fmla="*/ 1596524 w 5104180"/>
              <a:gd name="connsiteY0" fmla="*/ 1809237 h 2820421"/>
              <a:gd name="connsiteX1" fmla="*/ 0 w 5104180"/>
              <a:gd name="connsiteY1" fmla="*/ 2820421 h 2820421"/>
              <a:gd name="connsiteX2" fmla="*/ 76709 w 5104180"/>
              <a:gd name="connsiteY2" fmla="*/ 2496388 h 2820421"/>
              <a:gd name="connsiteX3" fmla="*/ 171133 w 5104180"/>
              <a:gd name="connsiteY3" fmla="*/ 2066414 h 2820421"/>
              <a:gd name="connsiteX4" fmla="*/ 222893 w 5104180"/>
              <a:gd name="connsiteY4" fmla="*/ 1899601 h 2820421"/>
              <a:gd name="connsiteX5" fmla="*/ 261767 w 5104180"/>
              <a:gd name="connsiteY5" fmla="*/ 1813984 h 2820421"/>
              <a:gd name="connsiteX6" fmla="*/ 284594 w 5104180"/>
              <a:gd name="connsiteY6" fmla="*/ 1781645 h 2820421"/>
              <a:gd name="connsiteX7" fmla="*/ 334778 w 5104180"/>
              <a:gd name="connsiteY7" fmla="*/ 1718157 h 2820421"/>
              <a:gd name="connsiteX8" fmla="*/ 467461 w 5104180"/>
              <a:gd name="connsiteY8" fmla="*/ 1564632 h 2820421"/>
              <a:gd name="connsiteX9" fmla="*/ 713127 w 5104180"/>
              <a:gd name="connsiteY9" fmla="*/ 1305840 h 2820421"/>
              <a:gd name="connsiteX10" fmla="*/ 1740602 w 5104180"/>
              <a:gd name="connsiteY10" fmla="*/ 256842 h 2820421"/>
              <a:gd name="connsiteX11" fmla="*/ 1764439 w 5104180"/>
              <a:gd name="connsiteY11" fmla="*/ 0 h 2820421"/>
              <a:gd name="connsiteX12" fmla="*/ 4799803 w 5104180"/>
              <a:gd name="connsiteY12" fmla="*/ 0 h 2820421"/>
              <a:gd name="connsiteX13" fmla="*/ 5088268 w 5104180"/>
              <a:gd name="connsiteY13" fmla="*/ 2436601 h 2820421"/>
              <a:gd name="connsiteX14" fmla="*/ 1539477 w 5104180"/>
              <a:gd name="connsiteY14" fmla="*/ 2423901 h 2820421"/>
              <a:gd name="connsiteX15" fmla="*/ 1596524 w 5104180"/>
              <a:gd name="connsiteY15" fmla="*/ 1809237 h 2820421"/>
              <a:gd name="connsiteX0" fmla="*/ 1519815 w 5027471"/>
              <a:gd name="connsiteY0" fmla="*/ 1809237 h 2496388"/>
              <a:gd name="connsiteX1" fmla="*/ 0 w 5027471"/>
              <a:gd name="connsiteY1" fmla="*/ 2496388 h 2496388"/>
              <a:gd name="connsiteX2" fmla="*/ 94424 w 5027471"/>
              <a:gd name="connsiteY2" fmla="*/ 2066414 h 2496388"/>
              <a:gd name="connsiteX3" fmla="*/ 146184 w 5027471"/>
              <a:gd name="connsiteY3" fmla="*/ 1899601 h 2496388"/>
              <a:gd name="connsiteX4" fmla="*/ 185058 w 5027471"/>
              <a:gd name="connsiteY4" fmla="*/ 1813984 h 2496388"/>
              <a:gd name="connsiteX5" fmla="*/ 207885 w 5027471"/>
              <a:gd name="connsiteY5" fmla="*/ 1781645 h 2496388"/>
              <a:gd name="connsiteX6" fmla="*/ 258069 w 5027471"/>
              <a:gd name="connsiteY6" fmla="*/ 1718157 h 2496388"/>
              <a:gd name="connsiteX7" fmla="*/ 390752 w 5027471"/>
              <a:gd name="connsiteY7" fmla="*/ 1564632 h 2496388"/>
              <a:gd name="connsiteX8" fmla="*/ 636418 w 5027471"/>
              <a:gd name="connsiteY8" fmla="*/ 1305840 h 2496388"/>
              <a:gd name="connsiteX9" fmla="*/ 1663893 w 5027471"/>
              <a:gd name="connsiteY9" fmla="*/ 256842 h 2496388"/>
              <a:gd name="connsiteX10" fmla="*/ 1687730 w 5027471"/>
              <a:gd name="connsiteY10" fmla="*/ 0 h 2496388"/>
              <a:gd name="connsiteX11" fmla="*/ 4723094 w 5027471"/>
              <a:gd name="connsiteY11" fmla="*/ 0 h 2496388"/>
              <a:gd name="connsiteX12" fmla="*/ 5011559 w 5027471"/>
              <a:gd name="connsiteY12" fmla="*/ 2436601 h 2496388"/>
              <a:gd name="connsiteX13" fmla="*/ 1462768 w 5027471"/>
              <a:gd name="connsiteY13" fmla="*/ 2423901 h 2496388"/>
              <a:gd name="connsiteX14" fmla="*/ 1519815 w 5027471"/>
              <a:gd name="connsiteY14" fmla="*/ 1809237 h 2496388"/>
              <a:gd name="connsiteX0" fmla="*/ 1425391 w 4933047"/>
              <a:gd name="connsiteY0" fmla="*/ 1809237 h 2436601"/>
              <a:gd name="connsiteX1" fmla="*/ 0 w 4933047"/>
              <a:gd name="connsiteY1" fmla="*/ 2066414 h 2436601"/>
              <a:gd name="connsiteX2" fmla="*/ 51760 w 4933047"/>
              <a:gd name="connsiteY2" fmla="*/ 1899601 h 2436601"/>
              <a:gd name="connsiteX3" fmla="*/ 90634 w 4933047"/>
              <a:gd name="connsiteY3" fmla="*/ 1813984 h 2436601"/>
              <a:gd name="connsiteX4" fmla="*/ 113461 w 4933047"/>
              <a:gd name="connsiteY4" fmla="*/ 1781645 h 2436601"/>
              <a:gd name="connsiteX5" fmla="*/ 163645 w 4933047"/>
              <a:gd name="connsiteY5" fmla="*/ 1718157 h 2436601"/>
              <a:gd name="connsiteX6" fmla="*/ 296328 w 4933047"/>
              <a:gd name="connsiteY6" fmla="*/ 1564632 h 2436601"/>
              <a:gd name="connsiteX7" fmla="*/ 541994 w 4933047"/>
              <a:gd name="connsiteY7" fmla="*/ 1305840 h 2436601"/>
              <a:gd name="connsiteX8" fmla="*/ 1569469 w 4933047"/>
              <a:gd name="connsiteY8" fmla="*/ 256842 h 2436601"/>
              <a:gd name="connsiteX9" fmla="*/ 1593306 w 4933047"/>
              <a:gd name="connsiteY9" fmla="*/ 0 h 2436601"/>
              <a:gd name="connsiteX10" fmla="*/ 4628670 w 4933047"/>
              <a:gd name="connsiteY10" fmla="*/ 0 h 2436601"/>
              <a:gd name="connsiteX11" fmla="*/ 4917135 w 4933047"/>
              <a:gd name="connsiteY11" fmla="*/ 2436601 h 2436601"/>
              <a:gd name="connsiteX12" fmla="*/ 1368344 w 4933047"/>
              <a:gd name="connsiteY12" fmla="*/ 2423901 h 2436601"/>
              <a:gd name="connsiteX13" fmla="*/ 1425391 w 4933047"/>
              <a:gd name="connsiteY13" fmla="*/ 1809237 h 2436601"/>
              <a:gd name="connsiteX0" fmla="*/ 1373631 w 4881287"/>
              <a:gd name="connsiteY0" fmla="*/ 1809237 h 2436601"/>
              <a:gd name="connsiteX1" fmla="*/ 0 w 4881287"/>
              <a:gd name="connsiteY1" fmla="*/ 1899601 h 2436601"/>
              <a:gd name="connsiteX2" fmla="*/ 38874 w 4881287"/>
              <a:gd name="connsiteY2" fmla="*/ 1813984 h 2436601"/>
              <a:gd name="connsiteX3" fmla="*/ 61701 w 4881287"/>
              <a:gd name="connsiteY3" fmla="*/ 1781645 h 2436601"/>
              <a:gd name="connsiteX4" fmla="*/ 111885 w 4881287"/>
              <a:gd name="connsiteY4" fmla="*/ 1718157 h 2436601"/>
              <a:gd name="connsiteX5" fmla="*/ 244568 w 4881287"/>
              <a:gd name="connsiteY5" fmla="*/ 1564632 h 2436601"/>
              <a:gd name="connsiteX6" fmla="*/ 490234 w 4881287"/>
              <a:gd name="connsiteY6" fmla="*/ 1305840 h 2436601"/>
              <a:gd name="connsiteX7" fmla="*/ 1517709 w 4881287"/>
              <a:gd name="connsiteY7" fmla="*/ 256842 h 2436601"/>
              <a:gd name="connsiteX8" fmla="*/ 1541546 w 4881287"/>
              <a:gd name="connsiteY8" fmla="*/ 0 h 2436601"/>
              <a:gd name="connsiteX9" fmla="*/ 4576910 w 4881287"/>
              <a:gd name="connsiteY9" fmla="*/ 0 h 2436601"/>
              <a:gd name="connsiteX10" fmla="*/ 4865375 w 4881287"/>
              <a:gd name="connsiteY10" fmla="*/ 2436601 h 2436601"/>
              <a:gd name="connsiteX11" fmla="*/ 1316584 w 4881287"/>
              <a:gd name="connsiteY11" fmla="*/ 2423901 h 2436601"/>
              <a:gd name="connsiteX12" fmla="*/ 1373631 w 4881287"/>
              <a:gd name="connsiteY12" fmla="*/ 1809237 h 2436601"/>
              <a:gd name="connsiteX0" fmla="*/ 1334756 w 4842412"/>
              <a:gd name="connsiteY0" fmla="*/ 1809237 h 2436601"/>
              <a:gd name="connsiteX1" fmla="*/ -1 w 4842412"/>
              <a:gd name="connsiteY1" fmla="*/ 1813984 h 2436601"/>
              <a:gd name="connsiteX2" fmla="*/ 22826 w 4842412"/>
              <a:gd name="connsiteY2" fmla="*/ 1781645 h 2436601"/>
              <a:gd name="connsiteX3" fmla="*/ 73010 w 4842412"/>
              <a:gd name="connsiteY3" fmla="*/ 1718157 h 2436601"/>
              <a:gd name="connsiteX4" fmla="*/ 205693 w 4842412"/>
              <a:gd name="connsiteY4" fmla="*/ 1564632 h 2436601"/>
              <a:gd name="connsiteX5" fmla="*/ 451359 w 4842412"/>
              <a:gd name="connsiteY5" fmla="*/ 1305840 h 2436601"/>
              <a:gd name="connsiteX6" fmla="*/ 1478834 w 4842412"/>
              <a:gd name="connsiteY6" fmla="*/ 256842 h 2436601"/>
              <a:gd name="connsiteX7" fmla="*/ 1502671 w 4842412"/>
              <a:gd name="connsiteY7" fmla="*/ 0 h 2436601"/>
              <a:gd name="connsiteX8" fmla="*/ 4538035 w 4842412"/>
              <a:gd name="connsiteY8" fmla="*/ 0 h 2436601"/>
              <a:gd name="connsiteX9" fmla="*/ 4826500 w 4842412"/>
              <a:gd name="connsiteY9" fmla="*/ 2436601 h 2436601"/>
              <a:gd name="connsiteX10" fmla="*/ 1277709 w 4842412"/>
              <a:gd name="connsiteY10" fmla="*/ 2423901 h 2436601"/>
              <a:gd name="connsiteX11" fmla="*/ 1334756 w 4842412"/>
              <a:gd name="connsiteY11" fmla="*/ 1809237 h 2436601"/>
              <a:gd name="connsiteX0" fmla="*/ 1311930 w 4819586"/>
              <a:gd name="connsiteY0" fmla="*/ 1809237 h 2436601"/>
              <a:gd name="connsiteX1" fmla="*/ 0 w 4819586"/>
              <a:gd name="connsiteY1" fmla="*/ 1781645 h 2436601"/>
              <a:gd name="connsiteX2" fmla="*/ 50184 w 4819586"/>
              <a:gd name="connsiteY2" fmla="*/ 1718157 h 2436601"/>
              <a:gd name="connsiteX3" fmla="*/ 182867 w 4819586"/>
              <a:gd name="connsiteY3" fmla="*/ 1564632 h 2436601"/>
              <a:gd name="connsiteX4" fmla="*/ 428533 w 4819586"/>
              <a:gd name="connsiteY4" fmla="*/ 1305840 h 2436601"/>
              <a:gd name="connsiteX5" fmla="*/ 1456008 w 4819586"/>
              <a:gd name="connsiteY5" fmla="*/ 256842 h 2436601"/>
              <a:gd name="connsiteX6" fmla="*/ 1479845 w 4819586"/>
              <a:gd name="connsiteY6" fmla="*/ 0 h 2436601"/>
              <a:gd name="connsiteX7" fmla="*/ 4515209 w 4819586"/>
              <a:gd name="connsiteY7" fmla="*/ 0 h 2436601"/>
              <a:gd name="connsiteX8" fmla="*/ 4803674 w 4819586"/>
              <a:gd name="connsiteY8" fmla="*/ 2436601 h 2436601"/>
              <a:gd name="connsiteX9" fmla="*/ 1254883 w 4819586"/>
              <a:gd name="connsiteY9" fmla="*/ 2423901 h 2436601"/>
              <a:gd name="connsiteX10" fmla="*/ 1311930 w 4819586"/>
              <a:gd name="connsiteY10" fmla="*/ 1809237 h 2436601"/>
              <a:gd name="connsiteX0" fmla="*/ 1311930 w 4819586"/>
              <a:gd name="connsiteY0" fmla="*/ 1809237 h 2436601"/>
              <a:gd name="connsiteX1" fmla="*/ 0 w 4819586"/>
              <a:gd name="connsiteY1" fmla="*/ 1781645 h 2436601"/>
              <a:gd name="connsiteX2" fmla="*/ 182867 w 4819586"/>
              <a:gd name="connsiteY2" fmla="*/ 1564632 h 2436601"/>
              <a:gd name="connsiteX3" fmla="*/ 428533 w 4819586"/>
              <a:gd name="connsiteY3" fmla="*/ 1305840 h 2436601"/>
              <a:gd name="connsiteX4" fmla="*/ 1456008 w 4819586"/>
              <a:gd name="connsiteY4" fmla="*/ 256842 h 2436601"/>
              <a:gd name="connsiteX5" fmla="*/ 1479845 w 4819586"/>
              <a:gd name="connsiteY5" fmla="*/ 0 h 2436601"/>
              <a:gd name="connsiteX6" fmla="*/ 4515209 w 4819586"/>
              <a:gd name="connsiteY6" fmla="*/ 0 h 2436601"/>
              <a:gd name="connsiteX7" fmla="*/ 4803674 w 4819586"/>
              <a:gd name="connsiteY7" fmla="*/ 2436601 h 2436601"/>
              <a:gd name="connsiteX8" fmla="*/ 1254883 w 4819586"/>
              <a:gd name="connsiteY8" fmla="*/ 2423901 h 2436601"/>
              <a:gd name="connsiteX9" fmla="*/ 1311930 w 4819586"/>
              <a:gd name="connsiteY9" fmla="*/ 1809237 h 2436601"/>
              <a:gd name="connsiteX0" fmla="*/ 1129063 w 4636719"/>
              <a:gd name="connsiteY0" fmla="*/ 1809237 h 2436601"/>
              <a:gd name="connsiteX1" fmla="*/ 0 w 4636719"/>
              <a:gd name="connsiteY1" fmla="*/ 1564632 h 2436601"/>
              <a:gd name="connsiteX2" fmla="*/ 245666 w 4636719"/>
              <a:gd name="connsiteY2" fmla="*/ 1305840 h 2436601"/>
              <a:gd name="connsiteX3" fmla="*/ 1273141 w 4636719"/>
              <a:gd name="connsiteY3" fmla="*/ 256842 h 2436601"/>
              <a:gd name="connsiteX4" fmla="*/ 1296978 w 4636719"/>
              <a:gd name="connsiteY4" fmla="*/ 0 h 2436601"/>
              <a:gd name="connsiteX5" fmla="*/ 4332342 w 4636719"/>
              <a:gd name="connsiteY5" fmla="*/ 0 h 2436601"/>
              <a:gd name="connsiteX6" fmla="*/ 4620807 w 4636719"/>
              <a:gd name="connsiteY6" fmla="*/ 2436601 h 2436601"/>
              <a:gd name="connsiteX7" fmla="*/ 1072016 w 4636719"/>
              <a:gd name="connsiteY7" fmla="*/ 2423901 h 2436601"/>
              <a:gd name="connsiteX8" fmla="*/ 1129063 w 4636719"/>
              <a:gd name="connsiteY8" fmla="*/ 1809237 h 2436601"/>
              <a:gd name="connsiteX0" fmla="*/ 883397 w 4391053"/>
              <a:gd name="connsiteY0" fmla="*/ 1809237 h 2436601"/>
              <a:gd name="connsiteX1" fmla="*/ 0 w 4391053"/>
              <a:gd name="connsiteY1" fmla="*/ 1305840 h 2436601"/>
              <a:gd name="connsiteX2" fmla="*/ 1027475 w 4391053"/>
              <a:gd name="connsiteY2" fmla="*/ 256842 h 2436601"/>
              <a:gd name="connsiteX3" fmla="*/ 1051312 w 4391053"/>
              <a:gd name="connsiteY3" fmla="*/ 0 h 2436601"/>
              <a:gd name="connsiteX4" fmla="*/ 4086676 w 4391053"/>
              <a:gd name="connsiteY4" fmla="*/ 0 h 2436601"/>
              <a:gd name="connsiteX5" fmla="*/ 4375141 w 4391053"/>
              <a:gd name="connsiteY5" fmla="*/ 2436601 h 2436601"/>
              <a:gd name="connsiteX6" fmla="*/ 826350 w 4391053"/>
              <a:gd name="connsiteY6" fmla="*/ 2423901 h 2436601"/>
              <a:gd name="connsiteX7" fmla="*/ 883397 w 4391053"/>
              <a:gd name="connsiteY7" fmla="*/ 1809237 h 2436601"/>
              <a:gd name="connsiteX0" fmla="*/ 57047 w 3564703"/>
              <a:gd name="connsiteY0" fmla="*/ 1809237 h 2436601"/>
              <a:gd name="connsiteX1" fmla="*/ 201125 w 3564703"/>
              <a:gd name="connsiteY1" fmla="*/ 256842 h 2436601"/>
              <a:gd name="connsiteX2" fmla="*/ 224962 w 3564703"/>
              <a:gd name="connsiteY2" fmla="*/ 0 h 2436601"/>
              <a:gd name="connsiteX3" fmla="*/ 3260326 w 3564703"/>
              <a:gd name="connsiteY3" fmla="*/ 0 h 2436601"/>
              <a:gd name="connsiteX4" fmla="*/ 3548791 w 3564703"/>
              <a:gd name="connsiteY4" fmla="*/ 2436601 h 2436601"/>
              <a:gd name="connsiteX5" fmla="*/ 0 w 3564703"/>
              <a:gd name="connsiteY5" fmla="*/ 2423901 h 2436601"/>
              <a:gd name="connsiteX6" fmla="*/ 57047 w 3564703"/>
              <a:gd name="connsiteY6" fmla="*/ 1809237 h 2436601"/>
              <a:gd name="connsiteX0" fmla="*/ 0 w 3507656"/>
              <a:gd name="connsiteY0" fmla="*/ 1809237 h 2436601"/>
              <a:gd name="connsiteX1" fmla="*/ 144078 w 3507656"/>
              <a:gd name="connsiteY1" fmla="*/ 256842 h 2436601"/>
              <a:gd name="connsiteX2" fmla="*/ 167915 w 3507656"/>
              <a:gd name="connsiteY2" fmla="*/ 0 h 2436601"/>
              <a:gd name="connsiteX3" fmla="*/ 3203279 w 3507656"/>
              <a:gd name="connsiteY3" fmla="*/ 0 h 2436601"/>
              <a:gd name="connsiteX4" fmla="*/ 3491744 w 3507656"/>
              <a:gd name="connsiteY4" fmla="*/ 2436601 h 2436601"/>
              <a:gd name="connsiteX5" fmla="*/ 203674 w 3507656"/>
              <a:gd name="connsiteY5" fmla="*/ 2417039 h 2436601"/>
              <a:gd name="connsiteX6" fmla="*/ 0 w 3507656"/>
              <a:gd name="connsiteY6" fmla="*/ 1809237 h 2436601"/>
              <a:gd name="connsiteX0" fmla="*/ 0 w 3452765"/>
              <a:gd name="connsiteY0" fmla="*/ 1095692 h 2436601"/>
              <a:gd name="connsiteX1" fmla="*/ 89187 w 3452765"/>
              <a:gd name="connsiteY1" fmla="*/ 256842 h 2436601"/>
              <a:gd name="connsiteX2" fmla="*/ 113024 w 3452765"/>
              <a:gd name="connsiteY2" fmla="*/ 0 h 2436601"/>
              <a:gd name="connsiteX3" fmla="*/ 3148388 w 3452765"/>
              <a:gd name="connsiteY3" fmla="*/ 0 h 2436601"/>
              <a:gd name="connsiteX4" fmla="*/ 3436853 w 3452765"/>
              <a:gd name="connsiteY4" fmla="*/ 2436601 h 2436601"/>
              <a:gd name="connsiteX5" fmla="*/ 148783 w 3452765"/>
              <a:gd name="connsiteY5" fmla="*/ 2417039 h 2436601"/>
              <a:gd name="connsiteX6" fmla="*/ 0 w 3452765"/>
              <a:gd name="connsiteY6" fmla="*/ 1095692 h 243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2765" h="2436601">
                <a:moveTo>
                  <a:pt x="0" y="1095692"/>
                </a:moveTo>
                <a:lnTo>
                  <a:pt x="89187" y="256842"/>
                </a:lnTo>
                <a:lnTo>
                  <a:pt x="113024" y="0"/>
                </a:lnTo>
                <a:lnTo>
                  <a:pt x="3148388" y="0"/>
                </a:lnTo>
                <a:cubicBezTo>
                  <a:pt x="3109076" y="490467"/>
                  <a:pt x="3539672" y="739634"/>
                  <a:pt x="3436853" y="2436601"/>
                </a:cubicBezTo>
                <a:lnTo>
                  <a:pt x="148783" y="2417039"/>
                </a:lnTo>
                <a:lnTo>
                  <a:pt x="0" y="1095692"/>
                </a:lnTo>
                <a:close/>
              </a:path>
            </a:pathLst>
          </a:custGeom>
          <a:solidFill>
            <a:srgbClr val="FBD2B6"/>
          </a:solidFill>
          <a:ln w="9525">
            <a:solidFill>
              <a:srgbClr val="FF9999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7926866-D337-47F2-9946-1F11C573B816}"/>
              </a:ext>
            </a:extLst>
          </p:cNvPr>
          <p:cNvSpPr/>
          <p:nvPr/>
        </p:nvSpPr>
        <p:spPr>
          <a:xfrm rot="900000">
            <a:off x="20324032" y="23853135"/>
            <a:ext cx="512352" cy="28238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6FDE3C6-A060-4FA9-BD24-181B9E6B262F}"/>
              </a:ext>
            </a:extLst>
          </p:cNvPr>
          <p:cNvSpPr/>
          <p:nvPr/>
        </p:nvSpPr>
        <p:spPr>
          <a:xfrm rot="900000">
            <a:off x="20480509" y="23856377"/>
            <a:ext cx="162446" cy="28080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20">
            <a:extLst>
              <a:ext uri="{FF2B5EF4-FFF2-40B4-BE49-F238E27FC236}">
                <a16:creationId xmlns:a16="http://schemas.microsoft.com/office/drawing/2014/main" id="{F04480A9-B57F-4F3E-8622-BC6D9E867AB7}"/>
              </a:ext>
            </a:extLst>
          </p:cNvPr>
          <p:cNvSpPr/>
          <p:nvPr/>
        </p:nvSpPr>
        <p:spPr>
          <a:xfrm rot="900000" flipV="1">
            <a:off x="20621564" y="23777663"/>
            <a:ext cx="1038008" cy="3148061"/>
          </a:xfrm>
          <a:custGeom>
            <a:avLst/>
            <a:gdLst>
              <a:gd name="connsiteX0" fmla="*/ 0 w 8901669"/>
              <a:gd name="connsiteY0" fmla="*/ 0 h 6981287"/>
              <a:gd name="connsiteX1" fmla="*/ 8901669 w 8901669"/>
              <a:gd name="connsiteY1" fmla="*/ 0 h 6981287"/>
              <a:gd name="connsiteX2" fmla="*/ 8901669 w 8901669"/>
              <a:gd name="connsiteY2" fmla="*/ 6981287 h 6981287"/>
              <a:gd name="connsiteX3" fmla="*/ 0 w 8901669"/>
              <a:gd name="connsiteY3" fmla="*/ 6981287 h 6981287"/>
              <a:gd name="connsiteX4" fmla="*/ 0 w 8901669"/>
              <a:gd name="connsiteY4" fmla="*/ 0 h 6981287"/>
              <a:gd name="connsiteX0" fmla="*/ 0 w 8901669"/>
              <a:gd name="connsiteY0" fmla="*/ 0 h 6981287"/>
              <a:gd name="connsiteX1" fmla="*/ 8169295 w 8901669"/>
              <a:gd name="connsiteY1" fmla="*/ 24648 h 6981287"/>
              <a:gd name="connsiteX2" fmla="*/ 8901669 w 8901669"/>
              <a:gd name="connsiteY2" fmla="*/ 6981287 h 6981287"/>
              <a:gd name="connsiteX3" fmla="*/ 0 w 8901669"/>
              <a:gd name="connsiteY3" fmla="*/ 6981287 h 6981287"/>
              <a:gd name="connsiteX4" fmla="*/ 0 w 8901669"/>
              <a:gd name="connsiteY4" fmla="*/ 0 h 6981287"/>
              <a:gd name="connsiteX0" fmla="*/ 0 w 8169295"/>
              <a:gd name="connsiteY0" fmla="*/ 0 h 6981287"/>
              <a:gd name="connsiteX1" fmla="*/ 8169295 w 8169295"/>
              <a:gd name="connsiteY1" fmla="*/ 24648 h 6981287"/>
              <a:gd name="connsiteX2" fmla="*/ 6380690 w 8169295"/>
              <a:gd name="connsiteY2" fmla="*/ 6968453 h 6981287"/>
              <a:gd name="connsiteX3" fmla="*/ 0 w 8169295"/>
              <a:gd name="connsiteY3" fmla="*/ 6981287 h 6981287"/>
              <a:gd name="connsiteX4" fmla="*/ 0 w 8169295"/>
              <a:gd name="connsiteY4" fmla="*/ 0 h 6981287"/>
              <a:gd name="connsiteX0" fmla="*/ 0 w 8265509"/>
              <a:gd name="connsiteY0" fmla="*/ 0 h 6981287"/>
              <a:gd name="connsiteX1" fmla="*/ 8265509 w 8265509"/>
              <a:gd name="connsiteY1" fmla="*/ 18873 h 6981287"/>
              <a:gd name="connsiteX2" fmla="*/ 6380690 w 8265509"/>
              <a:gd name="connsiteY2" fmla="*/ 6968453 h 6981287"/>
              <a:gd name="connsiteX3" fmla="*/ 0 w 8265509"/>
              <a:gd name="connsiteY3" fmla="*/ 6981287 h 6981287"/>
              <a:gd name="connsiteX4" fmla="*/ 0 w 8265509"/>
              <a:gd name="connsiteY4" fmla="*/ 0 h 6981287"/>
              <a:gd name="connsiteX0" fmla="*/ 0 w 6380690"/>
              <a:gd name="connsiteY0" fmla="*/ 0 h 6981287"/>
              <a:gd name="connsiteX1" fmla="*/ 2289849 w 6380690"/>
              <a:gd name="connsiteY1" fmla="*/ 10654 h 6981287"/>
              <a:gd name="connsiteX2" fmla="*/ 6380690 w 6380690"/>
              <a:gd name="connsiteY2" fmla="*/ 6968453 h 6981287"/>
              <a:gd name="connsiteX3" fmla="*/ 0 w 6380690"/>
              <a:gd name="connsiteY3" fmla="*/ 6981287 h 6981287"/>
              <a:gd name="connsiteX4" fmla="*/ 0 w 6380690"/>
              <a:gd name="connsiteY4" fmla="*/ 0 h 6981287"/>
              <a:gd name="connsiteX0" fmla="*/ 0 w 2289849"/>
              <a:gd name="connsiteY0" fmla="*/ 0 h 7005044"/>
              <a:gd name="connsiteX1" fmla="*/ 2289849 w 2289849"/>
              <a:gd name="connsiteY1" fmla="*/ 10654 h 7005044"/>
              <a:gd name="connsiteX2" fmla="*/ 444408 w 2289849"/>
              <a:gd name="connsiteY2" fmla="*/ 7005044 h 7005044"/>
              <a:gd name="connsiteX3" fmla="*/ 0 w 2289849"/>
              <a:gd name="connsiteY3" fmla="*/ 6981287 h 7005044"/>
              <a:gd name="connsiteX4" fmla="*/ 0 w 2289849"/>
              <a:gd name="connsiteY4" fmla="*/ 0 h 7005044"/>
              <a:gd name="connsiteX0" fmla="*/ 0 w 2310112"/>
              <a:gd name="connsiteY0" fmla="*/ 1045 h 7006089"/>
              <a:gd name="connsiteX1" fmla="*/ 2310112 w 2310112"/>
              <a:gd name="connsiteY1" fmla="*/ 0 h 7006089"/>
              <a:gd name="connsiteX2" fmla="*/ 444408 w 2310112"/>
              <a:gd name="connsiteY2" fmla="*/ 7006089 h 7006089"/>
              <a:gd name="connsiteX3" fmla="*/ 0 w 2310112"/>
              <a:gd name="connsiteY3" fmla="*/ 6982332 h 7006089"/>
              <a:gd name="connsiteX4" fmla="*/ 0 w 2310112"/>
              <a:gd name="connsiteY4" fmla="*/ 1045 h 70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0112" h="7006089">
                <a:moveTo>
                  <a:pt x="0" y="1045"/>
                </a:moveTo>
                <a:lnTo>
                  <a:pt x="2310112" y="0"/>
                </a:lnTo>
                <a:lnTo>
                  <a:pt x="444408" y="7006089"/>
                </a:lnTo>
                <a:lnTo>
                  <a:pt x="0" y="6982332"/>
                </a:lnTo>
                <a:lnTo>
                  <a:pt x="0" y="1045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C1E0F44-E582-4258-8081-19277F1AFF97}"/>
              </a:ext>
            </a:extLst>
          </p:cNvPr>
          <p:cNvGrpSpPr/>
          <p:nvPr/>
        </p:nvGrpSpPr>
        <p:grpSpPr>
          <a:xfrm rot="900000">
            <a:off x="15340382" y="20963227"/>
            <a:ext cx="3343144" cy="5332574"/>
            <a:chOff x="8710115" y="26219517"/>
            <a:chExt cx="3343144" cy="5332574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49AA5D30-A4F8-4139-919D-E0B60BA2D265}"/>
                </a:ext>
              </a:extLst>
            </p:cNvPr>
            <p:cNvSpPr/>
            <p:nvPr/>
          </p:nvSpPr>
          <p:spPr>
            <a:xfrm>
              <a:off x="8710115" y="26219517"/>
              <a:ext cx="3343144" cy="5332574"/>
            </a:xfrm>
            <a:prstGeom prst="rect">
              <a:avLst/>
            </a:prstGeom>
            <a:solidFill>
              <a:srgbClr val="FFFF99"/>
            </a:solidFill>
            <a:ln w="381000"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C5A4800-51A1-4682-99B4-2DB126137D4A}"/>
                </a:ext>
              </a:extLst>
            </p:cNvPr>
            <p:cNvSpPr txBox="1"/>
            <p:nvPr/>
          </p:nvSpPr>
          <p:spPr>
            <a:xfrm>
              <a:off x="9773458" y="26537440"/>
              <a:ext cx="13516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/>
                <a:t>새싹 어린이집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90A30BB-B13E-49F0-B5EC-B5F9248D53EC}"/>
                </a:ext>
              </a:extLst>
            </p:cNvPr>
            <p:cNvSpPr txBox="1"/>
            <p:nvPr/>
          </p:nvSpPr>
          <p:spPr>
            <a:xfrm>
              <a:off x="9331029" y="26878692"/>
              <a:ext cx="22365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/>
                <a:t>김준호 어린이</a:t>
              </a:r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33225C81-02F8-4088-B9EB-F8CF4B980A3F}"/>
                </a:ext>
              </a:extLst>
            </p:cNvPr>
            <p:cNvGrpSpPr/>
            <p:nvPr/>
          </p:nvGrpSpPr>
          <p:grpSpPr>
            <a:xfrm>
              <a:off x="9343046" y="27621448"/>
              <a:ext cx="2077280" cy="1999389"/>
              <a:chOff x="9410645" y="27772954"/>
              <a:chExt cx="2077280" cy="1999389"/>
            </a:xfrm>
          </p:grpSpPr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DEC8A09A-4170-48A5-BF7F-DBBF2FC9936B}"/>
                  </a:ext>
                </a:extLst>
              </p:cNvPr>
              <p:cNvSpPr/>
              <p:nvPr/>
            </p:nvSpPr>
            <p:spPr>
              <a:xfrm>
                <a:off x="9410645" y="27772954"/>
                <a:ext cx="2077280" cy="1999389"/>
              </a:xfrm>
              <a:prstGeom prst="roundRect">
                <a:avLst/>
              </a:prstGeom>
              <a:solidFill>
                <a:schemeClr val="bg1"/>
              </a:solidFill>
              <a:ln w="381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9" name="그래픽 88" descr="학교 소년">
                <a:extLst>
                  <a:ext uri="{FF2B5EF4-FFF2-40B4-BE49-F238E27FC236}">
                    <a16:creationId xmlns:a16="http://schemas.microsoft.com/office/drawing/2014/main" id="{A024983A-9ADA-4BBF-AAAA-4E58FE4729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469235" y="27789910"/>
                <a:ext cx="1960098" cy="1960098"/>
              </a:xfrm>
              <a:prstGeom prst="rect">
                <a:avLst/>
              </a:prstGeom>
            </p:spPr>
          </p:pic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73E8D98-1A3F-4DC0-A9D3-7539556389EE}"/>
                </a:ext>
              </a:extLst>
            </p:cNvPr>
            <p:cNvSpPr txBox="1"/>
            <p:nvPr/>
          </p:nvSpPr>
          <p:spPr>
            <a:xfrm>
              <a:off x="9880586" y="29743811"/>
              <a:ext cx="10021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해바라기반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6A24018-4EA1-4AEF-9303-8FC08F38F5A4}"/>
                </a:ext>
              </a:extLst>
            </p:cNvPr>
            <p:cNvSpPr txBox="1"/>
            <p:nvPr/>
          </p:nvSpPr>
          <p:spPr>
            <a:xfrm>
              <a:off x="9555178" y="30041830"/>
              <a:ext cx="16530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/>
                <a:t>신희순 선생님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820A911-7179-4F7B-9CF4-3942EF7CF20B}"/>
                </a:ext>
              </a:extLst>
            </p:cNvPr>
            <p:cNvSpPr txBox="1"/>
            <p:nvPr/>
          </p:nvSpPr>
          <p:spPr>
            <a:xfrm>
              <a:off x="9537510" y="30537778"/>
              <a:ext cx="17123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010-1234-5678</a:t>
              </a:r>
              <a:endParaRPr lang="ko-KR" altLang="en-US" sz="160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646FEB4-07AA-4F4C-A805-7C9CE6841D1B}"/>
                </a:ext>
              </a:extLst>
            </p:cNvPr>
            <p:cNvSpPr txBox="1"/>
            <p:nvPr/>
          </p:nvSpPr>
          <p:spPr>
            <a:xfrm>
              <a:off x="9633136" y="30876332"/>
              <a:ext cx="1588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02-8765-4321</a:t>
              </a:r>
              <a:endParaRPr lang="ko-KR" altLang="en-US" sz="1600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9E0CD145-2177-4722-B699-475F1BA71BE7}"/>
              </a:ext>
            </a:extLst>
          </p:cNvPr>
          <p:cNvGrpSpPr/>
          <p:nvPr/>
        </p:nvGrpSpPr>
        <p:grpSpPr>
          <a:xfrm>
            <a:off x="16428863" y="22681128"/>
            <a:ext cx="3471393" cy="1977366"/>
            <a:chOff x="16428863" y="20647628"/>
            <a:chExt cx="3471393" cy="1977366"/>
          </a:xfrm>
        </p:grpSpPr>
        <p:sp>
          <p:nvSpPr>
            <p:cNvPr id="35" name="자유형 53">
              <a:extLst>
                <a:ext uri="{FF2B5EF4-FFF2-40B4-BE49-F238E27FC236}">
                  <a16:creationId xmlns:a16="http://schemas.microsoft.com/office/drawing/2014/main" id="{1606FC1A-6D23-43F2-B284-168C206AF78F}"/>
                </a:ext>
              </a:extLst>
            </p:cNvPr>
            <p:cNvSpPr>
              <a:spLocks/>
            </p:cNvSpPr>
            <p:nvPr/>
          </p:nvSpPr>
          <p:spPr bwMode="auto">
            <a:xfrm rot="14400000" flipH="1" flipV="1">
              <a:off x="17012925" y="20063566"/>
              <a:ext cx="1977366" cy="3145490"/>
            </a:xfrm>
            <a:custGeom>
              <a:avLst/>
              <a:gdLst>
                <a:gd name="connsiteX0" fmla="*/ 0 w 5355810"/>
                <a:gd name="connsiteY0" fmla="*/ 3603534 h 3797068"/>
                <a:gd name="connsiteX1" fmla="*/ 14010 w 5355810"/>
                <a:gd name="connsiteY1" fmla="*/ 3522882 h 3797068"/>
                <a:gd name="connsiteX2" fmla="*/ 44707 w 5355810"/>
                <a:gd name="connsiteY2" fmla="*/ 3423725 h 3797068"/>
                <a:gd name="connsiteX3" fmla="*/ 108535 w 5355810"/>
                <a:gd name="connsiteY3" fmla="*/ 3249862 h 3797068"/>
                <a:gd name="connsiteX4" fmla="*/ 208744 w 5355810"/>
                <a:gd name="connsiteY4" fmla="*/ 2971919 h 3797068"/>
                <a:gd name="connsiteX5" fmla="*/ 251630 w 5355810"/>
                <a:gd name="connsiteY5" fmla="*/ 2820421 h 3797068"/>
                <a:gd name="connsiteX6" fmla="*/ 328339 w 5355810"/>
                <a:gd name="connsiteY6" fmla="*/ 2496388 h 3797068"/>
                <a:gd name="connsiteX7" fmla="*/ 422763 w 5355810"/>
                <a:gd name="connsiteY7" fmla="*/ 2066414 h 3797068"/>
                <a:gd name="connsiteX8" fmla="*/ 474523 w 5355810"/>
                <a:gd name="connsiteY8" fmla="*/ 1899601 h 3797068"/>
                <a:gd name="connsiteX9" fmla="*/ 513397 w 5355810"/>
                <a:gd name="connsiteY9" fmla="*/ 1813984 h 3797068"/>
                <a:gd name="connsiteX10" fmla="*/ 536224 w 5355810"/>
                <a:gd name="connsiteY10" fmla="*/ 1781645 h 3797068"/>
                <a:gd name="connsiteX11" fmla="*/ 586408 w 5355810"/>
                <a:gd name="connsiteY11" fmla="*/ 1718157 h 3797068"/>
                <a:gd name="connsiteX12" fmla="*/ 719091 w 5355810"/>
                <a:gd name="connsiteY12" fmla="*/ 1564632 h 3797068"/>
                <a:gd name="connsiteX13" fmla="*/ 964757 w 5355810"/>
                <a:gd name="connsiteY13" fmla="*/ 1305840 h 3797068"/>
                <a:gd name="connsiteX14" fmla="*/ 1460651 w 5355810"/>
                <a:gd name="connsiteY14" fmla="*/ 814439 h 3797068"/>
                <a:gd name="connsiteX15" fmla="*/ 1992232 w 5355810"/>
                <a:gd name="connsiteY15" fmla="*/ 256842 h 3797068"/>
                <a:gd name="connsiteX16" fmla="*/ 2016069 w 5355810"/>
                <a:gd name="connsiteY16" fmla="*/ 0 h 3797068"/>
                <a:gd name="connsiteX17" fmla="*/ 5051433 w 5355810"/>
                <a:gd name="connsiteY17" fmla="*/ 0 h 3797068"/>
                <a:gd name="connsiteX18" fmla="*/ 5339898 w 5355810"/>
                <a:gd name="connsiteY18" fmla="*/ 2436601 h 3797068"/>
                <a:gd name="connsiteX19" fmla="*/ 1791107 w 5355810"/>
                <a:gd name="connsiteY19" fmla="*/ 2423901 h 3797068"/>
                <a:gd name="connsiteX20" fmla="*/ 1848154 w 5355810"/>
                <a:gd name="connsiteY20" fmla="*/ 1809237 h 3797068"/>
                <a:gd name="connsiteX21" fmla="*/ 1268879 w 5355810"/>
                <a:gd name="connsiteY21" fmla="*/ 2303571 h 3797068"/>
                <a:gd name="connsiteX22" fmla="*/ 1262893 w 5355810"/>
                <a:gd name="connsiteY22" fmla="*/ 2328762 h 3797068"/>
                <a:gd name="connsiteX23" fmla="*/ 1192077 w 5355810"/>
                <a:gd name="connsiteY23" fmla="*/ 2558282 h 3797068"/>
                <a:gd name="connsiteX24" fmla="*/ 1091018 w 5355810"/>
                <a:gd name="connsiteY24" fmla="*/ 2827735 h 3797068"/>
                <a:gd name="connsiteX25" fmla="*/ 1005396 w 5355810"/>
                <a:gd name="connsiteY25" fmla="*/ 3028468 h 3797068"/>
                <a:gd name="connsiteX26" fmla="*/ 904393 w 5355810"/>
                <a:gd name="connsiteY26" fmla="*/ 3228627 h 3797068"/>
                <a:gd name="connsiteX27" fmla="*/ 786914 w 5355810"/>
                <a:gd name="connsiteY27" fmla="*/ 3421009 h 3797068"/>
                <a:gd name="connsiteX28" fmla="*/ 720161 w 5355810"/>
                <a:gd name="connsiteY28" fmla="*/ 3509689 h 3797068"/>
                <a:gd name="connsiteX29" fmla="*/ 693685 w 5355810"/>
                <a:gd name="connsiteY29" fmla="*/ 3542671 h 3797068"/>
                <a:gd name="connsiteX30" fmla="*/ 586539 w 5355810"/>
                <a:gd name="connsiteY30" fmla="*/ 3635714 h 3797068"/>
                <a:gd name="connsiteX31" fmla="*/ 492670 w 5355810"/>
                <a:gd name="connsiteY31" fmla="*/ 3703943 h 3797068"/>
                <a:gd name="connsiteX32" fmla="*/ 387923 w 5355810"/>
                <a:gd name="connsiteY32" fmla="*/ 3759122 h 3797068"/>
                <a:gd name="connsiteX33" fmla="*/ 304115 w 5355810"/>
                <a:gd name="connsiteY33" fmla="*/ 3786271 h 3797068"/>
                <a:gd name="connsiteX34" fmla="*/ 248396 w 5355810"/>
                <a:gd name="connsiteY34" fmla="*/ 3797068 h 3797068"/>
                <a:gd name="connsiteX35" fmla="*/ 194011 w 5355810"/>
                <a:gd name="connsiteY35" fmla="*/ 3795123 h 3797068"/>
                <a:gd name="connsiteX36" fmla="*/ 140481 w 5355810"/>
                <a:gd name="connsiteY36" fmla="*/ 3781345 h 3797068"/>
                <a:gd name="connsiteX37" fmla="*/ 90263 w 5355810"/>
                <a:gd name="connsiteY37" fmla="*/ 3756530 h 3797068"/>
                <a:gd name="connsiteX38" fmla="*/ 41865 w 5355810"/>
                <a:gd name="connsiteY38" fmla="*/ 3716399 h 3797068"/>
                <a:gd name="connsiteX39" fmla="*/ 19491 w 5355810"/>
                <a:gd name="connsiteY39" fmla="*/ 3689515 h 3797068"/>
                <a:gd name="connsiteX40" fmla="*/ 7057 w 5355810"/>
                <a:gd name="connsiteY40" fmla="*/ 3666841 h 3797068"/>
                <a:gd name="connsiteX41" fmla="*/ 0 w 5355810"/>
                <a:gd name="connsiteY41" fmla="*/ 3603534 h 3797068"/>
                <a:gd name="connsiteX0" fmla="*/ 0 w 5051433"/>
                <a:gd name="connsiteY0" fmla="*/ 3603534 h 3797068"/>
                <a:gd name="connsiteX1" fmla="*/ 14010 w 5051433"/>
                <a:gd name="connsiteY1" fmla="*/ 3522882 h 3797068"/>
                <a:gd name="connsiteX2" fmla="*/ 44707 w 5051433"/>
                <a:gd name="connsiteY2" fmla="*/ 3423725 h 3797068"/>
                <a:gd name="connsiteX3" fmla="*/ 108535 w 5051433"/>
                <a:gd name="connsiteY3" fmla="*/ 3249862 h 3797068"/>
                <a:gd name="connsiteX4" fmla="*/ 208744 w 5051433"/>
                <a:gd name="connsiteY4" fmla="*/ 2971919 h 3797068"/>
                <a:gd name="connsiteX5" fmla="*/ 251630 w 5051433"/>
                <a:gd name="connsiteY5" fmla="*/ 2820421 h 3797068"/>
                <a:gd name="connsiteX6" fmla="*/ 328339 w 5051433"/>
                <a:gd name="connsiteY6" fmla="*/ 2496388 h 3797068"/>
                <a:gd name="connsiteX7" fmla="*/ 422763 w 5051433"/>
                <a:gd name="connsiteY7" fmla="*/ 2066414 h 3797068"/>
                <a:gd name="connsiteX8" fmla="*/ 474523 w 5051433"/>
                <a:gd name="connsiteY8" fmla="*/ 1899601 h 3797068"/>
                <a:gd name="connsiteX9" fmla="*/ 513397 w 5051433"/>
                <a:gd name="connsiteY9" fmla="*/ 1813984 h 3797068"/>
                <a:gd name="connsiteX10" fmla="*/ 536224 w 5051433"/>
                <a:gd name="connsiteY10" fmla="*/ 1781645 h 3797068"/>
                <a:gd name="connsiteX11" fmla="*/ 586408 w 5051433"/>
                <a:gd name="connsiteY11" fmla="*/ 1718157 h 3797068"/>
                <a:gd name="connsiteX12" fmla="*/ 719091 w 5051433"/>
                <a:gd name="connsiteY12" fmla="*/ 1564632 h 3797068"/>
                <a:gd name="connsiteX13" fmla="*/ 964757 w 5051433"/>
                <a:gd name="connsiteY13" fmla="*/ 1305840 h 3797068"/>
                <a:gd name="connsiteX14" fmla="*/ 1460651 w 5051433"/>
                <a:gd name="connsiteY14" fmla="*/ 814439 h 3797068"/>
                <a:gd name="connsiteX15" fmla="*/ 1992232 w 5051433"/>
                <a:gd name="connsiteY15" fmla="*/ 256842 h 3797068"/>
                <a:gd name="connsiteX16" fmla="*/ 2016069 w 5051433"/>
                <a:gd name="connsiteY16" fmla="*/ 0 h 3797068"/>
                <a:gd name="connsiteX17" fmla="*/ 5051433 w 5051433"/>
                <a:gd name="connsiteY17" fmla="*/ 0 h 3797068"/>
                <a:gd name="connsiteX18" fmla="*/ 1791107 w 5051433"/>
                <a:gd name="connsiteY18" fmla="*/ 2423901 h 3797068"/>
                <a:gd name="connsiteX19" fmla="*/ 1848154 w 5051433"/>
                <a:gd name="connsiteY19" fmla="*/ 1809237 h 3797068"/>
                <a:gd name="connsiteX20" fmla="*/ 1268879 w 5051433"/>
                <a:gd name="connsiteY20" fmla="*/ 2303571 h 3797068"/>
                <a:gd name="connsiteX21" fmla="*/ 1262893 w 5051433"/>
                <a:gd name="connsiteY21" fmla="*/ 2328762 h 3797068"/>
                <a:gd name="connsiteX22" fmla="*/ 1192077 w 5051433"/>
                <a:gd name="connsiteY22" fmla="*/ 2558282 h 3797068"/>
                <a:gd name="connsiteX23" fmla="*/ 1091018 w 5051433"/>
                <a:gd name="connsiteY23" fmla="*/ 2827735 h 3797068"/>
                <a:gd name="connsiteX24" fmla="*/ 1005396 w 5051433"/>
                <a:gd name="connsiteY24" fmla="*/ 3028468 h 3797068"/>
                <a:gd name="connsiteX25" fmla="*/ 904393 w 5051433"/>
                <a:gd name="connsiteY25" fmla="*/ 3228627 h 3797068"/>
                <a:gd name="connsiteX26" fmla="*/ 786914 w 5051433"/>
                <a:gd name="connsiteY26" fmla="*/ 3421009 h 3797068"/>
                <a:gd name="connsiteX27" fmla="*/ 720161 w 5051433"/>
                <a:gd name="connsiteY27" fmla="*/ 3509689 h 3797068"/>
                <a:gd name="connsiteX28" fmla="*/ 693685 w 5051433"/>
                <a:gd name="connsiteY28" fmla="*/ 3542671 h 3797068"/>
                <a:gd name="connsiteX29" fmla="*/ 586539 w 5051433"/>
                <a:gd name="connsiteY29" fmla="*/ 3635714 h 3797068"/>
                <a:gd name="connsiteX30" fmla="*/ 492670 w 5051433"/>
                <a:gd name="connsiteY30" fmla="*/ 3703943 h 3797068"/>
                <a:gd name="connsiteX31" fmla="*/ 387923 w 5051433"/>
                <a:gd name="connsiteY31" fmla="*/ 3759122 h 3797068"/>
                <a:gd name="connsiteX32" fmla="*/ 304115 w 5051433"/>
                <a:gd name="connsiteY32" fmla="*/ 3786271 h 3797068"/>
                <a:gd name="connsiteX33" fmla="*/ 248396 w 5051433"/>
                <a:gd name="connsiteY33" fmla="*/ 3797068 h 3797068"/>
                <a:gd name="connsiteX34" fmla="*/ 194011 w 5051433"/>
                <a:gd name="connsiteY34" fmla="*/ 3795123 h 3797068"/>
                <a:gd name="connsiteX35" fmla="*/ 140481 w 5051433"/>
                <a:gd name="connsiteY35" fmla="*/ 3781345 h 3797068"/>
                <a:gd name="connsiteX36" fmla="*/ 90263 w 5051433"/>
                <a:gd name="connsiteY36" fmla="*/ 3756530 h 3797068"/>
                <a:gd name="connsiteX37" fmla="*/ 41865 w 5051433"/>
                <a:gd name="connsiteY37" fmla="*/ 3716399 h 3797068"/>
                <a:gd name="connsiteX38" fmla="*/ 19491 w 5051433"/>
                <a:gd name="connsiteY38" fmla="*/ 3689515 h 3797068"/>
                <a:gd name="connsiteX39" fmla="*/ 7057 w 5051433"/>
                <a:gd name="connsiteY39" fmla="*/ 3666841 h 3797068"/>
                <a:gd name="connsiteX40" fmla="*/ 0 w 5051433"/>
                <a:gd name="connsiteY40" fmla="*/ 3603534 h 3797068"/>
                <a:gd name="connsiteX0" fmla="*/ 0 w 2016069"/>
                <a:gd name="connsiteY0" fmla="*/ 3603534 h 3797068"/>
                <a:gd name="connsiteX1" fmla="*/ 14010 w 2016069"/>
                <a:gd name="connsiteY1" fmla="*/ 3522882 h 3797068"/>
                <a:gd name="connsiteX2" fmla="*/ 44707 w 2016069"/>
                <a:gd name="connsiteY2" fmla="*/ 3423725 h 3797068"/>
                <a:gd name="connsiteX3" fmla="*/ 108535 w 2016069"/>
                <a:gd name="connsiteY3" fmla="*/ 3249862 h 3797068"/>
                <a:gd name="connsiteX4" fmla="*/ 208744 w 2016069"/>
                <a:gd name="connsiteY4" fmla="*/ 2971919 h 3797068"/>
                <a:gd name="connsiteX5" fmla="*/ 251630 w 2016069"/>
                <a:gd name="connsiteY5" fmla="*/ 2820421 h 3797068"/>
                <a:gd name="connsiteX6" fmla="*/ 328339 w 2016069"/>
                <a:gd name="connsiteY6" fmla="*/ 2496388 h 3797068"/>
                <a:gd name="connsiteX7" fmla="*/ 422763 w 2016069"/>
                <a:gd name="connsiteY7" fmla="*/ 2066414 h 3797068"/>
                <a:gd name="connsiteX8" fmla="*/ 474523 w 2016069"/>
                <a:gd name="connsiteY8" fmla="*/ 1899601 h 3797068"/>
                <a:gd name="connsiteX9" fmla="*/ 513397 w 2016069"/>
                <a:gd name="connsiteY9" fmla="*/ 1813984 h 3797068"/>
                <a:gd name="connsiteX10" fmla="*/ 536224 w 2016069"/>
                <a:gd name="connsiteY10" fmla="*/ 1781645 h 3797068"/>
                <a:gd name="connsiteX11" fmla="*/ 586408 w 2016069"/>
                <a:gd name="connsiteY11" fmla="*/ 1718157 h 3797068"/>
                <a:gd name="connsiteX12" fmla="*/ 719091 w 2016069"/>
                <a:gd name="connsiteY12" fmla="*/ 1564632 h 3797068"/>
                <a:gd name="connsiteX13" fmla="*/ 964757 w 2016069"/>
                <a:gd name="connsiteY13" fmla="*/ 1305840 h 3797068"/>
                <a:gd name="connsiteX14" fmla="*/ 1460651 w 2016069"/>
                <a:gd name="connsiteY14" fmla="*/ 814439 h 3797068"/>
                <a:gd name="connsiteX15" fmla="*/ 1992232 w 2016069"/>
                <a:gd name="connsiteY15" fmla="*/ 256842 h 3797068"/>
                <a:gd name="connsiteX16" fmla="*/ 2016069 w 2016069"/>
                <a:gd name="connsiteY16" fmla="*/ 0 h 3797068"/>
                <a:gd name="connsiteX17" fmla="*/ 1791107 w 2016069"/>
                <a:gd name="connsiteY17" fmla="*/ 2423901 h 3797068"/>
                <a:gd name="connsiteX18" fmla="*/ 1848154 w 2016069"/>
                <a:gd name="connsiteY18" fmla="*/ 1809237 h 3797068"/>
                <a:gd name="connsiteX19" fmla="*/ 1268879 w 2016069"/>
                <a:gd name="connsiteY19" fmla="*/ 2303571 h 3797068"/>
                <a:gd name="connsiteX20" fmla="*/ 1262893 w 2016069"/>
                <a:gd name="connsiteY20" fmla="*/ 2328762 h 3797068"/>
                <a:gd name="connsiteX21" fmla="*/ 1192077 w 2016069"/>
                <a:gd name="connsiteY21" fmla="*/ 2558282 h 3797068"/>
                <a:gd name="connsiteX22" fmla="*/ 1091018 w 2016069"/>
                <a:gd name="connsiteY22" fmla="*/ 2827735 h 3797068"/>
                <a:gd name="connsiteX23" fmla="*/ 1005396 w 2016069"/>
                <a:gd name="connsiteY23" fmla="*/ 3028468 h 3797068"/>
                <a:gd name="connsiteX24" fmla="*/ 904393 w 2016069"/>
                <a:gd name="connsiteY24" fmla="*/ 3228627 h 3797068"/>
                <a:gd name="connsiteX25" fmla="*/ 786914 w 2016069"/>
                <a:gd name="connsiteY25" fmla="*/ 3421009 h 3797068"/>
                <a:gd name="connsiteX26" fmla="*/ 720161 w 2016069"/>
                <a:gd name="connsiteY26" fmla="*/ 3509689 h 3797068"/>
                <a:gd name="connsiteX27" fmla="*/ 693685 w 2016069"/>
                <a:gd name="connsiteY27" fmla="*/ 3542671 h 3797068"/>
                <a:gd name="connsiteX28" fmla="*/ 586539 w 2016069"/>
                <a:gd name="connsiteY28" fmla="*/ 3635714 h 3797068"/>
                <a:gd name="connsiteX29" fmla="*/ 492670 w 2016069"/>
                <a:gd name="connsiteY29" fmla="*/ 3703943 h 3797068"/>
                <a:gd name="connsiteX30" fmla="*/ 387923 w 2016069"/>
                <a:gd name="connsiteY30" fmla="*/ 3759122 h 3797068"/>
                <a:gd name="connsiteX31" fmla="*/ 304115 w 2016069"/>
                <a:gd name="connsiteY31" fmla="*/ 3786271 h 3797068"/>
                <a:gd name="connsiteX32" fmla="*/ 248396 w 2016069"/>
                <a:gd name="connsiteY32" fmla="*/ 3797068 h 3797068"/>
                <a:gd name="connsiteX33" fmla="*/ 194011 w 2016069"/>
                <a:gd name="connsiteY33" fmla="*/ 3795123 h 3797068"/>
                <a:gd name="connsiteX34" fmla="*/ 140481 w 2016069"/>
                <a:gd name="connsiteY34" fmla="*/ 3781345 h 3797068"/>
                <a:gd name="connsiteX35" fmla="*/ 90263 w 2016069"/>
                <a:gd name="connsiteY35" fmla="*/ 3756530 h 3797068"/>
                <a:gd name="connsiteX36" fmla="*/ 41865 w 2016069"/>
                <a:gd name="connsiteY36" fmla="*/ 3716399 h 3797068"/>
                <a:gd name="connsiteX37" fmla="*/ 19491 w 2016069"/>
                <a:gd name="connsiteY37" fmla="*/ 3689515 h 3797068"/>
                <a:gd name="connsiteX38" fmla="*/ 7057 w 2016069"/>
                <a:gd name="connsiteY38" fmla="*/ 3666841 h 3797068"/>
                <a:gd name="connsiteX39" fmla="*/ 0 w 2016069"/>
                <a:gd name="connsiteY39" fmla="*/ 3603534 h 3797068"/>
                <a:gd name="connsiteX0" fmla="*/ 0 w 1992232"/>
                <a:gd name="connsiteY0" fmla="*/ 3346692 h 3540226"/>
                <a:gd name="connsiteX1" fmla="*/ 14010 w 1992232"/>
                <a:gd name="connsiteY1" fmla="*/ 3266040 h 3540226"/>
                <a:gd name="connsiteX2" fmla="*/ 44707 w 1992232"/>
                <a:gd name="connsiteY2" fmla="*/ 3166883 h 3540226"/>
                <a:gd name="connsiteX3" fmla="*/ 108535 w 1992232"/>
                <a:gd name="connsiteY3" fmla="*/ 2993020 h 3540226"/>
                <a:gd name="connsiteX4" fmla="*/ 208744 w 1992232"/>
                <a:gd name="connsiteY4" fmla="*/ 2715077 h 3540226"/>
                <a:gd name="connsiteX5" fmla="*/ 251630 w 1992232"/>
                <a:gd name="connsiteY5" fmla="*/ 2563579 h 3540226"/>
                <a:gd name="connsiteX6" fmla="*/ 328339 w 1992232"/>
                <a:gd name="connsiteY6" fmla="*/ 2239546 h 3540226"/>
                <a:gd name="connsiteX7" fmla="*/ 422763 w 1992232"/>
                <a:gd name="connsiteY7" fmla="*/ 1809572 h 3540226"/>
                <a:gd name="connsiteX8" fmla="*/ 474523 w 1992232"/>
                <a:gd name="connsiteY8" fmla="*/ 1642759 h 3540226"/>
                <a:gd name="connsiteX9" fmla="*/ 513397 w 1992232"/>
                <a:gd name="connsiteY9" fmla="*/ 1557142 h 3540226"/>
                <a:gd name="connsiteX10" fmla="*/ 536224 w 1992232"/>
                <a:gd name="connsiteY10" fmla="*/ 1524803 h 3540226"/>
                <a:gd name="connsiteX11" fmla="*/ 586408 w 1992232"/>
                <a:gd name="connsiteY11" fmla="*/ 1461315 h 3540226"/>
                <a:gd name="connsiteX12" fmla="*/ 719091 w 1992232"/>
                <a:gd name="connsiteY12" fmla="*/ 1307790 h 3540226"/>
                <a:gd name="connsiteX13" fmla="*/ 964757 w 1992232"/>
                <a:gd name="connsiteY13" fmla="*/ 1048998 h 3540226"/>
                <a:gd name="connsiteX14" fmla="*/ 1460651 w 1992232"/>
                <a:gd name="connsiteY14" fmla="*/ 557597 h 3540226"/>
                <a:gd name="connsiteX15" fmla="*/ 1992232 w 1992232"/>
                <a:gd name="connsiteY15" fmla="*/ 0 h 3540226"/>
                <a:gd name="connsiteX16" fmla="*/ 1791107 w 1992232"/>
                <a:gd name="connsiteY16" fmla="*/ 2167059 h 3540226"/>
                <a:gd name="connsiteX17" fmla="*/ 1848154 w 1992232"/>
                <a:gd name="connsiteY17" fmla="*/ 1552395 h 3540226"/>
                <a:gd name="connsiteX18" fmla="*/ 1268879 w 1992232"/>
                <a:gd name="connsiteY18" fmla="*/ 2046729 h 3540226"/>
                <a:gd name="connsiteX19" fmla="*/ 1262893 w 1992232"/>
                <a:gd name="connsiteY19" fmla="*/ 2071920 h 3540226"/>
                <a:gd name="connsiteX20" fmla="*/ 1192077 w 1992232"/>
                <a:gd name="connsiteY20" fmla="*/ 2301440 h 3540226"/>
                <a:gd name="connsiteX21" fmla="*/ 1091018 w 1992232"/>
                <a:gd name="connsiteY21" fmla="*/ 2570893 h 3540226"/>
                <a:gd name="connsiteX22" fmla="*/ 1005396 w 1992232"/>
                <a:gd name="connsiteY22" fmla="*/ 2771626 h 3540226"/>
                <a:gd name="connsiteX23" fmla="*/ 904393 w 1992232"/>
                <a:gd name="connsiteY23" fmla="*/ 2971785 h 3540226"/>
                <a:gd name="connsiteX24" fmla="*/ 786914 w 1992232"/>
                <a:gd name="connsiteY24" fmla="*/ 3164167 h 3540226"/>
                <a:gd name="connsiteX25" fmla="*/ 720161 w 1992232"/>
                <a:gd name="connsiteY25" fmla="*/ 3252847 h 3540226"/>
                <a:gd name="connsiteX26" fmla="*/ 693685 w 1992232"/>
                <a:gd name="connsiteY26" fmla="*/ 3285829 h 3540226"/>
                <a:gd name="connsiteX27" fmla="*/ 586539 w 1992232"/>
                <a:gd name="connsiteY27" fmla="*/ 3378872 h 3540226"/>
                <a:gd name="connsiteX28" fmla="*/ 492670 w 1992232"/>
                <a:gd name="connsiteY28" fmla="*/ 3447101 h 3540226"/>
                <a:gd name="connsiteX29" fmla="*/ 387923 w 1992232"/>
                <a:gd name="connsiteY29" fmla="*/ 3502280 h 3540226"/>
                <a:gd name="connsiteX30" fmla="*/ 304115 w 1992232"/>
                <a:gd name="connsiteY30" fmla="*/ 3529429 h 3540226"/>
                <a:gd name="connsiteX31" fmla="*/ 248396 w 1992232"/>
                <a:gd name="connsiteY31" fmla="*/ 3540226 h 3540226"/>
                <a:gd name="connsiteX32" fmla="*/ 194011 w 1992232"/>
                <a:gd name="connsiteY32" fmla="*/ 3538281 h 3540226"/>
                <a:gd name="connsiteX33" fmla="*/ 140481 w 1992232"/>
                <a:gd name="connsiteY33" fmla="*/ 3524503 h 3540226"/>
                <a:gd name="connsiteX34" fmla="*/ 90263 w 1992232"/>
                <a:gd name="connsiteY34" fmla="*/ 3499688 h 3540226"/>
                <a:gd name="connsiteX35" fmla="*/ 41865 w 1992232"/>
                <a:gd name="connsiteY35" fmla="*/ 3459557 h 3540226"/>
                <a:gd name="connsiteX36" fmla="*/ 19491 w 1992232"/>
                <a:gd name="connsiteY36" fmla="*/ 3432673 h 3540226"/>
                <a:gd name="connsiteX37" fmla="*/ 7057 w 1992232"/>
                <a:gd name="connsiteY37" fmla="*/ 3409999 h 3540226"/>
                <a:gd name="connsiteX38" fmla="*/ 0 w 1992232"/>
                <a:gd name="connsiteY38" fmla="*/ 3346692 h 3540226"/>
                <a:gd name="connsiteX0" fmla="*/ 0 w 1992232"/>
                <a:gd name="connsiteY0" fmla="*/ 3346692 h 3540226"/>
                <a:gd name="connsiteX1" fmla="*/ 14010 w 1992232"/>
                <a:gd name="connsiteY1" fmla="*/ 3266040 h 3540226"/>
                <a:gd name="connsiteX2" fmla="*/ 44707 w 1992232"/>
                <a:gd name="connsiteY2" fmla="*/ 3166883 h 3540226"/>
                <a:gd name="connsiteX3" fmla="*/ 108535 w 1992232"/>
                <a:gd name="connsiteY3" fmla="*/ 2993020 h 3540226"/>
                <a:gd name="connsiteX4" fmla="*/ 208744 w 1992232"/>
                <a:gd name="connsiteY4" fmla="*/ 2715077 h 3540226"/>
                <a:gd name="connsiteX5" fmla="*/ 251630 w 1992232"/>
                <a:gd name="connsiteY5" fmla="*/ 2563579 h 3540226"/>
                <a:gd name="connsiteX6" fmla="*/ 328339 w 1992232"/>
                <a:gd name="connsiteY6" fmla="*/ 2239546 h 3540226"/>
                <a:gd name="connsiteX7" fmla="*/ 422763 w 1992232"/>
                <a:gd name="connsiteY7" fmla="*/ 1809572 h 3540226"/>
                <a:gd name="connsiteX8" fmla="*/ 474523 w 1992232"/>
                <a:gd name="connsiteY8" fmla="*/ 1642759 h 3540226"/>
                <a:gd name="connsiteX9" fmla="*/ 513397 w 1992232"/>
                <a:gd name="connsiteY9" fmla="*/ 1557142 h 3540226"/>
                <a:gd name="connsiteX10" fmla="*/ 536224 w 1992232"/>
                <a:gd name="connsiteY10" fmla="*/ 1524803 h 3540226"/>
                <a:gd name="connsiteX11" fmla="*/ 586408 w 1992232"/>
                <a:gd name="connsiteY11" fmla="*/ 1461315 h 3540226"/>
                <a:gd name="connsiteX12" fmla="*/ 719091 w 1992232"/>
                <a:gd name="connsiteY12" fmla="*/ 1307790 h 3540226"/>
                <a:gd name="connsiteX13" fmla="*/ 964757 w 1992232"/>
                <a:gd name="connsiteY13" fmla="*/ 1048998 h 3540226"/>
                <a:gd name="connsiteX14" fmla="*/ 1460651 w 1992232"/>
                <a:gd name="connsiteY14" fmla="*/ 557597 h 3540226"/>
                <a:gd name="connsiteX15" fmla="*/ 1992232 w 1992232"/>
                <a:gd name="connsiteY15" fmla="*/ 0 h 3540226"/>
                <a:gd name="connsiteX16" fmla="*/ 1848154 w 1992232"/>
                <a:gd name="connsiteY16" fmla="*/ 1552395 h 3540226"/>
                <a:gd name="connsiteX17" fmla="*/ 1268879 w 1992232"/>
                <a:gd name="connsiteY17" fmla="*/ 2046729 h 3540226"/>
                <a:gd name="connsiteX18" fmla="*/ 1262893 w 1992232"/>
                <a:gd name="connsiteY18" fmla="*/ 2071920 h 3540226"/>
                <a:gd name="connsiteX19" fmla="*/ 1192077 w 1992232"/>
                <a:gd name="connsiteY19" fmla="*/ 2301440 h 3540226"/>
                <a:gd name="connsiteX20" fmla="*/ 1091018 w 1992232"/>
                <a:gd name="connsiteY20" fmla="*/ 2570893 h 3540226"/>
                <a:gd name="connsiteX21" fmla="*/ 1005396 w 1992232"/>
                <a:gd name="connsiteY21" fmla="*/ 2771626 h 3540226"/>
                <a:gd name="connsiteX22" fmla="*/ 904393 w 1992232"/>
                <a:gd name="connsiteY22" fmla="*/ 2971785 h 3540226"/>
                <a:gd name="connsiteX23" fmla="*/ 786914 w 1992232"/>
                <a:gd name="connsiteY23" fmla="*/ 3164167 h 3540226"/>
                <a:gd name="connsiteX24" fmla="*/ 720161 w 1992232"/>
                <a:gd name="connsiteY24" fmla="*/ 3252847 h 3540226"/>
                <a:gd name="connsiteX25" fmla="*/ 693685 w 1992232"/>
                <a:gd name="connsiteY25" fmla="*/ 3285829 h 3540226"/>
                <a:gd name="connsiteX26" fmla="*/ 586539 w 1992232"/>
                <a:gd name="connsiteY26" fmla="*/ 3378872 h 3540226"/>
                <a:gd name="connsiteX27" fmla="*/ 492670 w 1992232"/>
                <a:gd name="connsiteY27" fmla="*/ 3447101 h 3540226"/>
                <a:gd name="connsiteX28" fmla="*/ 387923 w 1992232"/>
                <a:gd name="connsiteY28" fmla="*/ 3502280 h 3540226"/>
                <a:gd name="connsiteX29" fmla="*/ 304115 w 1992232"/>
                <a:gd name="connsiteY29" fmla="*/ 3529429 h 3540226"/>
                <a:gd name="connsiteX30" fmla="*/ 248396 w 1992232"/>
                <a:gd name="connsiteY30" fmla="*/ 3540226 h 3540226"/>
                <a:gd name="connsiteX31" fmla="*/ 194011 w 1992232"/>
                <a:gd name="connsiteY31" fmla="*/ 3538281 h 3540226"/>
                <a:gd name="connsiteX32" fmla="*/ 140481 w 1992232"/>
                <a:gd name="connsiteY32" fmla="*/ 3524503 h 3540226"/>
                <a:gd name="connsiteX33" fmla="*/ 90263 w 1992232"/>
                <a:gd name="connsiteY33" fmla="*/ 3499688 h 3540226"/>
                <a:gd name="connsiteX34" fmla="*/ 41865 w 1992232"/>
                <a:gd name="connsiteY34" fmla="*/ 3459557 h 3540226"/>
                <a:gd name="connsiteX35" fmla="*/ 19491 w 1992232"/>
                <a:gd name="connsiteY35" fmla="*/ 3432673 h 3540226"/>
                <a:gd name="connsiteX36" fmla="*/ 7057 w 1992232"/>
                <a:gd name="connsiteY36" fmla="*/ 3409999 h 3540226"/>
                <a:gd name="connsiteX37" fmla="*/ 0 w 1992232"/>
                <a:gd name="connsiteY37" fmla="*/ 3346692 h 3540226"/>
                <a:gd name="connsiteX0" fmla="*/ 0 w 2225512"/>
                <a:gd name="connsiteY0" fmla="*/ 3346692 h 3540226"/>
                <a:gd name="connsiteX1" fmla="*/ 14010 w 2225512"/>
                <a:gd name="connsiteY1" fmla="*/ 3266040 h 3540226"/>
                <a:gd name="connsiteX2" fmla="*/ 44707 w 2225512"/>
                <a:gd name="connsiteY2" fmla="*/ 3166883 h 3540226"/>
                <a:gd name="connsiteX3" fmla="*/ 108535 w 2225512"/>
                <a:gd name="connsiteY3" fmla="*/ 2993020 h 3540226"/>
                <a:gd name="connsiteX4" fmla="*/ 208744 w 2225512"/>
                <a:gd name="connsiteY4" fmla="*/ 2715077 h 3540226"/>
                <a:gd name="connsiteX5" fmla="*/ 251630 w 2225512"/>
                <a:gd name="connsiteY5" fmla="*/ 2563579 h 3540226"/>
                <a:gd name="connsiteX6" fmla="*/ 328339 w 2225512"/>
                <a:gd name="connsiteY6" fmla="*/ 2239546 h 3540226"/>
                <a:gd name="connsiteX7" fmla="*/ 422763 w 2225512"/>
                <a:gd name="connsiteY7" fmla="*/ 1809572 h 3540226"/>
                <a:gd name="connsiteX8" fmla="*/ 474523 w 2225512"/>
                <a:gd name="connsiteY8" fmla="*/ 1642759 h 3540226"/>
                <a:gd name="connsiteX9" fmla="*/ 513397 w 2225512"/>
                <a:gd name="connsiteY9" fmla="*/ 1557142 h 3540226"/>
                <a:gd name="connsiteX10" fmla="*/ 536224 w 2225512"/>
                <a:gd name="connsiteY10" fmla="*/ 1524803 h 3540226"/>
                <a:gd name="connsiteX11" fmla="*/ 586408 w 2225512"/>
                <a:gd name="connsiteY11" fmla="*/ 1461315 h 3540226"/>
                <a:gd name="connsiteX12" fmla="*/ 719091 w 2225512"/>
                <a:gd name="connsiteY12" fmla="*/ 1307790 h 3540226"/>
                <a:gd name="connsiteX13" fmla="*/ 964757 w 2225512"/>
                <a:gd name="connsiteY13" fmla="*/ 1048998 h 3540226"/>
                <a:gd name="connsiteX14" fmla="*/ 1460651 w 2225512"/>
                <a:gd name="connsiteY14" fmla="*/ 557597 h 3540226"/>
                <a:gd name="connsiteX15" fmla="*/ 1992232 w 2225512"/>
                <a:gd name="connsiteY15" fmla="*/ 0 h 3540226"/>
                <a:gd name="connsiteX16" fmla="*/ 2225512 w 2225512"/>
                <a:gd name="connsiteY16" fmla="*/ 1346565 h 3540226"/>
                <a:gd name="connsiteX17" fmla="*/ 1268879 w 2225512"/>
                <a:gd name="connsiteY17" fmla="*/ 2046729 h 3540226"/>
                <a:gd name="connsiteX18" fmla="*/ 1262893 w 2225512"/>
                <a:gd name="connsiteY18" fmla="*/ 2071920 h 3540226"/>
                <a:gd name="connsiteX19" fmla="*/ 1192077 w 2225512"/>
                <a:gd name="connsiteY19" fmla="*/ 2301440 h 3540226"/>
                <a:gd name="connsiteX20" fmla="*/ 1091018 w 2225512"/>
                <a:gd name="connsiteY20" fmla="*/ 2570893 h 3540226"/>
                <a:gd name="connsiteX21" fmla="*/ 1005396 w 2225512"/>
                <a:gd name="connsiteY21" fmla="*/ 2771626 h 3540226"/>
                <a:gd name="connsiteX22" fmla="*/ 904393 w 2225512"/>
                <a:gd name="connsiteY22" fmla="*/ 2971785 h 3540226"/>
                <a:gd name="connsiteX23" fmla="*/ 786914 w 2225512"/>
                <a:gd name="connsiteY23" fmla="*/ 3164167 h 3540226"/>
                <a:gd name="connsiteX24" fmla="*/ 720161 w 2225512"/>
                <a:gd name="connsiteY24" fmla="*/ 3252847 h 3540226"/>
                <a:gd name="connsiteX25" fmla="*/ 693685 w 2225512"/>
                <a:gd name="connsiteY25" fmla="*/ 3285829 h 3540226"/>
                <a:gd name="connsiteX26" fmla="*/ 586539 w 2225512"/>
                <a:gd name="connsiteY26" fmla="*/ 3378872 h 3540226"/>
                <a:gd name="connsiteX27" fmla="*/ 492670 w 2225512"/>
                <a:gd name="connsiteY27" fmla="*/ 3447101 h 3540226"/>
                <a:gd name="connsiteX28" fmla="*/ 387923 w 2225512"/>
                <a:gd name="connsiteY28" fmla="*/ 3502280 h 3540226"/>
                <a:gd name="connsiteX29" fmla="*/ 304115 w 2225512"/>
                <a:gd name="connsiteY29" fmla="*/ 3529429 h 3540226"/>
                <a:gd name="connsiteX30" fmla="*/ 248396 w 2225512"/>
                <a:gd name="connsiteY30" fmla="*/ 3540226 h 3540226"/>
                <a:gd name="connsiteX31" fmla="*/ 194011 w 2225512"/>
                <a:gd name="connsiteY31" fmla="*/ 3538281 h 3540226"/>
                <a:gd name="connsiteX32" fmla="*/ 140481 w 2225512"/>
                <a:gd name="connsiteY32" fmla="*/ 3524503 h 3540226"/>
                <a:gd name="connsiteX33" fmla="*/ 90263 w 2225512"/>
                <a:gd name="connsiteY33" fmla="*/ 3499688 h 3540226"/>
                <a:gd name="connsiteX34" fmla="*/ 41865 w 2225512"/>
                <a:gd name="connsiteY34" fmla="*/ 3459557 h 3540226"/>
                <a:gd name="connsiteX35" fmla="*/ 19491 w 2225512"/>
                <a:gd name="connsiteY35" fmla="*/ 3432673 h 3540226"/>
                <a:gd name="connsiteX36" fmla="*/ 7057 w 2225512"/>
                <a:gd name="connsiteY36" fmla="*/ 3409999 h 3540226"/>
                <a:gd name="connsiteX37" fmla="*/ 0 w 2225512"/>
                <a:gd name="connsiteY37" fmla="*/ 3346692 h 3540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225512" h="3540226">
                  <a:moveTo>
                    <a:pt x="0" y="3346692"/>
                  </a:moveTo>
                  <a:cubicBezTo>
                    <a:pt x="4600" y="3319906"/>
                    <a:pt x="9410" y="3292826"/>
                    <a:pt x="14010" y="3266040"/>
                  </a:cubicBezTo>
                  <a:lnTo>
                    <a:pt x="44707" y="3166883"/>
                  </a:lnTo>
                  <a:lnTo>
                    <a:pt x="108535" y="2993020"/>
                  </a:lnTo>
                  <a:lnTo>
                    <a:pt x="208744" y="2715077"/>
                  </a:lnTo>
                  <a:lnTo>
                    <a:pt x="251630" y="2563579"/>
                  </a:lnTo>
                  <a:lnTo>
                    <a:pt x="328339" y="2239546"/>
                  </a:lnTo>
                  <a:lnTo>
                    <a:pt x="422763" y="1809572"/>
                  </a:lnTo>
                  <a:lnTo>
                    <a:pt x="474523" y="1642759"/>
                  </a:lnTo>
                  <a:lnTo>
                    <a:pt x="513397" y="1557142"/>
                  </a:lnTo>
                  <a:cubicBezTo>
                    <a:pt x="520977" y="1546246"/>
                    <a:pt x="528644" y="1535699"/>
                    <a:pt x="536224" y="1524803"/>
                  </a:cubicBezTo>
                  <a:lnTo>
                    <a:pt x="586408" y="1461315"/>
                  </a:lnTo>
                  <a:lnTo>
                    <a:pt x="719091" y="1307790"/>
                  </a:lnTo>
                  <a:lnTo>
                    <a:pt x="964757" y="1048998"/>
                  </a:lnTo>
                  <a:lnTo>
                    <a:pt x="1460651" y="557597"/>
                  </a:lnTo>
                  <a:lnTo>
                    <a:pt x="1992232" y="0"/>
                  </a:lnTo>
                  <a:lnTo>
                    <a:pt x="2225512" y="1346565"/>
                  </a:lnTo>
                  <a:lnTo>
                    <a:pt x="1268879" y="2046729"/>
                  </a:lnTo>
                  <a:cubicBezTo>
                    <a:pt x="1266855" y="2055009"/>
                    <a:pt x="1264918" y="2063640"/>
                    <a:pt x="1262893" y="2071920"/>
                  </a:cubicBezTo>
                  <a:lnTo>
                    <a:pt x="1192077" y="2301440"/>
                  </a:lnTo>
                  <a:lnTo>
                    <a:pt x="1091018" y="2570893"/>
                  </a:lnTo>
                  <a:lnTo>
                    <a:pt x="1005396" y="2771626"/>
                  </a:lnTo>
                  <a:lnTo>
                    <a:pt x="904393" y="2971785"/>
                  </a:lnTo>
                  <a:lnTo>
                    <a:pt x="786914" y="3164167"/>
                  </a:lnTo>
                  <a:lnTo>
                    <a:pt x="720161" y="3252847"/>
                  </a:lnTo>
                  <a:lnTo>
                    <a:pt x="693685" y="3285829"/>
                  </a:lnTo>
                  <a:lnTo>
                    <a:pt x="586539" y="3378872"/>
                  </a:lnTo>
                  <a:lnTo>
                    <a:pt x="492670" y="3447101"/>
                  </a:lnTo>
                  <a:lnTo>
                    <a:pt x="387923" y="3502280"/>
                  </a:lnTo>
                  <a:lnTo>
                    <a:pt x="304115" y="3529429"/>
                  </a:lnTo>
                  <a:lnTo>
                    <a:pt x="248396" y="3540226"/>
                  </a:lnTo>
                  <a:lnTo>
                    <a:pt x="194011" y="3538281"/>
                  </a:lnTo>
                  <a:lnTo>
                    <a:pt x="140481" y="3524503"/>
                  </a:lnTo>
                  <a:lnTo>
                    <a:pt x="90263" y="3499688"/>
                  </a:lnTo>
                  <a:lnTo>
                    <a:pt x="41865" y="3459557"/>
                  </a:lnTo>
                  <a:lnTo>
                    <a:pt x="19491" y="3432673"/>
                  </a:lnTo>
                  <a:lnTo>
                    <a:pt x="7057" y="3409999"/>
                  </a:lnTo>
                  <a:cubicBezTo>
                    <a:pt x="4754" y="3388906"/>
                    <a:pt x="2303" y="3367785"/>
                    <a:pt x="0" y="3346692"/>
                  </a:cubicBezTo>
                  <a:close/>
                </a:path>
              </a:pathLst>
            </a:custGeom>
            <a:solidFill>
              <a:srgbClr val="FBD2B6"/>
            </a:solidFill>
            <a:ln w="9525">
              <a:solidFill>
                <a:srgbClr val="FF999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8D3ECA4C-99CB-4468-8AEC-62A294E9EEBA}"/>
                </a:ext>
              </a:extLst>
            </p:cNvPr>
            <p:cNvSpPr/>
            <p:nvPr/>
          </p:nvSpPr>
          <p:spPr>
            <a:xfrm rot="3017122">
              <a:off x="19253511" y="21322870"/>
              <a:ext cx="84469" cy="1209021"/>
            </a:xfrm>
            <a:prstGeom prst="roundRect">
              <a:avLst>
                <a:gd name="adj" fmla="val 50000"/>
              </a:avLst>
            </a:prstGeom>
            <a:solidFill>
              <a:srgbClr val="FBD2B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51CD8844-3B05-4FD2-8AE9-1BFAF0389324}"/>
              </a:ext>
            </a:extLst>
          </p:cNvPr>
          <p:cNvSpPr/>
          <p:nvPr/>
        </p:nvSpPr>
        <p:spPr>
          <a:xfrm>
            <a:off x="594297" y="465129"/>
            <a:ext cx="17221613" cy="10874723"/>
          </a:xfrm>
          <a:prstGeom prst="roundRect">
            <a:avLst>
              <a:gd name="adj" fmla="val 14321"/>
            </a:avLst>
          </a:prstGeom>
          <a:solidFill>
            <a:schemeClr val="bg1"/>
          </a:solidFill>
          <a:ln w="381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72000" rIns="36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5400">
                <a:solidFill>
                  <a:schemeClr val="accent6">
                    <a:lumMod val="50000"/>
                  </a:schemeClr>
                </a:solidFill>
                <a:latin typeface="+mj-lt"/>
              </a:rPr>
              <a:t>  1. </a:t>
            </a:r>
            <a:r>
              <a:rPr lang="ko-KR" altLang="en-US" sz="5400">
                <a:solidFill>
                  <a:schemeClr val="accent6">
                    <a:lumMod val="50000"/>
                  </a:schemeClr>
                </a:solidFill>
                <a:latin typeface="+mj-lt"/>
              </a:rPr>
              <a:t>개발 동기</a:t>
            </a:r>
            <a:endParaRPr lang="en-US" altLang="ko-KR" sz="540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>
              <a:lnSpc>
                <a:spcPct val="120000"/>
              </a:lnSpc>
            </a:pPr>
            <a:endParaRPr lang="en-US" altLang="ko-KR" sz="100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ko-KR" altLang="en-US" sz="4000">
                <a:solidFill>
                  <a:srgbClr val="000000"/>
                </a:solidFill>
                <a:latin typeface="+mj-lt"/>
              </a:rPr>
              <a:t>작년에 뉴스 기사에서 어린이가 </a:t>
            </a:r>
            <a:r>
              <a:rPr lang="ko-KR" altLang="en-US" sz="440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어린이집 셔틀버스에서 내리지 못한 채</a:t>
            </a:r>
            <a:r>
              <a:rPr lang="ko-KR" altLang="en-US" sz="4400">
                <a:solidFill>
                  <a:srgbClr val="000000"/>
                </a:solidFill>
                <a:latin typeface="+mj-lt"/>
              </a:rPr>
              <a:t> </a:t>
            </a:r>
            <a:r>
              <a:rPr lang="ko-KR" altLang="en-US" sz="4000" u="sng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무려 </a:t>
            </a:r>
            <a:r>
              <a:rPr lang="en-US" altLang="ko-KR" sz="4000" u="sng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4000" u="sng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시간이나 방치되어</a:t>
            </a:r>
            <a:r>
              <a:rPr lang="ko-KR" altLang="en-US" sz="4000">
                <a:solidFill>
                  <a:srgbClr val="000000"/>
                </a:solidFill>
                <a:latin typeface="+mj-lt"/>
              </a:rPr>
              <a:t> 숨진 안타까운 사고를 보았습니다</a:t>
            </a:r>
            <a:r>
              <a:rPr lang="en-US" altLang="ko-KR" sz="4000">
                <a:solidFill>
                  <a:srgbClr val="000000"/>
                </a:solidFill>
                <a:latin typeface="+mj-lt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05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ko-KR" altLang="en-US" sz="4000">
                <a:solidFill>
                  <a:srgbClr val="000000"/>
                </a:solidFill>
                <a:latin typeface="+mj-lt"/>
              </a:rPr>
              <a:t>다시는 이런 일이 없도록</a:t>
            </a:r>
            <a:r>
              <a:rPr lang="en-US" altLang="ko-KR" sz="4000">
                <a:solidFill>
                  <a:srgbClr val="000000"/>
                </a:solidFill>
                <a:latin typeface="+mj-lt"/>
              </a:rPr>
              <a:t>, </a:t>
            </a:r>
            <a:r>
              <a:rPr lang="ko-KR" altLang="en-US" sz="4000">
                <a:solidFill>
                  <a:srgbClr val="000000"/>
                </a:solidFill>
                <a:latin typeface="+mj-lt"/>
              </a:rPr>
              <a:t>그리고 부모님들이 자녀의 안전에 걱정하지 않도록 하는 </a:t>
            </a:r>
            <a:r>
              <a:rPr lang="ko-KR" altLang="en-US" sz="480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셔틀버스 안전 지킴이</a:t>
            </a:r>
            <a:r>
              <a:rPr lang="ko-KR" altLang="en-US" sz="4000">
                <a:solidFill>
                  <a:srgbClr val="000000"/>
                </a:solidFill>
                <a:latin typeface="+mj-lt"/>
              </a:rPr>
              <a:t>를 만들어야겠다고 생각했습니다</a:t>
            </a:r>
            <a:r>
              <a:rPr lang="en-US" altLang="ko-KR" sz="4000">
                <a:solidFill>
                  <a:srgbClr val="000000"/>
                </a:solidFill>
                <a:latin typeface="+mj-lt"/>
              </a:rPr>
              <a:t>.</a:t>
            </a:r>
            <a:endParaRPr lang="ko-KR" altLang="en-US" sz="4000">
              <a:latin typeface="+mj-lt"/>
            </a:endParaRPr>
          </a:p>
          <a:p>
            <a:pPr>
              <a:lnSpc>
                <a:spcPct val="120000"/>
              </a:lnSpc>
            </a:pPr>
            <a:endParaRPr lang="ko-KR" altLang="en-US" sz="400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9A4ADA-452B-4F25-937C-42271BDDC0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17"/>
          <a:stretch/>
        </p:blipFill>
        <p:spPr bwMode="auto">
          <a:xfrm>
            <a:off x="8996162" y="6164735"/>
            <a:ext cx="7948465" cy="408994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2E6B77C-5A0F-441E-9102-A7A73AC2D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720" y="6123480"/>
            <a:ext cx="6619171" cy="413698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81AFDDD1-D2F9-42A0-A584-30D8B9150C30}"/>
              </a:ext>
            </a:extLst>
          </p:cNvPr>
          <p:cNvSpPr txBox="1"/>
          <p:nvPr/>
        </p:nvSpPr>
        <p:spPr>
          <a:xfrm>
            <a:off x="1849503" y="10415022"/>
            <a:ext cx="606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출처 </a:t>
            </a:r>
            <a:r>
              <a:rPr lang="en-US" altLang="ko-KR"/>
              <a:t>: news1, </a:t>
            </a:r>
            <a:r>
              <a:rPr lang="ko-KR" altLang="en-US"/>
              <a:t>폭염속 어린이집 통학차에 방치 </a:t>
            </a:r>
            <a:r>
              <a:rPr lang="en-US" altLang="ko-KR"/>
              <a:t>4</a:t>
            </a:r>
            <a:r>
              <a:rPr lang="ko-KR" altLang="en-US"/>
              <a:t>세 여아 질식사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7214A87-39D2-44AA-96C4-F36C22330926}"/>
              </a:ext>
            </a:extLst>
          </p:cNvPr>
          <p:cNvSpPr txBox="1"/>
          <p:nvPr/>
        </p:nvSpPr>
        <p:spPr>
          <a:xfrm>
            <a:off x="9674765" y="10471145"/>
            <a:ext cx="698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출처 </a:t>
            </a:r>
            <a:r>
              <a:rPr lang="en-US" altLang="ko-KR"/>
              <a:t>: </a:t>
            </a:r>
            <a:r>
              <a:rPr lang="ko-KR" altLang="en-US"/>
              <a:t>서울경제</a:t>
            </a:r>
            <a:r>
              <a:rPr lang="en-US" altLang="ko-KR"/>
              <a:t>, 9</a:t>
            </a:r>
            <a:r>
              <a:rPr lang="ko-KR" altLang="en-US"/>
              <a:t>인승 작은 통학차였는데</a:t>
            </a:r>
            <a:r>
              <a:rPr lang="en-US" altLang="ko-KR"/>
              <a:t>…</a:t>
            </a:r>
            <a:r>
              <a:rPr lang="ko-KR" altLang="en-US"/>
              <a:t>폭염에 방치돼 숨진 </a:t>
            </a:r>
            <a:r>
              <a:rPr lang="en-US" altLang="ko-KR"/>
              <a:t>4</a:t>
            </a:r>
            <a:r>
              <a:rPr lang="ko-KR" altLang="en-US"/>
              <a:t>살 부검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30E546A2-2313-4898-B650-09D88CD38CBF}"/>
              </a:ext>
            </a:extLst>
          </p:cNvPr>
          <p:cNvSpPr/>
          <p:nvPr/>
        </p:nvSpPr>
        <p:spPr>
          <a:xfrm>
            <a:off x="609042" y="11968541"/>
            <a:ext cx="10065975" cy="5811804"/>
          </a:xfrm>
          <a:prstGeom prst="roundRect">
            <a:avLst>
              <a:gd name="adj" fmla="val 27944"/>
            </a:avLst>
          </a:prstGeom>
          <a:solidFill>
            <a:schemeClr val="bg1"/>
          </a:solidFill>
          <a:ln w="381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72000" rIns="36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5400">
                <a:solidFill>
                  <a:schemeClr val="accent6">
                    <a:lumMod val="50000"/>
                  </a:schemeClr>
                </a:solidFill>
                <a:latin typeface="+mj-lt"/>
              </a:rPr>
              <a:t>  2. </a:t>
            </a:r>
            <a:r>
              <a:rPr lang="ko-KR" altLang="en-US" sz="5400">
                <a:solidFill>
                  <a:schemeClr val="accent6">
                    <a:lumMod val="50000"/>
                  </a:schemeClr>
                </a:solidFill>
                <a:latin typeface="+mj-lt"/>
              </a:rPr>
              <a:t>작품 개요</a:t>
            </a:r>
            <a:endParaRPr lang="en-US" altLang="ko-KR" sz="540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>
              <a:lnSpc>
                <a:spcPct val="120000"/>
              </a:lnSpc>
            </a:pPr>
            <a:endParaRPr lang="en-US" altLang="ko-KR" sz="105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ko-KR" altLang="en-US" sz="4000">
                <a:solidFill>
                  <a:schemeClr val="tx1"/>
                </a:solidFill>
                <a:latin typeface="+mj-lt"/>
              </a:rPr>
              <a:t>아이들이 셔틀버스를 통해 등하교 할 때</a:t>
            </a:r>
            <a:r>
              <a:rPr lang="en-US" altLang="ko-KR" sz="4000">
                <a:solidFill>
                  <a:schemeClr val="tx1"/>
                </a:solidFill>
                <a:latin typeface="+mj-lt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ko-KR" altLang="en-US" sz="4000">
                <a:solidFill>
                  <a:schemeClr val="tx1"/>
                </a:solidFill>
                <a:latin typeface="+mj-lt"/>
              </a:rPr>
              <a:t>발생하는 모든 상황을 </a:t>
            </a:r>
            <a:r>
              <a:rPr lang="ko-KR" altLang="en-US" sz="48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선생님 및 학부모들에게 공유</a:t>
            </a:r>
            <a:r>
              <a:rPr lang="ko-KR" altLang="en-US" sz="4000">
                <a:solidFill>
                  <a:schemeClr val="tx1"/>
                </a:solidFill>
                <a:latin typeface="+mj-lt"/>
              </a:rPr>
              <a:t>하여 안전사고를 예방하도록 합니다</a:t>
            </a:r>
            <a:r>
              <a:rPr lang="en-US" altLang="ko-KR" sz="4000">
                <a:solidFill>
                  <a:schemeClr val="tx1"/>
                </a:solidFill>
                <a:latin typeface="+mj-lt"/>
              </a:rPr>
              <a:t>.</a:t>
            </a:r>
            <a:endParaRPr lang="ko-KR" altLang="en-US" sz="400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1C4892A2-8438-4F15-9DD4-BD3D2FEE2CF6}"/>
              </a:ext>
            </a:extLst>
          </p:cNvPr>
          <p:cNvGrpSpPr/>
          <p:nvPr/>
        </p:nvGrpSpPr>
        <p:grpSpPr>
          <a:xfrm>
            <a:off x="23160607" y="14172519"/>
            <a:ext cx="3089938" cy="3089938"/>
            <a:chOff x="23848792" y="14146718"/>
            <a:chExt cx="3089938" cy="3089938"/>
          </a:xfrm>
        </p:grpSpPr>
        <p:pic>
          <p:nvPicPr>
            <p:cNvPr id="113" name="그래픽 112" descr="아기를 바꾸는 여자">
              <a:extLst>
                <a:ext uri="{FF2B5EF4-FFF2-40B4-BE49-F238E27FC236}">
                  <a16:creationId xmlns:a16="http://schemas.microsoft.com/office/drawing/2014/main" id="{07AB16CC-C04C-4350-8F01-C4AD975CA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3848792" y="14146718"/>
              <a:ext cx="3089938" cy="3089938"/>
            </a:xfrm>
            <a:prstGeom prst="rect">
              <a:avLst/>
            </a:prstGeom>
          </p:spPr>
        </p:pic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39C8DB3-216D-4E9F-AA93-80544C53093A}"/>
                </a:ext>
              </a:extLst>
            </p:cNvPr>
            <p:cNvSpPr/>
            <p:nvPr/>
          </p:nvSpPr>
          <p:spPr>
            <a:xfrm>
              <a:off x="25165935" y="15622262"/>
              <a:ext cx="1482095" cy="1233178"/>
            </a:xfrm>
            <a:prstGeom prst="rect">
              <a:avLst/>
            </a:prstGeom>
            <a:solidFill>
              <a:schemeClr val="bg1"/>
            </a:solidFill>
            <a:ln w="381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0B0AE23-1FE4-46B4-B9DA-9D28348AA429}"/>
                </a:ext>
              </a:extLst>
            </p:cNvPr>
            <p:cNvSpPr/>
            <p:nvPr/>
          </p:nvSpPr>
          <p:spPr>
            <a:xfrm>
              <a:off x="25215363" y="15610200"/>
              <a:ext cx="98857" cy="480938"/>
            </a:xfrm>
            <a:prstGeom prst="rect">
              <a:avLst/>
            </a:prstGeom>
            <a:solidFill>
              <a:schemeClr val="bg1"/>
            </a:solidFill>
            <a:ln w="381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111" name="그래픽 110" descr="꼬마 여자">
            <a:extLst>
              <a:ext uri="{FF2B5EF4-FFF2-40B4-BE49-F238E27FC236}">
                <a16:creationId xmlns:a16="http://schemas.microsoft.com/office/drawing/2014/main" id="{92414BC6-8DD1-4D86-B114-40CEE2E5CAE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25125668" y="13925360"/>
            <a:ext cx="3292864" cy="3292864"/>
          </a:xfrm>
          <a:prstGeom prst="rect">
            <a:avLst/>
          </a:prstGeom>
        </p:spPr>
      </p:pic>
      <p:grpSp>
        <p:nvGrpSpPr>
          <p:cNvPr id="1031" name="그룹 1030">
            <a:extLst>
              <a:ext uri="{FF2B5EF4-FFF2-40B4-BE49-F238E27FC236}">
                <a16:creationId xmlns:a16="http://schemas.microsoft.com/office/drawing/2014/main" id="{523FE328-C072-4A0F-96C8-9F30AC81435E}"/>
              </a:ext>
            </a:extLst>
          </p:cNvPr>
          <p:cNvGrpSpPr/>
          <p:nvPr/>
        </p:nvGrpSpPr>
        <p:grpSpPr>
          <a:xfrm>
            <a:off x="1557720" y="30162177"/>
            <a:ext cx="16731380" cy="11456667"/>
            <a:chOff x="7621438" y="27793853"/>
            <a:chExt cx="17742514" cy="1214903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F87432-5EEA-4E64-B312-C7B2952E4B30}"/>
                </a:ext>
              </a:extLst>
            </p:cNvPr>
            <p:cNvSpPr txBox="1"/>
            <p:nvPr/>
          </p:nvSpPr>
          <p:spPr>
            <a:xfrm>
              <a:off x="14021600" y="32135763"/>
              <a:ext cx="195895" cy="1071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4400"/>
            </a:p>
          </p:txBody>
        </p:sp>
        <p:grpSp>
          <p:nvGrpSpPr>
            <p:cNvPr id="227" name="그룹 226">
              <a:extLst>
                <a:ext uri="{FF2B5EF4-FFF2-40B4-BE49-F238E27FC236}">
                  <a16:creationId xmlns:a16="http://schemas.microsoft.com/office/drawing/2014/main" id="{E21CFA18-DBEF-4B21-AE98-54719695A382}"/>
                </a:ext>
              </a:extLst>
            </p:cNvPr>
            <p:cNvGrpSpPr/>
            <p:nvPr/>
          </p:nvGrpSpPr>
          <p:grpSpPr>
            <a:xfrm>
              <a:off x="13141444" y="27793853"/>
              <a:ext cx="6714763" cy="10765882"/>
              <a:chOff x="619216" y="152821"/>
              <a:chExt cx="3933733" cy="6295750"/>
            </a:xfrm>
          </p:grpSpPr>
          <p:sp>
            <p:nvSpPr>
              <p:cNvPr id="277" name="사각형: 둥근 모서리 276">
                <a:extLst>
                  <a:ext uri="{FF2B5EF4-FFF2-40B4-BE49-F238E27FC236}">
                    <a16:creationId xmlns:a16="http://schemas.microsoft.com/office/drawing/2014/main" id="{1F511F08-A413-4CF9-9F14-2BDF9497D233}"/>
                  </a:ext>
                </a:extLst>
              </p:cNvPr>
              <p:cNvSpPr/>
              <p:nvPr/>
            </p:nvSpPr>
            <p:spPr>
              <a:xfrm rot="5400000">
                <a:off x="-561792" y="1333829"/>
                <a:ext cx="6295750" cy="3933733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800"/>
              </a:p>
            </p:txBody>
          </p: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5D57379B-CE40-40BE-A1DC-A6929EBF3F5B}"/>
                  </a:ext>
                </a:extLst>
              </p:cNvPr>
              <p:cNvSpPr txBox="1"/>
              <p:nvPr/>
            </p:nvSpPr>
            <p:spPr>
              <a:xfrm>
                <a:off x="985883" y="369742"/>
                <a:ext cx="1108633" cy="335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>
                    <a:solidFill>
                      <a:srgbClr val="00B0F0"/>
                    </a:solidFill>
                  </a:rPr>
                  <a:t>SU</a:t>
                </a:r>
                <a:r>
                  <a:rPr lang="en-US" altLang="ko-KR" sz="2800">
                    <a:solidFill>
                      <a:srgbClr val="00B050"/>
                    </a:solidFill>
                  </a:rPr>
                  <a:t>BUS</a:t>
                </a:r>
                <a:r>
                  <a:rPr lang="en-US" altLang="ko-KR" sz="2800"/>
                  <a:t>TA</a:t>
                </a:r>
                <a:endParaRPr lang="ko-KR" altLang="en-US" sz="2800"/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DE32CC4C-BD00-4869-B325-25800C03AA41}"/>
                  </a:ext>
                </a:extLst>
              </p:cNvPr>
              <p:cNvSpPr txBox="1"/>
              <p:nvPr/>
            </p:nvSpPr>
            <p:spPr>
              <a:xfrm>
                <a:off x="2833733" y="369742"/>
                <a:ext cx="1360340" cy="335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/>
                  <a:t>새싹어린이집</a:t>
                </a:r>
              </a:p>
            </p:txBody>
          </p:sp>
        </p:grpSp>
        <p:pic>
          <p:nvPicPr>
            <p:cNvPr id="228" name="그래픽 227" descr="학교 여자">
              <a:extLst>
                <a:ext uri="{FF2B5EF4-FFF2-40B4-BE49-F238E27FC236}">
                  <a16:creationId xmlns:a16="http://schemas.microsoft.com/office/drawing/2014/main" id="{136FCA14-7761-4A8E-B1E6-56F1CB328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4159126" y="30874805"/>
              <a:ext cx="1858414" cy="1861739"/>
            </a:xfrm>
            <a:prstGeom prst="rect">
              <a:avLst/>
            </a:prstGeom>
          </p:spPr>
        </p:pic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4DC2F992-0637-42AA-B630-17AD430B5A49}"/>
                </a:ext>
              </a:extLst>
            </p:cNvPr>
            <p:cNvSpPr/>
            <p:nvPr/>
          </p:nvSpPr>
          <p:spPr>
            <a:xfrm>
              <a:off x="15176254" y="29167301"/>
              <a:ext cx="2576956" cy="631567"/>
            </a:xfrm>
            <a:prstGeom prst="rect">
              <a:avLst/>
            </a:prstGeom>
            <a:solidFill>
              <a:srgbClr val="FFFF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0" tIns="360000" rIns="360000" bIns="36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김준호</a:t>
              </a:r>
            </a:p>
          </p:txBody>
        </p:sp>
        <p:pic>
          <p:nvPicPr>
            <p:cNvPr id="231" name="그래픽 230" descr="버스">
              <a:extLst>
                <a:ext uri="{FF2B5EF4-FFF2-40B4-BE49-F238E27FC236}">
                  <a16:creationId xmlns:a16="http://schemas.microsoft.com/office/drawing/2014/main" id="{CA6B4BB6-5E3C-42B7-A1A0-EBBABE88F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4297440" y="34813099"/>
              <a:ext cx="1581781" cy="1584611"/>
            </a:xfrm>
            <a:prstGeom prst="rect">
              <a:avLst/>
            </a:prstGeom>
          </p:spPr>
        </p:pic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286C7C88-2ACD-4DE4-B830-C2B53A3B8A08}"/>
                </a:ext>
              </a:extLst>
            </p:cNvPr>
            <p:cNvSpPr txBox="1"/>
            <p:nvPr/>
          </p:nvSpPr>
          <p:spPr>
            <a:xfrm>
              <a:off x="14427536" y="33016249"/>
              <a:ext cx="1256550" cy="424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/>
                <a:t>학생 정보</a:t>
              </a:r>
            </a:p>
          </p:txBody>
        </p:sp>
        <p:pic>
          <p:nvPicPr>
            <p:cNvPr id="233" name="그래픽 232" descr="여성 프로필">
              <a:extLst>
                <a:ext uri="{FF2B5EF4-FFF2-40B4-BE49-F238E27FC236}">
                  <a16:creationId xmlns:a16="http://schemas.microsoft.com/office/drawing/2014/main" id="{C1C5EA1F-F8E7-4F1B-8CB2-8CFC670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7187191" y="31108144"/>
              <a:ext cx="1560853" cy="1563646"/>
            </a:xfrm>
            <a:prstGeom prst="rect">
              <a:avLst/>
            </a:prstGeom>
          </p:spPr>
        </p:pic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072F3F68-6989-4EB9-8E41-F48270778068}"/>
                </a:ext>
              </a:extLst>
            </p:cNvPr>
            <p:cNvSpPr txBox="1"/>
            <p:nvPr/>
          </p:nvSpPr>
          <p:spPr>
            <a:xfrm>
              <a:off x="17215251" y="33044602"/>
              <a:ext cx="1504732" cy="424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/>
                <a:t>보호자 정보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8ECFFB52-3FD6-4355-A721-A35065EA8B56}"/>
                </a:ext>
              </a:extLst>
            </p:cNvPr>
            <p:cNvSpPr txBox="1"/>
            <p:nvPr/>
          </p:nvSpPr>
          <p:spPr>
            <a:xfrm>
              <a:off x="14460052" y="36887912"/>
              <a:ext cx="1256550" cy="424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/>
                <a:t>버스 정보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0495C3FA-041D-4DAA-8A39-7C7F0ED9C464}"/>
                </a:ext>
              </a:extLst>
            </p:cNvPr>
            <p:cNvSpPr txBox="1"/>
            <p:nvPr/>
          </p:nvSpPr>
          <p:spPr>
            <a:xfrm>
              <a:off x="17313042" y="36912326"/>
              <a:ext cx="1256550" cy="424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/>
                <a:t>버스 기록</a:t>
              </a:r>
              <a:endParaRPr lang="en-US" altLang="ko-KR" sz="2000"/>
            </a:p>
          </p:txBody>
        </p:sp>
        <p:sp>
          <p:nvSpPr>
            <p:cNvPr id="237" name="사각형: 둥근 모서리 236">
              <a:extLst>
                <a:ext uri="{FF2B5EF4-FFF2-40B4-BE49-F238E27FC236}">
                  <a16:creationId xmlns:a16="http://schemas.microsoft.com/office/drawing/2014/main" id="{13B40804-9B7F-4D04-BA13-BA1B386804B2}"/>
                </a:ext>
              </a:extLst>
            </p:cNvPr>
            <p:cNvSpPr/>
            <p:nvPr/>
          </p:nvSpPr>
          <p:spPr>
            <a:xfrm>
              <a:off x="13695357" y="30314732"/>
              <a:ext cx="2720903" cy="3661287"/>
            </a:xfrm>
            <a:prstGeom prst="roundRect">
              <a:avLst/>
            </a:prstGeom>
            <a:noFill/>
            <a:ln w="19050" cap="rnd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0" tIns="360000" rIns="360000" bIns="36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sz="4000">
                <a:solidFill>
                  <a:schemeClr val="tx1"/>
                </a:solidFill>
              </a:endParaRPr>
            </a:p>
          </p:txBody>
        </p:sp>
        <p:sp>
          <p:nvSpPr>
            <p:cNvPr id="238" name="사각형: 둥근 모서리 237">
              <a:extLst>
                <a:ext uri="{FF2B5EF4-FFF2-40B4-BE49-F238E27FC236}">
                  <a16:creationId xmlns:a16="http://schemas.microsoft.com/office/drawing/2014/main" id="{C1BA629A-07CE-496D-B10D-1394CFD76310}"/>
                </a:ext>
              </a:extLst>
            </p:cNvPr>
            <p:cNvSpPr/>
            <p:nvPr/>
          </p:nvSpPr>
          <p:spPr>
            <a:xfrm>
              <a:off x="16580864" y="30314732"/>
              <a:ext cx="2720903" cy="3661287"/>
            </a:xfrm>
            <a:prstGeom prst="roundRect">
              <a:avLst/>
            </a:prstGeom>
            <a:noFill/>
            <a:ln w="19050" cap="rnd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0" tIns="360000" rIns="360000" bIns="36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sz="4000">
                <a:solidFill>
                  <a:schemeClr val="tx1"/>
                </a:solidFill>
              </a:endParaRPr>
            </a:p>
          </p:txBody>
        </p:sp>
        <p:sp>
          <p:nvSpPr>
            <p:cNvPr id="239" name="사각형: 둥근 모서리 238">
              <a:extLst>
                <a:ext uri="{FF2B5EF4-FFF2-40B4-BE49-F238E27FC236}">
                  <a16:creationId xmlns:a16="http://schemas.microsoft.com/office/drawing/2014/main" id="{D7820AE0-EB7B-4A33-8A97-E5BB725EDE58}"/>
                </a:ext>
              </a:extLst>
            </p:cNvPr>
            <p:cNvSpPr/>
            <p:nvPr/>
          </p:nvSpPr>
          <p:spPr>
            <a:xfrm>
              <a:off x="16607166" y="34173117"/>
              <a:ext cx="2720903" cy="3661286"/>
            </a:xfrm>
            <a:prstGeom prst="roundRect">
              <a:avLst/>
            </a:prstGeom>
            <a:noFill/>
            <a:ln w="19050" cap="rnd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0" tIns="360000" rIns="360000" bIns="36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sz="4000">
                <a:solidFill>
                  <a:schemeClr val="tx1"/>
                </a:solidFill>
              </a:endParaRPr>
            </a:p>
          </p:txBody>
        </p:sp>
        <p:sp>
          <p:nvSpPr>
            <p:cNvPr id="240" name="사각형: 둥근 모서리 239">
              <a:extLst>
                <a:ext uri="{FF2B5EF4-FFF2-40B4-BE49-F238E27FC236}">
                  <a16:creationId xmlns:a16="http://schemas.microsoft.com/office/drawing/2014/main" id="{D0F8E786-8EF1-4B88-B249-094F5CAAE531}"/>
                </a:ext>
              </a:extLst>
            </p:cNvPr>
            <p:cNvSpPr/>
            <p:nvPr/>
          </p:nvSpPr>
          <p:spPr>
            <a:xfrm>
              <a:off x="13697636" y="34173117"/>
              <a:ext cx="2720903" cy="3661287"/>
            </a:xfrm>
            <a:prstGeom prst="roundRect">
              <a:avLst/>
            </a:prstGeom>
            <a:noFill/>
            <a:ln w="19050" cap="rnd"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0" tIns="360000" rIns="360000" bIns="36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sz="4000">
                <a:solidFill>
                  <a:schemeClr val="tx1"/>
                </a:solidFill>
              </a:endParaRPr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A3C617EB-EEF5-448A-ABC6-D1835D3FB0DD}"/>
                </a:ext>
              </a:extLst>
            </p:cNvPr>
            <p:cNvGrpSpPr/>
            <p:nvPr/>
          </p:nvGrpSpPr>
          <p:grpSpPr>
            <a:xfrm>
              <a:off x="7621438" y="28123324"/>
              <a:ext cx="5132093" cy="5382943"/>
              <a:chOff x="5085569" y="28593077"/>
              <a:chExt cx="5132093" cy="5382943"/>
            </a:xfrm>
          </p:grpSpPr>
          <p:sp>
            <p:nvSpPr>
              <p:cNvPr id="241" name="사각형: 둥근 모서리 240">
                <a:extLst>
                  <a:ext uri="{FF2B5EF4-FFF2-40B4-BE49-F238E27FC236}">
                    <a16:creationId xmlns:a16="http://schemas.microsoft.com/office/drawing/2014/main" id="{E01F1F3A-82B8-44A6-9EAC-4A058285B09E}"/>
                  </a:ext>
                </a:extLst>
              </p:cNvPr>
              <p:cNvSpPr/>
              <p:nvPr/>
            </p:nvSpPr>
            <p:spPr>
              <a:xfrm>
                <a:off x="5085569" y="28593077"/>
                <a:ext cx="5132093" cy="5382943"/>
              </a:xfrm>
              <a:prstGeom prst="roundRect">
                <a:avLst/>
              </a:prstGeom>
              <a:solidFill>
                <a:schemeClr val="bg1"/>
              </a:solidFill>
              <a:ln w="38100" cap="rnd">
                <a:solidFill>
                  <a:srgbClr val="00B0F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0" tIns="360000" rIns="360000" bIns="36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ko-KR" altLang="en-US" sz="4000">
                  <a:solidFill>
                    <a:schemeClr val="tx1"/>
                  </a:solidFill>
                </a:endParaRPr>
              </a:p>
            </p:txBody>
          </p:sp>
          <p:pic>
            <p:nvPicPr>
              <p:cNvPr id="245" name="그래픽 244" descr="학교 여자">
                <a:extLst>
                  <a:ext uri="{FF2B5EF4-FFF2-40B4-BE49-F238E27FC236}">
                    <a16:creationId xmlns:a16="http://schemas.microsoft.com/office/drawing/2014/main" id="{92A093FB-C1CC-45EF-AD9C-6F6A1BF7A4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722408" y="28796360"/>
                <a:ext cx="1858414" cy="1861739"/>
              </a:xfrm>
              <a:prstGeom prst="rect">
                <a:avLst/>
              </a:prstGeom>
            </p:spPr>
          </p:pic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0B2CBBA2-C547-4772-89C8-0B8E258946E8}"/>
                  </a:ext>
                </a:extLst>
              </p:cNvPr>
              <p:cNvSpPr txBox="1"/>
              <p:nvPr/>
            </p:nvSpPr>
            <p:spPr>
              <a:xfrm>
                <a:off x="5777850" y="31636709"/>
                <a:ext cx="3311702" cy="685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/>
                  <a:t>[</a:t>
                </a:r>
                <a:r>
                  <a:rPr lang="ko-KR" altLang="en-US"/>
                  <a:t> </a:t>
                </a:r>
                <a:r>
                  <a:rPr lang="en-US" altLang="ko-KR"/>
                  <a:t>2020</a:t>
                </a:r>
                <a:r>
                  <a:rPr lang="ko-KR" altLang="en-US"/>
                  <a:t>년 </a:t>
                </a:r>
                <a:r>
                  <a:rPr lang="en-US" altLang="ko-KR"/>
                  <a:t>5</a:t>
                </a:r>
                <a:r>
                  <a:rPr lang="ko-KR" altLang="en-US"/>
                  <a:t>월 </a:t>
                </a:r>
                <a:r>
                  <a:rPr lang="en-US" altLang="ko-KR"/>
                  <a:t>16</a:t>
                </a:r>
                <a:r>
                  <a:rPr lang="ko-KR" altLang="en-US"/>
                  <a:t>일 </a:t>
                </a:r>
                <a:r>
                  <a:rPr lang="en-US" altLang="ko-KR"/>
                  <a:t>8</a:t>
                </a:r>
                <a:r>
                  <a:rPr lang="ko-KR" altLang="en-US"/>
                  <a:t>시 </a:t>
                </a:r>
                <a:r>
                  <a:rPr lang="en-US" altLang="ko-KR"/>
                  <a:t>40</a:t>
                </a:r>
                <a:r>
                  <a:rPr lang="ko-KR" altLang="en-US"/>
                  <a:t>분 </a:t>
                </a:r>
                <a:r>
                  <a:rPr lang="en-US" altLang="ko-KR"/>
                  <a:t>]</a:t>
                </a:r>
              </a:p>
              <a:p>
                <a:pPr algn="ctr"/>
                <a:r>
                  <a:rPr lang="en-US" altLang="ko-KR"/>
                  <a:t>20</a:t>
                </a:r>
                <a:r>
                  <a:rPr lang="ko-KR" altLang="en-US"/>
                  <a:t>분전에 버스에 탑승했어요</a:t>
                </a:r>
                <a:r>
                  <a:rPr lang="en-US" altLang="ko-KR"/>
                  <a:t>.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549B2790-ECE2-431B-9B0D-12FFB996C2E2}"/>
                  </a:ext>
                </a:extLst>
              </p:cNvPr>
              <p:cNvSpPr txBox="1"/>
              <p:nvPr/>
            </p:nvSpPr>
            <p:spPr>
              <a:xfrm>
                <a:off x="5777850" y="32628694"/>
                <a:ext cx="3311702" cy="685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/>
                  <a:t>[</a:t>
                </a:r>
                <a:r>
                  <a:rPr lang="ko-KR" altLang="en-US"/>
                  <a:t> </a:t>
                </a:r>
                <a:r>
                  <a:rPr lang="en-US" altLang="ko-KR"/>
                  <a:t>2020</a:t>
                </a:r>
                <a:r>
                  <a:rPr lang="ko-KR" altLang="en-US"/>
                  <a:t>년 </a:t>
                </a:r>
                <a:r>
                  <a:rPr lang="en-US" altLang="ko-KR"/>
                  <a:t>5</a:t>
                </a:r>
                <a:r>
                  <a:rPr lang="ko-KR" altLang="en-US"/>
                  <a:t>월 </a:t>
                </a:r>
                <a:r>
                  <a:rPr lang="en-US" altLang="ko-KR"/>
                  <a:t>16</a:t>
                </a:r>
                <a:r>
                  <a:rPr lang="ko-KR" altLang="en-US"/>
                  <a:t>일 </a:t>
                </a:r>
                <a:r>
                  <a:rPr lang="en-US" altLang="ko-KR"/>
                  <a:t>8</a:t>
                </a:r>
                <a:r>
                  <a:rPr lang="ko-KR" altLang="en-US"/>
                  <a:t>시 </a:t>
                </a:r>
                <a:r>
                  <a:rPr lang="en-US" altLang="ko-KR"/>
                  <a:t>56</a:t>
                </a:r>
                <a:r>
                  <a:rPr lang="ko-KR" altLang="en-US"/>
                  <a:t>분 </a:t>
                </a:r>
                <a:r>
                  <a:rPr lang="en-US" altLang="ko-KR"/>
                  <a:t>]</a:t>
                </a:r>
              </a:p>
              <a:p>
                <a:pPr algn="ctr"/>
                <a:r>
                  <a:rPr lang="en-US" altLang="ko-KR"/>
                  <a:t>4</a:t>
                </a:r>
                <a:r>
                  <a:rPr lang="ko-KR" altLang="en-US"/>
                  <a:t>분전에 버스에서 내렸어요</a:t>
                </a:r>
                <a:r>
                  <a:rPr lang="en-US" altLang="ko-KR"/>
                  <a:t>.</a:t>
                </a:r>
              </a:p>
            </p:txBody>
          </p:sp>
          <p:grpSp>
            <p:nvGrpSpPr>
              <p:cNvPr id="248" name="그룹 247">
                <a:extLst>
                  <a:ext uri="{FF2B5EF4-FFF2-40B4-BE49-F238E27FC236}">
                    <a16:creationId xmlns:a16="http://schemas.microsoft.com/office/drawing/2014/main" id="{41F88F90-9F8C-4E0C-9105-9F604BDD29F3}"/>
                  </a:ext>
                </a:extLst>
              </p:cNvPr>
              <p:cNvGrpSpPr/>
              <p:nvPr/>
            </p:nvGrpSpPr>
            <p:grpSpPr>
              <a:xfrm>
                <a:off x="9795167" y="31746665"/>
                <a:ext cx="151842" cy="1717025"/>
                <a:chOff x="5923128" y="2156346"/>
                <a:chExt cx="218365" cy="1366006"/>
              </a:xfrm>
              <a:noFill/>
            </p:grpSpPr>
            <p:sp>
              <p:nvSpPr>
                <p:cNvPr id="275" name="직사각형 274">
                  <a:extLst>
                    <a:ext uri="{FF2B5EF4-FFF2-40B4-BE49-F238E27FC236}">
                      <a16:creationId xmlns:a16="http://schemas.microsoft.com/office/drawing/2014/main" id="{CA55AD46-9619-4258-B07C-0DA843559119}"/>
                    </a:ext>
                  </a:extLst>
                </p:cNvPr>
                <p:cNvSpPr/>
                <p:nvPr/>
              </p:nvSpPr>
              <p:spPr>
                <a:xfrm>
                  <a:off x="5923128" y="2156346"/>
                  <a:ext cx="218365" cy="1366006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0" tIns="360000" rIns="360000" bIns="36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ko-KR" altLang="en-US" sz="4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6" name="직사각형 275">
                  <a:extLst>
                    <a:ext uri="{FF2B5EF4-FFF2-40B4-BE49-F238E27FC236}">
                      <a16:creationId xmlns:a16="http://schemas.microsoft.com/office/drawing/2014/main" id="{3016D0C0-3B61-40AD-A177-BB429E2BBA76}"/>
                    </a:ext>
                  </a:extLst>
                </p:cNvPr>
                <p:cNvSpPr/>
                <p:nvPr/>
              </p:nvSpPr>
              <p:spPr>
                <a:xfrm>
                  <a:off x="5997877" y="3019556"/>
                  <a:ext cx="68870" cy="40252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0" tIns="360000" rIns="360000" bIns="36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ko-KR" altLang="en-US" sz="40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7A117109-3BD1-4D8A-B10D-2C8EEB5BA979}"/>
                  </a:ext>
                </a:extLst>
              </p:cNvPr>
              <p:cNvSpPr/>
              <p:nvPr/>
            </p:nvSpPr>
            <p:spPr>
              <a:xfrm>
                <a:off x="6178759" y="30597928"/>
                <a:ext cx="2993825" cy="750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000"/>
                  <a:t>새싹어린이집 해바라기반</a:t>
                </a:r>
                <a:endParaRPr lang="en-US" altLang="ko-KR" sz="2000"/>
              </a:p>
              <a:p>
                <a:pPr algn="ctr"/>
                <a:r>
                  <a:rPr lang="en-US" altLang="ko-KR" sz="2000"/>
                  <a:t>OOO </a:t>
                </a:r>
                <a:r>
                  <a:rPr lang="ko-KR" altLang="en-US" sz="2000"/>
                  <a:t>어린이</a:t>
                </a:r>
                <a:endParaRPr lang="en-US" altLang="ko-KR" sz="2000"/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080FE8F2-0C00-484D-A047-C5ADEC23E767}"/>
                </a:ext>
              </a:extLst>
            </p:cNvPr>
            <p:cNvGrpSpPr/>
            <p:nvPr/>
          </p:nvGrpSpPr>
          <p:grpSpPr>
            <a:xfrm>
              <a:off x="20231859" y="28198212"/>
              <a:ext cx="5132093" cy="5382943"/>
              <a:chOff x="23671591" y="28593077"/>
              <a:chExt cx="5132093" cy="5382943"/>
            </a:xfrm>
          </p:grpSpPr>
          <p:sp>
            <p:nvSpPr>
              <p:cNvPr id="243" name="사각형: 둥근 모서리 242">
                <a:extLst>
                  <a:ext uri="{FF2B5EF4-FFF2-40B4-BE49-F238E27FC236}">
                    <a16:creationId xmlns:a16="http://schemas.microsoft.com/office/drawing/2014/main" id="{807DF059-1467-4341-BCED-0540D3F0B19A}"/>
                  </a:ext>
                </a:extLst>
              </p:cNvPr>
              <p:cNvSpPr/>
              <p:nvPr/>
            </p:nvSpPr>
            <p:spPr>
              <a:xfrm>
                <a:off x="23671591" y="28593077"/>
                <a:ext cx="5132093" cy="5382943"/>
              </a:xfrm>
              <a:prstGeom prst="roundRect">
                <a:avLst/>
              </a:prstGeom>
              <a:solidFill>
                <a:schemeClr val="bg1"/>
              </a:solidFill>
              <a:ln w="38100" cap="rnd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0" tIns="360000" rIns="360000" bIns="36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ko-KR" altLang="en-US" sz="4000">
                  <a:solidFill>
                    <a:schemeClr val="tx1"/>
                  </a:solidFill>
                </a:endParaRPr>
              </a:p>
            </p:txBody>
          </p:sp>
          <p:pic>
            <p:nvPicPr>
              <p:cNvPr id="249" name="그래픽 248" descr="여성 프로필">
                <a:extLst>
                  <a:ext uri="{FF2B5EF4-FFF2-40B4-BE49-F238E27FC236}">
                    <a16:creationId xmlns:a16="http://schemas.microsoft.com/office/drawing/2014/main" id="{C31DA419-B93A-4B6E-9AC3-7E609F3F57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25457211" y="29013793"/>
                <a:ext cx="1560853" cy="1563646"/>
              </a:xfrm>
              <a:prstGeom prst="rect">
                <a:avLst/>
              </a:prstGeom>
            </p:spPr>
          </p:pic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B0D716FF-B325-44DD-9CC7-576DF6ABA148}"/>
                  </a:ext>
                </a:extLst>
              </p:cNvPr>
              <p:cNvSpPr txBox="1"/>
              <p:nvPr/>
            </p:nvSpPr>
            <p:spPr>
              <a:xfrm>
                <a:off x="24735519" y="30652442"/>
                <a:ext cx="2993825" cy="750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/>
                  <a:t>새싹어린이집 해바라기반</a:t>
                </a:r>
                <a:endParaRPr lang="en-US" altLang="ko-KR" sz="2000"/>
              </a:p>
              <a:p>
                <a:pPr algn="ctr"/>
                <a:r>
                  <a:rPr lang="en-US" altLang="ko-KR" sz="2000"/>
                  <a:t>OOO</a:t>
                </a:r>
                <a:r>
                  <a:rPr lang="ko-KR" altLang="en-US" sz="2000"/>
                  <a:t> 선생님</a:t>
                </a: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326093BA-98F9-4C22-B8F5-4FA628F72CE5}"/>
                  </a:ext>
                </a:extLst>
              </p:cNvPr>
              <p:cNvSpPr txBox="1"/>
              <p:nvPr/>
            </p:nvSpPr>
            <p:spPr>
              <a:xfrm>
                <a:off x="24200849" y="31636709"/>
                <a:ext cx="3311702" cy="685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/>
                  <a:t>[</a:t>
                </a:r>
                <a:r>
                  <a:rPr lang="ko-KR" altLang="en-US"/>
                  <a:t> </a:t>
                </a:r>
                <a:r>
                  <a:rPr lang="en-US" altLang="ko-KR"/>
                  <a:t>2020</a:t>
                </a:r>
                <a:r>
                  <a:rPr lang="ko-KR" altLang="en-US"/>
                  <a:t>년 </a:t>
                </a:r>
                <a:r>
                  <a:rPr lang="en-US" altLang="ko-KR"/>
                  <a:t>5</a:t>
                </a:r>
                <a:r>
                  <a:rPr lang="ko-KR" altLang="en-US"/>
                  <a:t>월 </a:t>
                </a:r>
                <a:r>
                  <a:rPr lang="en-US" altLang="ko-KR"/>
                  <a:t>16</a:t>
                </a:r>
                <a:r>
                  <a:rPr lang="ko-KR" altLang="en-US"/>
                  <a:t>일 </a:t>
                </a:r>
                <a:r>
                  <a:rPr lang="en-US" altLang="ko-KR"/>
                  <a:t>8</a:t>
                </a:r>
                <a:r>
                  <a:rPr lang="ko-KR" altLang="en-US"/>
                  <a:t>시 </a:t>
                </a:r>
                <a:r>
                  <a:rPr lang="en-US" altLang="ko-KR"/>
                  <a:t>40</a:t>
                </a:r>
                <a:r>
                  <a:rPr lang="ko-KR" altLang="en-US"/>
                  <a:t>분 </a:t>
                </a:r>
                <a:r>
                  <a:rPr lang="en-US" altLang="ko-KR"/>
                  <a:t>]</a:t>
                </a:r>
              </a:p>
              <a:p>
                <a:pPr algn="ctr"/>
                <a:r>
                  <a:rPr lang="en-US" altLang="ko-KR"/>
                  <a:t>20</a:t>
                </a:r>
                <a:r>
                  <a:rPr lang="ko-KR" altLang="en-US"/>
                  <a:t>분전에 탑승을 확인했어요</a:t>
                </a:r>
                <a:r>
                  <a:rPr lang="en-US" altLang="ko-KR"/>
                  <a:t>.</a:t>
                </a:r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60601EB5-9404-4C13-A182-043CE8A9C11F}"/>
                  </a:ext>
                </a:extLst>
              </p:cNvPr>
              <p:cNvSpPr txBox="1"/>
              <p:nvPr/>
            </p:nvSpPr>
            <p:spPr>
              <a:xfrm>
                <a:off x="24200851" y="32628694"/>
                <a:ext cx="3311702" cy="685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/>
                  <a:t>[</a:t>
                </a:r>
                <a:r>
                  <a:rPr lang="ko-KR" altLang="en-US"/>
                  <a:t> </a:t>
                </a:r>
                <a:r>
                  <a:rPr lang="en-US" altLang="ko-KR"/>
                  <a:t>2020</a:t>
                </a:r>
                <a:r>
                  <a:rPr lang="ko-KR" altLang="en-US"/>
                  <a:t>년 </a:t>
                </a:r>
                <a:r>
                  <a:rPr lang="en-US" altLang="ko-KR"/>
                  <a:t>5</a:t>
                </a:r>
                <a:r>
                  <a:rPr lang="ko-KR" altLang="en-US"/>
                  <a:t>월 </a:t>
                </a:r>
                <a:r>
                  <a:rPr lang="en-US" altLang="ko-KR"/>
                  <a:t>16</a:t>
                </a:r>
                <a:r>
                  <a:rPr lang="ko-KR" altLang="en-US"/>
                  <a:t>일 </a:t>
                </a:r>
                <a:r>
                  <a:rPr lang="en-US" altLang="ko-KR"/>
                  <a:t>8</a:t>
                </a:r>
                <a:r>
                  <a:rPr lang="ko-KR" altLang="en-US"/>
                  <a:t>시 </a:t>
                </a:r>
                <a:r>
                  <a:rPr lang="en-US" altLang="ko-KR"/>
                  <a:t>56</a:t>
                </a:r>
                <a:r>
                  <a:rPr lang="ko-KR" altLang="en-US"/>
                  <a:t>분 </a:t>
                </a:r>
                <a:r>
                  <a:rPr lang="en-US" altLang="ko-KR"/>
                  <a:t>]</a:t>
                </a:r>
              </a:p>
              <a:p>
                <a:pPr algn="ctr"/>
                <a:r>
                  <a:rPr lang="en-US" altLang="ko-KR"/>
                  <a:t>4</a:t>
                </a:r>
                <a:r>
                  <a:rPr lang="ko-KR" altLang="en-US"/>
                  <a:t>분전에 하차를 확인했어요</a:t>
                </a:r>
                <a:r>
                  <a:rPr lang="en-US" altLang="ko-KR"/>
                  <a:t>.</a:t>
                </a:r>
              </a:p>
            </p:txBody>
          </p:sp>
          <p:grpSp>
            <p:nvGrpSpPr>
              <p:cNvPr id="254" name="그룹 253">
                <a:extLst>
                  <a:ext uri="{FF2B5EF4-FFF2-40B4-BE49-F238E27FC236}">
                    <a16:creationId xmlns:a16="http://schemas.microsoft.com/office/drawing/2014/main" id="{AD6D7429-6B15-482C-A22B-F81C61823AF9}"/>
                  </a:ext>
                </a:extLst>
              </p:cNvPr>
              <p:cNvGrpSpPr/>
              <p:nvPr/>
            </p:nvGrpSpPr>
            <p:grpSpPr>
              <a:xfrm>
                <a:off x="28218166" y="31746665"/>
                <a:ext cx="151842" cy="1717025"/>
                <a:chOff x="5923128" y="2156346"/>
                <a:chExt cx="218365" cy="1366006"/>
              </a:xfrm>
              <a:noFill/>
            </p:grpSpPr>
            <p:sp>
              <p:nvSpPr>
                <p:cNvPr id="273" name="직사각형 272">
                  <a:extLst>
                    <a:ext uri="{FF2B5EF4-FFF2-40B4-BE49-F238E27FC236}">
                      <a16:creationId xmlns:a16="http://schemas.microsoft.com/office/drawing/2014/main" id="{A739DEE7-28A4-4D8E-906C-3C66559B10C7}"/>
                    </a:ext>
                  </a:extLst>
                </p:cNvPr>
                <p:cNvSpPr/>
                <p:nvPr/>
              </p:nvSpPr>
              <p:spPr>
                <a:xfrm>
                  <a:off x="5923128" y="2156346"/>
                  <a:ext cx="218365" cy="1366006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0" tIns="360000" rIns="360000" bIns="36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ko-KR" altLang="en-US" sz="4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4" name="직사각형 273">
                  <a:extLst>
                    <a:ext uri="{FF2B5EF4-FFF2-40B4-BE49-F238E27FC236}">
                      <a16:creationId xmlns:a16="http://schemas.microsoft.com/office/drawing/2014/main" id="{D1C507FD-1D7A-4740-8723-DF96F2F14C31}"/>
                    </a:ext>
                  </a:extLst>
                </p:cNvPr>
                <p:cNvSpPr/>
                <p:nvPr/>
              </p:nvSpPr>
              <p:spPr>
                <a:xfrm>
                  <a:off x="5997877" y="3019556"/>
                  <a:ext cx="68870" cy="40252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0" tIns="360000" rIns="360000" bIns="36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ko-KR" altLang="en-US" sz="400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024" name="그룹 1023">
              <a:extLst>
                <a:ext uri="{FF2B5EF4-FFF2-40B4-BE49-F238E27FC236}">
                  <a16:creationId xmlns:a16="http://schemas.microsoft.com/office/drawing/2014/main" id="{189ADEC7-DA8B-48D2-B53E-A6B418F03343}"/>
                </a:ext>
              </a:extLst>
            </p:cNvPr>
            <p:cNvGrpSpPr/>
            <p:nvPr/>
          </p:nvGrpSpPr>
          <p:grpSpPr>
            <a:xfrm>
              <a:off x="7664767" y="34386432"/>
              <a:ext cx="5132093" cy="5382943"/>
              <a:chOff x="5085569" y="34370134"/>
              <a:chExt cx="5132093" cy="5382943"/>
            </a:xfrm>
          </p:grpSpPr>
          <p:sp>
            <p:nvSpPr>
              <p:cNvPr id="242" name="사각형: 둥근 모서리 241">
                <a:extLst>
                  <a:ext uri="{FF2B5EF4-FFF2-40B4-BE49-F238E27FC236}">
                    <a16:creationId xmlns:a16="http://schemas.microsoft.com/office/drawing/2014/main" id="{7C04A3D7-BEEF-4B17-A5B4-5A97A9C6F4F1}"/>
                  </a:ext>
                </a:extLst>
              </p:cNvPr>
              <p:cNvSpPr/>
              <p:nvPr/>
            </p:nvSpPr>
            <p:spPr>
              <a:xfrm>
                <a:off x="5085569" y="34370134"/>
                <a:ext cx="5132093" cy="5382943"/>
              </a:xfrm>
              <a:prstGeom prst="roundRect">
                <a:avLst/>
              </a:prstGeom>
              <a:solidFill>
                <a:schemeClr val="bg1"/>
              </a:solidFill>
              <a:ln w="38100" cap="rnd">
                <a:solidFill>
                  <a:srgbClr val="92D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0" tIns="360000" rIns="360000" bIns="36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ko-KR" altLang="en-US" sz="4000">
                  <a:solidFill>
                    <a:schemeClr val="tx1"/>
                  </a:solidFill>
                </a:endParaRPr>
              </a:p>
            </p:txBody>
          </p:sp>
          <p:pic>
            <p:nvPicPr>
              <p:cNvPr id="255" name="그래픽 254" descr="버스">
                <a:extLst>
                  <a:ext uri="{FF2B5EF4-FFF2-40B4-BE49-F238E27FC236}">
                    <a16:creationId xmlns:a16="http://schemas.microsoft.com/office/drawing/2014/main" id="{2E4C91AF-EBF1-4B21-A7B8-BA5EFD5BA4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6847804" y="34985283"/>
                <a:ext cx="1581781" cy="1584611"/>
              </a:xfrm>
              <a:prstGeom prst="rect">
                <a:avLst/>
              </a:prstGeom>
            </p:spPr>
          </p:pic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2221F8A3-9ECC-492A-8F7E-C2F88975B030}"/>
                  </a:ext>
                </a:extLst>
              </p:cNvPr>
              <p:cNvSpPr/>
              <p:nvPr/>
            </p:nvSpPr>
            <p:spPr>
              <a:xfrm>
                <a:off x="6595675" y="36440551"/>
                <a:ext cx="2128587" cy="4242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000"/>
                  <a:t>버스 번호 </a:t>
                </a:r>
                <a:r>
                  <a:rPr lang="en-US" altLang="ko-KR" sz="2000"/>
                  <a:t>: 5678</a:t>
                </a:r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3D0D40BE-EA3A-49ED-A575-B2577536341E}"/>
                  </a:ext>
                </a:extLst>
              </p:cNvPr>
              <p:cNvSpPr txBox="1"/>
              <p:nvPr/>
            </p:nvSpPr>
            <p:spPr>
              <a:xfrm>
                <a:off x="6091189" y="37067042"/>
                <a:ext cx="3333800" cy="391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/>
                  <a:t>현재 버스가 어린이집에 있어요</a:t>
                </a:r>
                <a:r>
                  <a:rPr lang="en-US" altLang="ko-KR"/>
                  <a:t>.</a:t>
                </a: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688703FA-2207-4E7E-BC2D-FDE4B884E220}"/>
                  </a:ext>
                </a:extLst>
              </p:cNvPr>
              <p:cNvSpPr txBox="1"/>
              <p:nvPr/>
            </p:nvSpPr>
            <p:spPr>
              <a:xfrm>
                <a:off x="5430244" y="37586524"/>
                <a:ext cx="4034151" cy="1597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ko-KR" altLang="en-US"/>
                  <a:t>버스 속력 </a:t>
                </a:r>
                <a:r>
                  <a:rPr lang="en-US" altLang="ko-KR"/>
                  <a:t>: 0.0 km/s</a:t>
                </a:r>
              </a:p>
              <a:p>
                <a:pPr>
                  <a:lnSpc>
                    <a:spcPct val="130000"/>
                  </a:lnSpc>
                </a:pPr>
                <a:r>
                  <a:rPr lang="ko-KR" altLang="en-US"/>
                  <a:t>버스 위치 </a:t>
                </a:r>
                <a:r>
                  <a:rPr lang="en-US" altLang="ko-KR"/>
                  <a:t>: </a:t>
                </a:r>
                <a:r>
                  <a:rPr lang="ko-KR" altLang="en-US"/>
                  <a:t>서울시 동작구 </a:t>
                </a:r>
                <a:r>
                  <a:rPr lang="en-US" altLang="ko-KR"/>
                  <a:t>OO</a:t>
                </a:r>
                <a:r>
                  <a:rPr lang="ko-KR" altLang="en-US"/>
                  <a:t>어린이집</a:t>
                </a:r>
                <a:endParaRPr lang="en-US" altLang="ko-KR"/>
              </a:p>
              <a:p>
                <a:pPr>
                  <a:lnSpc>
                    <a:spcPct val="130000"/>
                  </a:lnSpc>
                </a:pPr>
                <a:r>
                  <a:rPr lang="ko-KR" altLang="en-US"/>
                  <a:t>버스 온도 </a:t>
                </a:r>
                <a:r>
                  <a:rPr lang="en-US" altLang="ko-KR"/>
                  <a:t>: 26 </a:t>
                </a:r>
                <a:r>
                  <a:rPr lang="ko-KR" altLang="en-US"/>
                  <a:t>도</a:t>
                </a:r>
                <a:endParaRPr lang="en-US" altLang="ko-KR"/>
              </a:p>
              <a:p>
                <a:pPr>
                  <a:lnSpc>
                    <a:spcPct val="130000"/>
                  </a:lnSpc>
                </a:pPr>
                <a:r>
                  <a:rPr lang="ko-KR" altLang="en-US"/>
                  <a:t>버스 습도 </a:t>
                </a:r>
                <a:r>
                  <a:rPr lang="en-US" altLang="ko-KR"/>
                  <a:t>: 20%</a:t>
                </a:r>
              </a:p>
            </p:txBody>
          </p:sp>
        </p:grpSp>
        <p:pic>
          <p:nvPicPr>
            <p:cNvPr id="267" name="그래픽 266" descr="해">
              <a:extLst>
                <a:ext uri="{FF2B5EF4-FFF2-40B4-BE49-F238E27FC236}">
                  <a16:creationId xmlns:a16="http://schemas.microsoft.com/office/drawing/2014/main" id="{C0F7F5D4-FBC2-4413-84AC-B90EA2011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7296333" y="34959268"/>
              <a:ext cx="1289962" cy="1292270"/>
            </a:xfrm>
            <a:prstGeom prst="rect">
              <a:avLst/>
            </a:prstGeom>
          </p:spPr>
        </p:pic>
        <p:grpSp>
          <p:nvGrpSpPr>
            <p:cNvPr id="1025" name="그룹 1024">
              <a:extLst>
                <a:ext uri="{FF2B5EF4-FFF2-40B4-BE49-F238E27FC236}">
                  <a16:creationId xmlns:a16="http://schemas.microsoft.com/office/drawing/2014/main" id="{08B033D1-06B9-43EB-A2D0-243A3B45A816}"/>
                </a:ext>
              </a:extLst>
            </p:cNvPr>
            <p:cNvGrpSpPr/>
            <p:nvPr/>
          </p:nvGrpSpPr>
          <p:grpSpPr>
            <a:xfrm>
              <a:off x="20231859" y="34559943"/>
              <a:ext cx="5132093" cy="5382943"/>
              <a:chOff x="23671591" y="34370134"/>
              <a:chExt cx="5132093" cy="5382943"/>
            </a:xfrm>
          </p:grpSpPr>
          <p:sp>
            <p:nvSpPr>
              <p:cNvPr id="244" name="사각형: 둥근 모서리 243">
                <a:extLst>
                  <a:ext uri="{FF2B5EF4-FFF2-40B4-BE49-F238E27FC236}">
                    <a16:creationId xmlns:a16="http://schemas.microsoft.com/office/drawing/2014/main" id="{3266E11A-5ED1-4BA4-9618-DB6002828B05}"/>
                  </a:ext>
                </a:extLst>
              </p:cNvPr>
              <p:cNvSpPr/>
              <p:nvPr/>
            </p:nvSpPr>
            <p:spPr>
              <a:xfrm>
                <a:off x="23671591" y="34370134"/>
                <a:ext cx="5132093" cy="5382943"/>
              </a:xfrm>
              <a:prstGeom prst="roundRect">
                <a:avLst/>
              </a:prstGeom>
              <a:solidFill>
                <a:schemeClr val="bg1"/>
              </a:solidFill>
              <a:ln w="38100" cap="rnd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0" tIns="360000" rIns="360000" bIns="36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ko-KR" alt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E83139D6-D4FF-4A2C-993F-82FF10DBC536}"/>
                  </a:ext>
                </a:extLst>
              </p:cNvPr>
              <p:cNvSpPr txBox="1"/>
              <p:nvPr/>
            </p:nvSpPr>
            <p:spPr>
              <a:xfrm>
                <a:off x="24288782" y="35188049"/>
                <a:ext cx="3311702" cy="685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/>
                  <a:t>[</a:t>
                </a:r>
                <a:r>
                  <a:rPr lang="ko-KR" altLang="en-US"/>
                  <a:t> </a:t>
                </a:r>
                <a:r>
                  <a:rPr lang="en-US" altLang="ko-KR"/>
                  <a:t>2020</a:t>
                </a:r>
                <a:r>
                  <a:rPr lang="ko-KR" altLang="en-US"/>
                  <a:t>년 </a:t>
                </a:r>
                <a:r>
                  <a:rPr lang="en-US" altLang="ko-KR"/>
                  <a:t>5</a:t>
                </a:r>
                <a:r>
                  <a:rPr lang="ko-KR" altLang="en-US"/>
                  <a:t>월 </a:t>
                </a:r>
                <a:r>
                  <a:rPr lang="en-US" altLang="ko-KR"/>
                  <a:t>16</a:t>
                </a:r>
                <a:r>
                  <a:rPr lang="ko-KR" altLang="en-US"/>
                  <a:t>일 </a:t>
                </a:r>
                <a:r>
                  <a:rPr lang="en-US" altLang="ko-KR"/>
                  <a:t>8</a:t>
                </a:r>
                <a:r>
                  <a:rPr lang="ko-KR" altLang="en-US"/>
                  <a:t>시 </a:t>
                </a:r>
                <a:r>
                  <a:rPr lang="en-US" altLang="ko-KR"/>
                  <a:t>10</a:t>
                </a:r>
                <a:r>
                  <a:rPr lang="ko-KR" altLang="en-US"/>
                  <a:t>분 </a:t>
                </a:r>
                <a:r>
                  <a:rPr lang="en-US" altLang="ko-KR"/>
                  <a:t>]</a:t>
                </a:r>
              </a:p>
              <a:p>
                <a:pPr algn="ctr"/>
                <a:r>
                  <a:rPr lang="ko-KR" altLang="en-US"/>
                  <a:t>버스가 </a:t>
                </a:r>
                <a:r>
                  <a:rPr lang="en-US" altLang="ko-KR"/>
                  <a:t>50</a:t>
                </a:r>
                <a:r>
                  <a:rPr lang="ko-KR" altLang="en-US"/>
                  <a:t>분전에 출발했어요</a:t>
                </a:r>
                <a:r>
                  <a:rPr lang="en-US" altLang="ko-KR"/>
                  <a:t>.</a:t>
                </a:r>
              </a:p>
            </p:txBody>
          </p:sp>
          <p:grpSp>
            <p:nvGrpSpPr>
              <p:cNvPr id="269" name="그룹 268">
                <a:extLst>
                  <a:ext uri="{FF2B5EF4-FFF2-40B4-BE49-F238E27FC236}">
                    <a16:creationId xmlns:a16="http://schemas.microsoft.com/office/drawing/2014/main" id="{8A561304-BC6C-418A-885C-A98BBE5E3E6E}"/>
                  </a:ext>
                </a:extLst>
              </p:cNvPr>
              <p:cNvGrpSpPr/>
              <p:nvPr/>
            </p:nvGrpSpPr>
            <p:grpSpPr>
              <a:xfrm>
                <a:off x="28212977" y="35241455"/>
                <a:ext cx="151842" cy="3780823"/>
                <a:chOff x="5923128" y="2156345"/>
                <a:chExt cx="218365" cy="3007894"/>
              </a:xfrm>
              <a:noFill/>
            </p:grpSpPr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id="{4887846E-520D-42D1-86D4-FDBCDE6B5EE7}"/>
                    </a:ext>
                  </a:extLst>
                </p:cNvPr>
                <p:cNvSpPr/>
                <p:nvPr/>
              </p:nvSpPr>
              <p:spPr>
                <a:xfrm>
                  <a:off x="5923128" y="2156345"/>
                  <a:ext cx="218365" cy="3007894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0" tIns="360000" rIns="360000" bIns="36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ko-KR" altLang="en-US" sz="4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직사각형 271">
                  <a:extLst>
                    <a:ext uri="{FF2B5EF4-FFF2-40B4-BE49-F238E27FC236}">
                      <a16:creationId xmlns:a16="http://schemas.microsoft.com/office/drawing/2014/main" id="{25365994-4D2D-4EBC-B455-575DF0CDECFF}"/>
                    </a:ext>
                  </a:extLst>
                </p:cNvPr>
                <p:cNvSpPr/>
                <p:nvPr/>
              </p:nvSpPr>
              <p:spPr>
                <a:xfrm>
                  <a:off x="5997877" y="3840484"/>
                  <a:ext cx="68870" cy="40252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0" tIns="360000" rIns="360000" bIns="36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ko-KR" altLang="en-US" sz="40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A17794BD-6C37-4694-8339-B6CF0C26A5B1}"/>
                  </a:ext>
                </a:extLst>
              </p:cNvPr>
              <p:cNvSpPr txBox="1"/>
              <p:nvPr/>
            </p:nvSpPr>
            <p:spPr>
              <a:xfrm>
                <a:off x="24286434" y="36118704"/>
                <a:ext cx="3311702" cy="685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/>
                  <a:t>[</a:t>
                </a:r>
                <a:r>
                  <a:rPr lang="ko-KR" altLang="en-US"/>
                  <a:t> </a:t>
                </a:r>
                <a:r>
                  <a:rPr lang="en-US" altLang="ko-KR"/>
                  <a:t>2020</a:t>
                </a:r>
                <a:r>
                  <a:rPr lang="ko-KR" altLang="en-US"/>
                  <a:t>년 </a:t>
                </a:r>
                <a:r>
                  <a:rPr lang="en-US" altLang="ko-KR"/>
                  <a:t>5</a:t>
                </a:r>
                <a:r>
                  <a:rPr lang="ko-KR" altLang="en-US"/>
                  <a:t>월 </a:t>
                </a:r>
                <a:r>
                  <a:rPr lang="en-US" altLang="ko-KR"/>
                  <a:t>16</a:t>
                </a:r>
                <a:r>
                  <a:rPr lang="ko-KR" altLang="en-US"/>
                  <a:t>일 </a:t>
                </a:r>
                <a:r>
                  <a:rPr lang="en-US" altLang="ko-KR"/>
                  <a:t>8</a:t>
                </a:r>
                <a:r>
                  <a:rPr lang="ko-KR" altLang="en-US"/>
                  <a:t>시 </a:t>
                </a:r>
                <a:r>
                  <a:rPr lang="en-US" altLang="ko-KR"/>
                  <a:t>39</a:t>
                </a:r>
                <a:r>
                  <a:rPr lang="ko-KR" altLang="en-US"/>
                  <a:t>분 </a:t>
                </a:r>
                <a:r>
                  <a:rPr lang="en-US" altLang="ko-KR"/>
                  <a:t>]</a:t>
                </a:r>
              </a:p>
              <a:p>
                <a:pPr algn="ctr"/>
                <a:r>
                  <a:rPr lang="ko-KR" altLang="en-US"/>
                  <a:t>버스가 </a:t>
                </a:r>
                <a:r>
                  <a:rPr lang="en-US" altLang="ko-KR"/>
                  <a:t>21</a:t>
                </a:r>
                <a:r>
                  <a:rPr lang="ko-KR" altLang="en-US"/>
                  <a:t>분전에 정차했어요</a:t>
                </a:r>
                <a:r>
                  <a:rPr lang="en-US" altLang="ko-KR"/>
                  <a:t>.</a:t>
                </a:r>
              </a:p>
            </p:txBody>
          </p:sp>
        </p:grpSp>
      </p:grpSp>
      <p:pic>
        <p:nvPicPr>
          <p:cNvPr id="1033" name="그래픽 1032" descr="온도계">
            <a:extLst>
              <a:ext uri="{FF2B5EF4-FFF2-40B4-BE49-F238E27FC236}">
                <a16:creationId xmlns:a16="http://schemas.microsoft.com/office/drawing/2014/main" id="{56155B2D-BC35-49A8-AA08-29D37D5DF42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2487440" y="11697067"/>
            <a:ext cx="2026401" cy="2026401"/>
          </a:xfrm>
          <a:prstGeom prst="rect">
            <a:avLst/>
          </a:prstGeom>
        </p:spPr>
      </p:pic>
      <p:sp>
        <p:nvSpPr>
          <p:cNvPr id="295" name="사각형: 둥근 모서리 294">
            <a:extLst>
              <a:ext uri="{FF2B5EF4-FFF2-40B4-BE49-F238E27FC236}">
                <a16:creationId xmlns:a16="http://schemas.microsoft.com/office/drawing/2014/main" id="{93D3D037-C7DC-4767-8589-383A054C11C9}"/>
              </a:ext>
            </a:extLst>
          </p:cNvPr>
          <p:cNvSpPr/>
          <p:nvPr/>
        </p:nvSpPr>
        <p:spPr>
          <a:xfrm>
            <a:off x="22009406" y="21390694"/>
            <a:ext cx="7684387" cy="7935566"/>
          </a:xfrm>
          <a:prstGeom prst="roundRect">
            <a:avLst>
              <a:gd name="adj" fmla="val 13490"/>
            </a:avLst>
          </a:prstGeom>
          <a:solidFill>
            <a:schemeClr val="bg1"/>
          </a:solidFill>
          <a:ln w="381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72000" rIns="36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5400">
                <a:solidFill>
                  <a:schemeClr val="accent6">
                    <a:lumMod val="50000"/>
                  </a:schemeClr>
                </a:solidFill>
                <a:latin typeface="+mj-lt"/>
              </a:rPr>
              <a:t>  4. </a:t>
            </a:r>
            <a:r>
              <a:rPr lang="ko-KR" altLang="en-US" sz="5400">
                <a:solidFill>
                  <a:schemeClr val="accent6">
                    <a:lumMod val="50000"/>
                  </a:schemeClr>
                </a:solidFill>
                <a:latin typeface="+mj-lt"/>
              </a:rPr>
              <a:t>기대효과</a:t>
            </a:r>
            <a:endParaRPr lang="en-US" altLang="ko-KR" sz="540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>
              <a:lnSpc>
                <a:spcPct val="120000"/>
              </a:lnSpc>
            </a:pPr>
            <a:endParaRPr lang="en-US" altLang="ko-KR" sz="105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altLang="ko-KR" sz="4000">
                <a:solidFill>
                  <a:schemeClr val="tx1"/>
                </a:solidFill>
                <a:latin typeface="+mj-lt"/>
              </a:rPr>
              <a:t>1) </a:t>
            </a:r>
            <a:r>
              <a:rPr lang="ko-KR" altLang="en-US" sz="4000">
                <a:solidFill>
                  <a:schemeClr val="tx1"/>
                </a:solidFill>
              </a:rPr>
              <a:t>출석 여부를 알려주므로 </a:t>
            </a:r>
            <a:r>
              <a:rPr lang="ko-KR" altLang="en-US" sz="40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자녀가 버스에 방치되는 문제를 해결</a:t>
            </a:r>
            <a:r>
              <a:rPr lang="ko-KR" altLang="en-US" sz="4000">
                <a:solidFill>
                  <a:schemeClr val="tx1"/>
                </a:solidFill>
              </a:rPr>
              <a:t>할 수 있다</a:t>
            </a:r>
            <a:r>
              <a:rPr lang="en-US" altLang="ko-KR" sz="400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00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4000">
                <a:solidFill>
                  <a:schemeClr val="tx1"/>
                </a:solidFill>
                <a:latin typeface="+mj-lt"/>
              </a:rPr>
              <a:t>2)</a:t>
            </a:r>
            <a:r>
              <a:rPr lang="ko-KR" altLang="en-US" sz="4000">
                <a:solidFill>
                  <a:schemeClr val="tx1"/>
                </a:solidFill>
              </a:rPr>
              <a:t> 버스의 위치</a:t>
            </a:r>
            <a:r>
              <a:rPr lang="en-US" altLang="ko-KR" sz="4000">
                <a:solidFill>
                  <a:schemeClr val="tx1"/>
                </a:solidFill>
              </a:rPr>
              <a:t>, </a:t>
            </a:r>
            <a:r>
              <a:rPr lang="ko-KR" altLang="en-US" sz="4000">
                <a:solidFill>
                  <a:schemeClr val="tx1"/>
                </a:solidFill>
              </a:rPr>
              <a:t>속력</a:t>
            </a:r>
            <a:r>
              <a:rPr lang="en-US" altLang="ko-KR" sz="4000">
                <a:solidFill>
                  <a:schemeClr val="tx1"/>
                </a:solidFill>
              </a:rPr>
              <a:t>, </a:t>
            </a:r>
            <a:r>
              <a:rPr lang="ko-KR" altLang="en-US" sz="4000">
                <a:solidFill>
                  <a:schemeClr val="tx1"/>
                </a:solidFill>
              </a:rPr>
              <a:t>온도</a:t>
            </a:r>
            <a:r>
              <a:rPr lang="en-US" altLang="ko-KR" sz="4000">
                <a:solidFill>
                  <a:schemeClr val="tx1"/>
                </a:solidFill>
              </a:rPr>
              <a:t>, </a:t>
            </a:r>
            <a:r>
              <a:rPr lang="ko-KR" altLang="en-US" sz="4000">
                <a:solidFill>
                  <a:schemeClr val="tx1"/>
                </a:solidFill>
              </a:rPr>
              <a:t>습도에 대한 정보를 얻어 자녀의 등하교 시 </a:t>
            </a:r>
            <a:r>
              <a:rPr lang="ko-KR" altLang="en-US" sz="40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주변 환경에 대해 안심</a:t>
            </a:r>
            <a:r>
              <a:rPr lang="ko-KR" altLang="en-US" sz="4000">
                <a:solidFill>
                  <a:schemeClr val="tx1"/>
                </a:solidFill>
              </a:rPr>
              <a:t>할 수 있다</a:t>
            </a:r>
            <a:r>
              <a:rPr lang="en-US" altLang="ko-KR" sz="4000">
                <a:solidFill>
                  <a:schemeClr val="tx1"/>
                </a:solidFill>
              </a:rPr>
              <a:t>.</a:t>
            </a:r>
            <a:endParaRPr lang="ko-KR" altLang="en-US" sz="40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6" name="사각형: 둥근 모서리 295">
            <a:extLst>
              <a:ext uri="{FF2B5EF4-FFF2-40B4-BE49-F238E27FC236}">
                <a16:creationId xmlns:a16="http://schemas.microsoft.com/office/drawing/2014/main" id="{6648FFF4-2B9B-408C-8859-FFC0FFDDA8DD}"/>
              </a:ext>
            </a:extLst>
          </p:cNvPr>
          <p:cNvSpPr/>
          <p:nvPr/>
        </p:nvSpPr>
        <p:spPr>
          <a:xfrm>
            <a:off x="19249524" y="36177891"/>
            <a:ext cx="10370086" cy="6025724"/>
          </a:xfrm>
          <a:prstGeom prst="roundRect">
            <a:avLst>
              <a:gd name="adj" fmla="val 18723"/>
            </a:avLst>
          </a:prstGeom>
          <a:solidFill>
            <a:schemeClr val="bg1"/>
          </a:solidFill>
          <a:ln w="381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72000" rIns="36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5400">
                <a:solidFill>
                  <a:schemeClr val="accent6">
                    <a:lumMod val="50000"/>
                  </a:schemeClr>
                </a:solidFill>
                <a:latin typeface="+mj-lt"/>
              </a:rPr>
              <a:t>  6. </a:t>
            </a:r>
            <a:r>
              <a:rPr lang="ko-KR" altLang="en-US" sz="5400">
                <a:solidFill>
                  <a:schemeClr val="accent6">
                    <a:lumMod val="50000"/>
                  </a:schemeClr>
                </a:solidFill>
                <a:latin typeface="+mj-lt"/>
              </a:rPr>
              <a:t>발전가능성</a:t>
            </a:r>
            <a:endParaRPr lang="en-US" altLang="ko-KR" sz="540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>
              <a:lnSpc>
                <a:spcPct val="120000"/>
              </a:lnSpc>
            </a:pPr>
            <a:endParaRPr lang="en-US" altLang="ko-KR" sz="105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ko-KR" altLang="en-US" sz="4000">
                <a:solidFill>
                  <a:schemeClr val="tx1"/>
                </a:solidFill>
                <a:latin typeface="+mj-lt"/>
              </a:rPr>
              <a:t>자녀들이 버스에 탑승 전 선생님들이 아이들의 체온을 재고 정보를 기입하면</a:t>
            </a:r>
            <a:r>
              <a:rPr lang="en-US" altLang="ko-KR" sz="4000">
                <a:solidFill>
                  <a:schemeClr val="tx1"/>
                </a:solidFill>
                <a:latin typeface="+mj-lt"/>
              </a:rPr>
              <a:t>, </a:t>
            </a:r>
            <a:r>
              <a:rPr lang="ko-KR" altLang="en-US" sz="4000">
                <a:solidFill>
                  <a:schemeClr val="tx1"/>
                </a:solidFill>
                <a:latin typeface="+mj-lt"/>
              </a:rPr>
              <a:t>셔틀버스 탑승자 전원의 체온을 감시할 수 있어 </a:t>
            </a:r>
            <a:r>
              <a:rPr lang="ko-KR" altLang="en-US" sz="40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 감염 확산</a:t>
            </a:r>
            <a:r>
              <a:rPr lang="ko-KR" altLang="en-US" sz="4000">
                <a:solidFill>
                  <a:schemeClr val="tx1"/>
                </a:solidFill>
                <a:latin typeface="+mj-lt"/>
              </a:rPr>
              <a:t>을 막을 수 있는 서비스로 발전할 수 있다</a:t>
            </a:r>
            <a:r>
              <a:rPr lang="en-US" altLang="ko-KR" sz="4000">
                <a:solidFill>
                  <a:schemeClr val="tx1"/>
                </a:solidFill>
                <a:latin typeface="+mj-lt"/>
              </a:rPr>
              <a:t>.</a:t>
            </a:r>
            <a:endParaRPr lang="ko-KR" altLang="en-US" sz="40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7" name="사각형: 둥근 모서리 296">
            <a:extLst>
              <a:ext uri="{FF2B5EF4-FFF2-40B4-BE49-F238E27FC236}">
                <a16:creationId xmlns:a16="http://schemas.microsoft.com/office/drawing/2014/main" id="{FCD1416E-C242-4903-9A47-A781AC5C6253}"/>
              </a:ext>
            </a:extLst>
          </p:cNvPr>
          <p:cNvSpPr/>
          <p:nvPr/>
        </p:nvSpPr>
        <p:spPr>
          <a:xfrm>
            <a:off x="19283918" y="29797131"/>
            <a:ext cx="10370086" cy="5909889"/>
          </a:xfrm>
          <a:prstGeom prst="roundRect">
            <a:avLst>
              <a:gd name="adj" fmla="val 18723"/>
            </a:avLst>
          </a:prstGeom>
          <a:solidFill>
            <a:schemeClr val="bg1"/>
          </a:solidFill>
          <a:ln w="381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72000" rIns="36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5400">
                <a:solidFill>
                  <a:schemeClr val="accent6">
                    <a:lumMod val="50000"/>
                  </a:schemeClr>
                </a:solidFill>
                <a:latin typeface="+mj-lt"/>
              </a:rPr>
              <a:t>  5. </a:t>
            </a:r>
            <a:r>
              <a:rPr lang="ko-KR" altLang="en-US" sz="5400">
                <a:solidFill>
                  <a:schemeClr val="accent6">
                    <a:lumMod val="50000"/>
                  </a:schemeClr>
                </a:solidFill>
                <a:latin typeface="+mj-lt"/>
              </a:rPr>
              <a:t>향후 계획</a:t>
            </a:r>
            <a:endParaRPr lang="en-US" altLang="ko-KR" sz="540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>
              <a:lnSpc>
                <a:spcPct val="120000"/>
              </a:lnSpc>
            </a:pPr>
            <a:endParaRPr lang="en-US" altLang="ko-KR" sz="1050">
              <a:solidFill>
                <a:schemeClr val="tx1"/>
              </a:solidFill>
              <a:latin typeface="+mj-lt"/>
            </a:endParaRP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4000">
                <a:solidFill>
                  <a:schemeClr val="tx1"/>
                </a:solidFill>
                <a:latin typeface="+mj-lt"/>
              </a:rPr>
              <a:t>셔틀버스 상하차 시 알림 기능 추가</a:t>
            </a:r>
            <a:endParaRPr lang="en-US" altLang="ko-KR" sz="4000">
              <a:solidFill>
                <a:schemeClr val="tx1"/>
              </a:solidFill>
              <a:latin typeface="+mj-lt"/>
            </a:endParaRP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4000">
                <a:solidFill>
                  <a:schemeClr val="tx1"/>
                </a:solidFill>
                <a:latin typeface="+mj-lt"/>
              </a:rPr>
              <a:t>어플 디자인 개선</a:t>
            </a:r>
            <a:endParaRPr lang="en-US" altLang="ko-KR" sz="4000">
              <a:solidFill>
                <a:schemeClr val="tx1"/>
              </a:solidFill>
              <a:latin typeface="+mj-lt"/>
            </a:endParaRP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4000">
                <a:solidFill>
                  <a:schemeClr val="tx1"/>
                </a:solidFill>
                <a:latin typeface="+mj-lt"/>
              </a:rPr>
              <a:t>다자녀 가정을 위한 계정 관리 구현</a:t>
            </a:r>
            <a:endParaRPr lang="en-US" altLang="ko-KR" sz="4000">
              <a:solidFill>
                <a:schemeClr val="tx1"/>
              </a:solidFill>
              <a:latin typeface="+mj-lt"/>
            </a:endParaRP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4000">
                <a:solidFill>
                  <a:schemeClr val="tx1"/>
                </a:solidFill>
                <a:latin typeface="+mj-lt"/>
              </a:rPr>
              <a:t>실제 셔틀버스에서 시연</a:t>
            </a:r>
            <a:endParaRPr lang="en-US" altLang="ko-KR" sz="4000">
              <a:solidFill>
                <a:schemeClr val="tx1"/>
              </a:solidFill>
              <a:latin typeface="+mj-lt"/>
            </a:endParaRP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4000">
                <a:solidFill>
                  <a:schemeClr val="tx1"/>
                </a:solidFill>
                <a:latin typeface="+mj-lt"/>
              </a:rPr>
              <a:t>데이터베이스 최적화</a:t>
            </a:r>
          </a:p>
        </p:txBody>
      </p:sp>
    </p:spTree>
    <p:extLst>
      <p:ext uri="{BB962C8B-B14F-4D97-AF65-F5344CB8AC3E}">
        <p14:creationId xmlns:p14="http://schemas.microsoft.com/office/powerpoint/2010/main" val="3333332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"/>
        <a:ea typeface="나눔스퀘어"/>
        <a:cs typeface=""/>
      </a:majorFont>
      <a:minorFont>
        <a:latin typeface="나눔스퀘어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433</Words>
  <Application>Microsoft Office PowerPoint</Application>
  <PresentationFormat>사용자 지정</PresentationFormat>
  <Paragraphs>81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나눔스퀘어</vt:lpstr>
      <vt:lpstr>나눔스퀘어 Bold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kwangtae</dc:creator>
  <cp:lastModifiedBy>park kwangtae</cp:lastModifiedBy>
  <cp:revision>23</cp:revision>
  <dcterms:created xsi:type="dcterms:W3CDTF">2020-06-13T02:48:36Z</dcterms:created>
  <dcterms:modified xsi:type="dcterms:W3CDTF">2020-06-20T03:30:29Z</dcterms:modified>
</cp:coreProperties>
</file>