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9" r:id="rId5"/>
    <p:sldId id="270" r:id="rId6"/>
    <p:sldId id="271" r:id="rId7"/>
    <p:sldId id="272" r:id="rId8"/>
    <p:sldId id="274" r:id="rId9"/>
    <p:sldId id="265" r:id="rId10"/>
    <p:sldId id="275" r:id="rId11"/>
    <p:sldId id="27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902B"/>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9D557-64AE-4275-9BF8-7D8BAB7678FD}" v="41" dt="2022-04-30T03:55:27.609"/>
    <p1510:client id="{4736A34F-0465-4D4E-A2CF-102459A79A95}" v="66" dt="2022-04-29T06:55:31.629"/>
    <p1510:client id="{74D7ADC3-13F7-4A5E-A8C9-AC2E6BC30079}" v="40" dt="2022-04-30T03:36:02.450"/>
    <p1510:client id="{765006B6-1568-4D4F-A78B-930049257E59}" v="334" dt="2022-05-01T04:24:28.089"/>
    <p1510:client id="{BE7A5545-6AC8-45B7-9DE6-32E9BF52A1F7}" v="4" dt="2022-05-01T07:21:09.910"/>
    <p1510:client id="{D96B04C1-17DB-45D4-9FF0-BD425F6E1723}" v="656" dt="2022-05-01T05:43:47.99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F7EBCC-9743-4D8D-B487-9CA5CA17549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kumimoji="1" lang="ja-JP" altLang="en-US"/>
        </a:p>
      </dgm:t>
    </dgm:pt>
    <dgm:pt modelId="{389FBA7B-4B63-4E11-878F-8ECB3289E06F}">
      <dgm:prSet phldrT="[テキスト]"/>
      <dgm:spPr/>
      <dgm:t>
        <a:bodyPr/>
        <a:lstStyle/>
        <a:p>
          <a:r>
            <a:rPr kumimoji="1" lang="en-US" altLang="ja-JP"/>
            <a:t> </a:t>
          </a:r>
          <a:endParaRPr kumimoji="1" lang="ja-JP" altLang="en-US"/>
        </a:p>
      </dgm:t>
    </dgm:pt>
    <dgm:pt modelId="{2C1D577A-50D9-449F-B2A0-D0BFE9907E56}" type="parTrans" cxnId="{0FD9E048-4196-43E5-8E14-7AFE61F981CE}">
      <dgm:prSet/>
      <dgm:spPr/>
      <dgm:t>
        <a:bodyPr/>
        <a:lstStyle/>
        <a:p>
          <a:endParaRPr kumimoji="1" lang="ja-JP" altLang="en-US"/>
        </a:p>
      </dgm:t>
    </dgm:pt>
    <dgm:pt modelId="{33E000FE-36E4-4BCA-ABCF-852D88A5ACC3}" type="sibTrans" cxnId="{0FD9E048-4196-43E5-8E14-7AFE61F981CE}">
      <dgm:prSet/>
      <dgm:spPr/>
      <dgm:t>
        <a:bodyPr/>
        <a:lstStyle/>
        <a:p>
          <a:endParaRPr kumimoji="1" lang="ja-JP" altLang="en-US"/>
        </a:p>
      </dgm:t>
    </dgm:pt>
    <dgm:pt modelId="{7732DE1F-809C-4123-8444-AFA073B9875A}">
      <dgm:prSet phldrT="[テキスト]"/>
      <dgm:spPr/>
      <dgm:t>
        <a:bodyPr/>
        <a:lstStyle/>
        <a:p>
          <a:r>
            <a:rPr kumimoji="1" lang="en-US" altLang="ja-JP">
              <a:solidFill>
                <a:schemeClr val="tx1">
                  <a:lumMod val="65000"/>
                  <a:lumOff val="35000"/>
                </a:schemeClr>
              </a:solidFill>
            </a:rPr>
            <a:t>Git</a:t>
          </a:r>
          <a:r>
            <a:rPr kumimoji="1" lang="en-US" altLang="ja-JP"/>
            <a:t> </a:t>
          </a:r>
          <a:r>
            <a:rPr kumimoji="1" lang="en-US" altLang="ja-JP">
              <a:solidFill>
                <a:schemeClr val="tx1">
                  <a:lumMod val="65000"/>
                  <a:lumOff val="35000"/>
                </a:schemeClr>
              </a:solidFill>
            </a:rPr>
            <a:t>Hub</a:t>
          </a:r>
        </a:p>
      </dgm:t>
    </dgm:pt>
    <dgm:pt modelId="{01A392EA-5804-49C3-B084-7A42997C0B1C}" type="parTrans" cxnId="{54D5CEA9-2120-4745-A3AD-9FF0FC1CEEC3}">
      <dgm:prSet/>
      <dgm:spPr/>
      <dgm:t>
        <a:bodyPr/>
        <a:lstStyle/>
        <a:p>
          <a:endParaRPr kumimoji="1" lang="ja-JP" altLang="en-US"/>
        </a:p>
      </dgm:t>
    </dgm:pt>
    <dgm:pt modelId="{E1D66969-FCF1-402B-9C8C-BD239568E3DC}" type="sibTrans" cxnId="{54D5CEA9-2120-4745-A3AD-9FF0FC1CEEC3}">
      <dgm:prSet/>
      <dgm:spPr/>
      <dgm:t>
        <a:bodyPr/>
        <a:lstStyle/>
        <a:p>
          <a:endParaRPr kumimoji="1" lang="ja-JP" altLang="en-US"/>
        </a:p>
      </dgm:t>
    </dgm:pt>
    <dgm:pt modelId="{06C6E519-7E53-45EC-A303-7EBA5AE2C182}">
      <dgm:prSet phldrT="[テキスト]"/>
      <dgm:spPr/>
      <dgm:t>
        <a:bodyPr/>
        <a:lstStyle/>
        <a:p>
          <a:r>
            <a:rPr kumimoji="1" lang="en-US" altLang="ja-JP">
              <a:solidFill>
                <a:schemeClr val="tx1">
                  <a:lumMod val="65000"/>
                  <a:lumOff val="35000"/>
                </a:schemeClr>
              </a:solidFill>
            </a:rPr>
            <a:t>draw.io</a:t>
          </a:r>
          <a:endParaRPr kumimoji="1" lang="ja-JP" altLang="en-US">
            <a:solidFill>
              <a:schemeClr val="tx1">
                <a:lumMod val="65000"/>
                <a:lumOff val="35000"/>
              </a:schemeClr>
            </a:solidFill>
          </a:endParaRPr>
        </a:p>
      </dgm:t>
    </dgm:pt>
    <dgm:pt modelId="{60426827-E829-4AC6-B13C-126B7B6313EE}" type="parTrans" cxnId="{E2835A4C-DF2E-4F4F-9757-305C93019B7F}">
      <dgm:prSet/>
      <dgm:spPr/>
      <dgm:t>
        <a:bodyPr/>
        <a:lstStyle/>
        <a:p>
          <a:endParaRPr kumimoji="1" lang="ja-JP" altLang="en-US"/>
        </a:p>
      </dgm:t>
    </dgm:pt>
    <dgm:pt modelId="{61C6DD7E-28FB-429B-858C-28371EEE164A}" type="sibTrans" cxnId="{E2835A4C-DF2E-4F4F-9757-305C93019B7F}">
      <dgm:prSet/>
      <dgm:spPr/>
      <dgm:t>
        <a:bodyPr/>
        <a:lstStyle/>
        <a:p>
          <a:endParaRPr kumimoji="1" lang="ja-JP" altLang="en-US"/>
        </a:p>
      </dgm:t>
    </dgm:pt>
    <dgm:pt modelId="{E710F827-4C6B-46B9-9096-A61E078BFAB9}">
      <dgm:prSet phldrT="[テキスト]"/>
      <dgm:spPr/>
      <dgm:t>
        <a:bodyPr/>
        <a:lstStyle/>
        <a:p>
          <a:r>
            <a:rPr kumimoji="1" lang="en-US" altLang="ja-JP">
              <a:solidFill>
                <a:schemeClr val="tx1">
                  <a:lumMod val="65000"/>
                  <a:lumOff val="35000"/>
                </a:schemeClr>
              </a:solidFill>
            </a:rPr>
            <a:t>source</a:t>
          </a:r>
          <a:r>
            <a:rPr kumimoji="1" lang="en-US" altLang="ja-JP"/>
            <a:t> </a:t>
          </a:r>
          <a:r>
            <a:rPr kumimoji="1" lang="en-US" altLang="ja-JP">
              <a:solidFill>
                <a:schemeClr val="tx1">
                  <a:lumMod val="65000"/>
                  <a:lumOff val="35000"/>
                </a:schemeClr>
              </a:solidFill>
            </a:rPr>
            <a:t>tree</a:t>
          </a:r>
          <a:endParaRPr kumimoji="1" lang="ja-JP" altLang="en-US">
            <a:solidFill>
              <a:schemeClr val="tx1">
                <a:lumMod val="65000"/>
                <a:lumOff val="35000"/>
              </a:schemeClr>
            </a:solidFill>
          </a:endParaRPr>
        </a:p>
      </dgm:t>
    </dgm:pt>
    <dgm:pt modelId="{15E9F63D-A1AE-44E6-88B6-3A76308CAE09}" type="parTrans" cxnId="{A0F224A3-301F-447C-B16A-65A5A5C68750}">
      <dgm:prSet/>
      <dgm:spPr/>
      <dgm:t>
        <a:bodyPr/>
        <a:lstStyle/>
        <a:p>
          <a:endParaRPr kumimoji="1" lang="ja-JP" altLang="en-US"/>
        </a:p>
      </dgm:t>
    </dgm:pt>
    <dgm:pt modelId="{155194E5-F841-4B2C-858C-6E0396EDE5E1}" type="sibTrans" cxnId="{A0F224A3-301F-447C-B16A-65A5A5C68750}">
      <dgm:prSet/>
      <dgm:spPr/>
      <dgm:t>
        <a:bodyPr/>
        <a:lstStyle/>
        <a:p>
          <a:endParaRPr kumimoji="1" lang="ja-JP" altLang="en-US"/>
        </a:p>
      </dgm:t>
    </dgm:pt>
    <dgm:pt modelId="{78BAC374-9DE6-4E56-8F35-A96110035892}">
      <dgm:prSet phldrT="[テキスト]" custT="1"/>
      <dgm:spPr/>
      <dgm:t>
        <a:bodyPr/>
        <a:lstStyle/>
        <a:p>
          <a:r>
            <a:rPr kumimoji="1" lang="ja-JP" altLang="en-US" sz="3600">
              <a:solidFill>
                <a:schemeClr val="tx1">
                  <a:lumMod val="65000"/>
                  <a:lumOff val="35000"/>
                </a:schemeClr>
              </a:solidFill>
            </a:rPr>
            <a:t>コーディング規約</a:t>
          </a:r>
          <a:r>
            <a:rPr kumimoji="1" lang="ja-JP" altLang="en-US" sz="4400"/>
            <a:t>　</a:t>
          </a:r>
          <a:r>
            <a:rPr kumimoji="1" lang="en-US" altLang="ja-JP" sz="4200">
              <a:solidFill>
                <a:schemeClr val="tx1">
                  <a:lumMod val="65000"/>
                  <a:lumOff val="35000"/>
                </a:schemeClr>
              </a:solidFill>
            </a:rPr>
            <a:t>SiSDK3</a:t>
          </a:r>
          <a:r>
            <a:rPr kumimoji="1" lang="ja-JP" altLang="en-US" sz="3600">
              <a:solidFill>
                <a:schemeClr val="tx1">
                  <a:lumMod val="65000"/>
                  <a:lumOff val="35000"/>
                </a:schemeClr>
              </a:solidFill>
            </a:rPr>
            <a:t>準拠</a:t>
          </a:r>
          <a:endParaRPr kumimoji="1" lang="ja-JP" altLang="en-US" sz="4200">
            <a:solidFill>
              <a:schemeClr val="tx1">
                <a:lumMod val="65000"/>
                <a:lumOff val="35000"/>
              </a:schemeClr>
            </a:solidFill>
          </a:endParaRPr>
        </a:p>
      </dgm:t>
    </dgm:pt>
    <dgm:pt modelId="{58B6844B-B306-4C35-BA04-CCCAAD37B38E}" type="parTrans" cxnId="{35979BFA-5E87-4119-8E0C-62FDDAE22A4C}">
      <dgm:prSet/>
      <dgm:spPr/>
      <dgm:t>
        <a:bodyPr/>
        <a:lstStyle/>
        <a:p>
          <a:endParaRPr kumimoji="1" lang="ja-JP" altLang="en-US"/>
        </a:p>
      </dgm:t>
    </dgm:pt>
    <dgm:pt modelId="{BD679944-AF0A-47B9-A304-A8B31FDEAE52}" type="sibTrans" cxnId="{35979BFA-5E87-4119-8E0C-62FDDAE22A4C}">
      <dgm:prSet/>
      <dgm:spPr/>
      <dgm:t>
        <a:bodyPr/>
        <a:lstStyle/>
        <a:p>
          <a:endParaRPr kumimoji="1" lang="ja-JP" altLang="en-US"/>
        </a:p>
      </dgm:t>
    </dgm:pt>
    <dgm:pt modelId="{07FD4959-6A22-4373-BF96-C1214E2355ED}" type="pres">
      <dgm:prSet presAssocID="{6EF7EBCC-9743-4D8D-B487-9CA5CA175493}" presName="vert0" presStyleCnt="0">
        <dgm:presLayoutVars>
          <dgm:dir/>
          <dgm:animOne val="branch"/>
          <dgm:animLvl val="lvl"/>
        </dgm:presLayoutVars>
      </dgm:prSet>
      <dgm:spPr/>
    </dgm:pt>
    <dgm:pt modelId="{49654B67-EC18-4BD0-8A3D-942E5F8A5AF6}" type="pres">
      <dgm:prSet presAssocID="{389FBA7B-4B63-4E11-878F-8ECB3289E06F}" presName="thickLine" presStyleLbl="alignNode1" presStyleIdx="0" presStyleCnt="1"/>
      <dgm:spPr/>
    </dgm:pt>
    <dgm:pt modelId="{AE892908-8E4D-450D-8ECB-2F7023EC3CA6}" type="pres">
      <dgm:prSet presAssocID="{389FBA7B-4B63-4E11-878F-8ECB3289E06F}" presName="horz1" presStyleCnt="0"/>
      <dgm:spPr/>
    </dgm:pt>
    <dgm:pt modelId="{8524171C-285C-416A-9D5C-9B4DF7CF5032}" type="pres">
      <dgm:prSet presAssocID="{389FBA7B-4B63-4E11-878F-8ECB3289E06F}" presName="tx1" presStyleLbl="revTx" presStyleIdx="0" presStyleCnt="5"/>
      <dgm:spPr/>
    </dgm:pt>
    <dgm:pt modelId="{A888DACE-92CF-468C-86DF-34D67082F157}" type="pres">
      <dgm:prSet presAssocID="{389FBA7B-4B63-4E11-878F-8ECB3289E06F}" presName="vert1" presStyleCnt="0"/>
      <dgm:spPr/>
    </dgm:pt>
    <dgm:pt modelId="{8D357538-78D4-4573-A521-1FAA45122CB3}" type="pres">
      <dgm:prSet presAssocID="{7732DE1F-809C-4123-8444-AFA073B9875A}" presName="vertSpace2a" presStyleCnt="0"/>
      <dgm:spPr/>
    </dgm:pt>
    <dgm:pt modelId="{B7703594-9D13-45E7-9618-FD618B8A950A}" type="pres">
      <dgm:prSet presAssocID="{7732DE1F-809C-4123-8444-AFA073B9875A}" presName="horz2" presStyleCnt="0"/>
      <dgm:spPr/>
    </dgm:pt>
    <dgm:pt modelId="{FDBE7EF3-EC45-4A44-AD9E-340096604A4F}" type="pres">
      <dgm:prSet presAssocID="{7732DE1F-809C-4123-8444-AFA073B9875A}" presName="horzSpace2" presStyleCnt="0"/>
      <dgm:spPr/>
    </dgm:pt>
    <dgm:pt modelId="{7728C3E9-5E87-44EE-9638-BAEF979FB1D3}" type="pres">
      <dgm:prSet presAssocID="{7732DE1F-809C-4123-8444-AFA073B9875A}" presName="tx2" presStyleLbl="revTx" presStyleIdx="1" presStyleCnt="5"/>
      <dgm:spPr/>
    </dgm:pt>
    <dgm:pt modelId="{F8C81156-1C06-4706-A571-B93FDEF3CA50}" type="pres">
      <dgm:prSet presAssocID="{7732DE1F-809C-4123-8444-AFA073B9875A}" presName="vert2" presStyleCnt="0"/>
      <dgm:spPr/>
    </dgm:pt>
    <dgm:pt modelId="{77C38E7A-E2FC-4EB6-818F-66D4D64C1905}" type="pres">
      <dgm:prSet presAssocID="{7732DE1F-809C-4123-8444-AFA073B9875A}" presName="thinLine2b" presStyleLbl="callout" presStyleIdx="0" presStyleCnt="4"/>
      <dgm:spPr/>
    </dgm:pt>
    <dgm:pt modelId="{4210518C-004D-4F4A-B8FF-C083D00D97FD}" type="pres">
      <dgm:prSet presAssocID="{7732DE1F-809C-4123-8444-AFA073B9875A}" presName="vertSpace2b" presStyleCnt="0"/>
      <dgm:spPr/>
    </dgm:pt>
    <dgm:pt modelId="{8F897562-07CF-484B-AC6B-3A56E067EE28}" type="pres">
      <dgm:prSet presAssocID="{06C6E519-7E53-45EC-A303-7EBA5AE2C182}" presName="horz2" presStyleCnt="0"/>
      <dgm:spPr/>
    </dgm:pt>
    <dgm:pt modelId="{DF761778-7760-42C0-B1A2-D412319B9FF1}" type="pres">
      <dgm:prSet presAssocID="{06C6E519-7E53-45EC-A303-7EBA5AE2C182}" presName="horzSpace2" presStyleCnt="0"/>
      <dgm:spPr/>
    </dgm:pt>
    <dgm:pt modelId="{D3C886C5-8D00-41A7-8F72-4DF1EB8F9C05}" type="pres">
      <dgm:prSet presAssocID="{06C6E519-7E53-45EC-A303-7EBA5AE2C182}" presName="tx2" presStyleLbl="revTx" presStyleIdx="2" presStyleCnt="5"/>
      <dgm:spPr/>
    </dgm:pt>
    <dgm:pt modelId="{4D197377-62DC-4095-8F83-B0F5521FC6D2}" type="pres">
      <dgm:prSet presAssocID="{06C6E519-7E53-45EC-A303-7EBA5AE2C182}" presName="vert2" presStyleCnt="0"/>
      <dgm:spPr/>
    </dgm:pt>
    <dgm:pt modelId="{BD8EA783-3E14-411E-85F1-BF45A78A6E64}" type="pres">
      <dgm:prSet presAssocID="{06C6E519-7E53-45EC-A303-7EBA5AE2C182}" presName="thinLine2b" presStyleLbl="callout" presStyleIdx="1" presStyleCnt="4"/>
      <dgm:spPr/>
    </dgm:pt>
    <dgm:pt modelId="{31433A86-3F01-4580-A0F3-665650DB7DF0}" type="pres">
      <dgm:prSet presAssocID="{06C6E519-7E53-45EC-A303-7EBA5AE2C182}" presName="vertSpace2b" presStyleCnt="0"/>
      <dgm:spPr/>
    </dgm:pt>
    <dgm:pt modelId="{52F6936F-01A8-4054-91E5-9E85B0844DB7}" type="pres">
      <dgm:prSet presAssocID="{E710F827-4C6B-46B9-9096-A61E078BFAB9}" presName="horz2" presStyleCnt="0"/>
      <dgm:spPr/>
    </dgm:pt>
    <dgm:pt modelId="{EA03DB43-BAA5-4476-A200-77D47E9B9431}" type="pres">
      <dgm:prSet presAssocID="{E710F827-4C6B-46B9-9096-A61E078BFAB9}" presName="horzSpace2" presStyleCnt="0"/>
      <dgm:spPr/>
    </dgm:pt>
    <dgm:pt modelId="{630D7FE1-5F20-4EB1-85DD-8AA4A27FD503}" type="pres">
      <dgm:prSet presAssocID="{E710F827-4C6B-46B9-9096-A61E078BFAB9}" presName="tx2" presStyleLbl="revTx" presStyleIdx="3" presStyleCnt="5"/>
      <dgm:spPr/>
    </dgm:pt>
    <dgm:pt modelId="{D0DA9F60-C3EE-4B30-BB75-5835C2BF8A9F}" type="pres">
      <dgm:prSet presAssocID="{E710F827-4C6B-46B9-9096-A61E078BFAB9}" presName="vert2" presStyleCnt="0"/>
      <dgm:spPr/>
    </dgm:pt>
    <dgm:pt modelId="{19A3C948-9C7D-4D04-9E2A-46D6F97DC792}" type="pres">
      <dgm:prSet presAssocID="{E710F827-4C6B-46B9-9096-A61E078BFAB9}" presName="thinLine2b" presStyleLbl="callout" presStyleIdx="2" presStyleCnt="4"/>
      <dgm:spPr/>
    </dgm:pt>
    <dgm:pt modelId="{96DC69D9-167E-4351-80A6-7CFACB812B10}" type="pres">
      <dgm:prSet presAssocID="{E710F827-4C6B-46B9-9096-A61E078BFAB9}" presName="vertSpace2b" presStyleCnt="0"/>
      <dgm:spPr/>
    </dgm:pt>
    <dgm:pt modelId="{A5A59AFB-95F5-478A-B63A-6ECE943643F9}" type="pres">
      <dgm:prSet presAssocID="{78BAC374-9DE6-4E56-8F35-A96110035892}" presName="horz2" presStyleCnt="0"/>
      <dgm:spPr/>
    </dgm:pt>
    <dgm:pt modelId="{ED8476AC-062A-42DD-BEF9-7884E9A07379}" type="pres">
      <dgm:prSet presAssocID="{78BAC374-9DE6-4E56-8F35-A96110035892}" presName="horzSpace2" presStyleCnt="0"/>
      <dgm:spPr/>
    </dgm:pt>
    <dgm:pt modelId="{358E3B21-6F2E-4D6D-AF35-74F97D224EDE}" type="pres">
      <dgm:prSet presAssocID="{78BAC374-9DE6-4E56-8F35-A96110035892}" presName="tx2" presStyleLbl="revTx" presStyleIdx="4" presStyleCnt="5"/>
      <dgm:spPr/>
    </dgm:pt>
    <dgm:pt modelId="{9C0F17FE-A6E3-4E2C-B1F1-DBC7C3412A31}" type="pres">
      <dgm:prSet presAssocID="{78BAC374-9DE6-4E56-8F35-A96110035892}" presName="vert2" presStyleCnt="0"/>
      <dgm:spPr/>
    </dgm:pt>
    <dgm:pt modelId="{5FC620C6-C94A-4158-B7C4-A049FAB60B22}" type="pres">
      <dgm:prSet presAssocID="{78BAC374-9DE6-4E56-8F35-A96110035892}" presName="thinLine2b" presStyleLbl="callout" presStyleIdx="3" presStyleCnt="4"/>
      <dgm:spPr/>
    </dgm:pt>
    <dgm:pt modelId="{7C2D7B68-9C57-4C3F-A3FE-E078E0AB8B56}" type="pres">
      <dgm:prSet presAssocID="{78BAC374-9DE6-4E56-8F35-A96110035892}" presName="vertSpace2b" presStyleCnt="0"/>
      <dgm:spPr/>
    </dgm:pt>
  </dgm:ptLst>
  <dgm:cxnLst>
    <dgm:cxn modelId="{73BD4E67-7CF8-4FEC-8802-6E8C0FB46895}" type="presOf" srcId="{06C6E519-7E53-45EC-A303-7EBA5AE2C182}" destId="{D3C886C5-8D00-41A7-8F72-4DF1EB8F9C05}" srcOrd="0" destOrd="0" presId="urn:microsoft.com/office/officeart/2008/layout/LinedList"/>
    <dgm:cxn modelId="{0FD9E048-4196-43E5-8E14-7AFE61F981CE}" srcId="{6EF7EBCC-9743-4D8D-B487-9CA5CA175493}" destId="{389FBA7B-4B63-4E11-878F-8ECB3289E06F}" srcOrd="0" destOrd="0" parTransId="{2C1D577A-50D9-449F-B2A0-D0BFE9907E56}" sibTransId="{33E000FE-36E4-4BCA-ABCF-852D88A5ACC3}"/>
    <dgm:cxn modelId="{E2835A4C-DF2E-4F4F-9757-305C93019B7F}" srcId="{389FBA7B-4B63-4E11-878F-8ECB3289E06F}" destId="{06C6E519-7E53-45EC-A303-7EBA5AE2C182}" srcOrd="1" destOrd="0" parTransId="{60426827-E829-4AC6-B13C-126B7B6313EE}" sibTransId="{61C6DD7E-28FB-429B-858C-28371EEE164A}"/>
    <dgm:cxn modelId="{5C151C58-D507-4491-8AE8-43B9F265F69D}" type="presOf" srcId="{389FBA7B-4B63-4E11-878F-8ECB3289E06F}" destId="{8524171C-285C-416A-9D5C-9B4DF7CF5032}" srcOrd="0" destOrd="0" presId="urn:microsoft.com/office/officeart/2008/layout/LinedList"/>
    <dgm:cxn modelId="{30F6DF78-8C4E-4F6F-810E-36A420B0309B}" type="presOf" srcId="{E710F827-4C6B-46B9-9096-A61E078BFAB9}" destId="{630D7FE1-5F20-4EB1-85DD-8AA4A27FD503}" srcOrd="0" destOrd="0" presId="urn:microsoft.com/office/officeart/2008/layout/LinedList"/>
    <dgm:cxn modelId="{DC331290-C5B4-4811-8BA4-9F37CD965D45}" type="presOf" srcId="{6EF7EBCC-9743-4D8D-B487-9CA5CA175493}" destId="{07FD4959-6A22-4373-BF96-C1214E2355ED}" srcOrd="0" destOrd="0" presId="urn:microsoft.com/office/officeart/2008/layout/LinedList"/>
    <dgm:cxn modelId="{A0F224A3-301F-447C-B16A-65A5A5C68750}" srcId="{389FBA7B-4B63-4E11-878F-8ECB3289E06F}" destId="{E710F827-4C6B-46B9-9096-A61E078BFAB9}" srcOrd="2" destOrd="0" parTransId="{15E9F63D-A1AE-44E6-88B6-3A76308CAE09}" sibTransId="{155194E5-F841-4B2C-858C-6E0396EDE5E1}"/>
    <dgm:cxn modelId="{54D5CEA9-2120-4745-A3AD-9FF0FC1CEEC3}" srcId="{389FBA7B-4B63-4E11-878F-8ECB3289E06F}" destId="{7732DE1F-809C-4123-8444-AFA073B9875A}" srcOrd="0" destOrd="0" parTransId="{01A392EA-5804-49C3-B084-7A42997C0B1C}" sibTransId="{E1D66969-FCF1-402B-9C8C-BD239568E3DC}"/>
    <dgm:cxn modelId="{1628B4B2-6784-418C-90C7-33F07BF30E17}" type="presOf" srcId="{7732DE1F-809C-4123-8444-AFA073B9875A}" destId="{7728C3E9-5E87-44EE-9638-BAEF979FB1D3}" srcOrd="0" destOrd="0" presId="urn:microsoft.com/office/officeart/2008/layout/LinedList"/>
    <dgm:cxn modelId="{9CE992DB-AC57-4CA0-B77C-27183E02919B}" type="presOf" srcId="{78BAC374-9DE6-4E56-8F35-A96110035892}" destId="{358E3B21-6F2E-4D6D-AF35-74F97D224EDE}" srcOrd="0" destOrd="0" presId="urn:microsoft.com/office/officeart/2008/layout/LinedList"/>
    <dgm:cxn modelId="{35979BFA-5E87-4119-8E0C-62FDDAE22A4C}" srcId="{389FBA7B-4B63-4E11-878F-8ECB3289E06F}" destId="{78BAC374-9DE6-4E56-8F35-A96110035892}" srcOrd="3" destOrd="0" parTransId="{58B6844B-B306-4C35-BA04-CCCAAD37B38E}" sibTransId="{BD679944-AF0A-47B9-A304-A8B31FDEAE52}"/>
    <dgm:cxn modelId="{BCD86E7E-53D8-45B5-94B9-22153854A752}" type="presParOf" srcId="{07FD4959-6A22-4373-BF96-C1214E2355ED}" destId="{49654B67-EC18-4BD0-8A3D-942E5F8A5AF6}" srcOrd="0" destOrd="0" presId="urn:microsoft.com/office/officeart/2008/layout/LinedList"/>
    <dgm:cxn modelId="{DE6BC7C6-9F88-4BBF-9092-74C1804F8E40}" type="presParOf" srcId="{07FD4959-6A22-4373-BF96-C1214E2355ED}" destId="{AE892908-8E4D-450D-8ECB-2F7023EC3CA6}" srcOrd="1" destOrd="0" presId="urn:microsoft.com/office/officeart/2008/layout/LinedList"/>
    <dgm:cxn modelId="{35028710-6E72-4A42-88F9-0D91B65D4010}" type="presParOf" srcId="{AE892908-8E4D-450D-8ECB-2F7023EC3CA6}" destId="{8524171C-285C-416A-9D5C-9B4DF7CF5032}" srcOrd="0" destOrd="0" presId="urn:microsoft.com/office/officeart/2008/layout/LinedList"/>
    <dgm:cxn modelId="{8B9354B0-1D1D-435B-893C-65AE90DA00B7}" type="presParOf" srcId="{AE892908-8E4D-450D-8ECB-2F7023EC3CA6}" destId="{A888DACE-92CF-468C-86DF-34D67082F157}" srcOrd="1" destOrd="0" presId="urn:microsoft.com/office/officeart/2008/layout/LinedList"/>
    <dgm:cxn modelId="{5FDBFBE5-4B75-4F05-ABC7-8068D245EACB}" type="presParOf" srcId="{A888DACE-92CF-468C-86DF-34D67082F157}" destId="{8D357538-78D4-4573-A521-1FAA45122CB3}" srcOrd="0" destOrd="0" presId="urn:microsoft.com/office/officeart/2008/layout/LinedList"/>
    <dgm:cxn modelId="{7A584BB2-A2C2-47C1-939F-4B7C9D7A1CD1}" type="presParOf" srcId="{A888DACE-92CF-468C-86DF-34D67082F157}" destId="{B7703594-9D13-45E7-9618-FD618B8A950A}" srcOrd="1" destOrd="0" presId="urn:microsoft.com/office/officeart/2008/layout/LinedList"/>
    <dgm:cxn modelId="{1A360C92-CB2B-420A-A002-F432E35A4E6A}" type="presParOf" srcId="{B7703594-9D13-45E7-9618-FD618B8A950A}" destId="{FDBE7EF3-EC45-4A44-AD9E-340096604A4F}" srcOrd="0" destOrd="0" presId="urn:microsoft.com/office/officeart/2008/layout/LinedList"/>
    <dgm:cxn modelId="{E06D5140-3A23-41D9-B81F-50AD849912F1}" type="presParOf" srcId="{B7703594-9D13-45E7-9618-FD618B8A950A}" destId="{7728C3E9-5E87-44EE-9638-BAEF979FB1D3}" srcOrd="1" destOrd="0" presId="urn:microsoft.com/office/officeart/2008/layout/LinedList"/>
    <dgm:cxn modelId="{14B076AB-E5E9-4EC0-9A28-742DC5D5B8C4}" type="presParOf" srcId="{B7703594-9D13-45E7-9618-FD618B8A950A}" destId="{F8C81156-1C06-4706-A571-B93FDEF3CA50}" srcOrd="2" destOrd="0" presId="urn:microsoft.com/office/officeart/2008/layout/LinedList"/>
    <dgm:cxn modelId="{86DA4198-2A63-44AC-B6EE-748C4DE244F6}" type="presParOf" srcId="{A888DACE-92CF-468C-86DF-34D67082F157}" destId="{77C38E7A-E2FC-4EB6-818F-66D4D64C1905}" srcOrd="2" destOrd="0" presId="urn:microsoft.com/office/officeart/2008/layout/LinedList"/>
    <dgm:cxn modelId="{C17B9841-3723-460D-B35F-9194688261E6}" type="presParOf" srcId="{A888DACE-92CF-468C-86DF-34D67082F157}" destId="{4210518C-004D-4F4A-B8FF-C083D00D97FD}" srcOrd="3" destOrd="0" presId="urn:microsoft.com/office/officeart/2008/layout/LinedList"/>
    <dgm:cxn modelId="{87585F3C-8DE8-4333-80E0-FF336A80F5A8}" type="presParOf" srcId="{A888DACE-92CF-468C-86DF-34D67082F157}" destId="{8F897562-07CF-484B-AC6B-3A56E067EE28}" srcOrd="4" destOrd="0" presId="urn:microsoft.com/office/officeart/2008/layout/LinedList"/>
    <dgm:cxn modelId="{7EB3C4AD-5410-44C6-89CB-0A8500D94F3C}" type="presParOf" srcId="{8F897562-07CF-484B-AC6B-3A56E067EE28}" destId="{DF761778-7760-42C0-B1A2-D412319B9FF1}" srcOrd="0" destOrd="0" presId="urn:microsoft.com/office/officeart/2008/layout/LinedList"/>
    <dgm:cxn modelId="{58BF9F20-623B-40C3-A6EE-79CDA5CA0236}" type="presParOf" srcId="{8F897562-07CF-484B-AC6B-3A56E067EE28}" destId="{D3C886C5-8D00-41A7-8F72-4DF1EB8F9C05}" srcOrd="1" destOrd="0" presId="urn:microsoft.com/office/officeart/2008/layout/LinedList"/>
    <dgm:cxn modelId="{0EB5FF8D-3975-4546-B7F0-3F24BB69909D}" type="presParOf" srcId="{8F897562-07CF-484B-AC6B-3A56E067EE28}" destId="{4D197377-62DC-4095-8F83-B0F5521FC6D2}" srcOrd="2" destOrd="0" presId="urn:microsoft.com/office/officeart/2008/layout/LinedList"/>
    <dgm:cxn modelId="{50077FCD-E8A0-44F0-ACA8-DF558117E85A}" type="presParOf" srcId="{A888DACE-92CF-468C-86DF-34D67082F157}" destId="{BD8EA783-3E14-411E-85F1-BF45A78A6E64}" srcOrd="5" destOrd="0" presId="urn:microsoft.com/office/officeart/2008/layout/LinedList"/>
    <dgm:cxn modelId="{AE83D5FE-7381-4DF2-9CA9-63E94659A212}" type="presParOf" srcId="{A888DACE-92CF-468C-86DF-34D67082F157}" destId="{31433A86-3F01-4580-A0F3-665650DB7DF0}" srcOrd="6" destOrd="0" presId="urn:microsoft.com/office/officeart/2008/layout/LinedList"/>
    <dgm:cxn modelId="{BF24E124-AFA0-47A5-9216-61605B419F02}" type="presParOf" srcId="{A888DACE-92CF-468C-86DF-34D67082F157}" destId="{52F6936F-01A8-4054-91E5-9E85B0844DB7}" srcOrd="7" destOrd="0" presId="urn:microsoft.com/office/officeart/2008/layout/LinedList"/>
    <dgm:cxn modelId="{5A559575-BD38-4458-8B2A-C90E1D9D1EEE}" type="presParOf" srcId="{52F6936F-01A8-4054-91E5-9E85B0844DB7}" destId="{EA03DB43-BAA5-4476-A200-77D47E9B9431}" srcOrd="0" destOrd="0" presId="urn:microsoft.com/office/officeart/2008/layout/LinedList"/>
    <dgm:cxn modelId="{D6DDC4E1-FC6B-40AB-9A35-C58E5C2C1CA3}" type="presParOf" srcId="{52F6936F-01A8-4054-91E5-9E85B0844DB7}" destId="{630D7FE1-5F20-4EB1-85DD-8AA4A27FD503}" srcOrd="1" destOrd="0" presId="urn:microsoft.com/office/officeart/2008/layout/LinedList"/>
    <dgm:cxn modelId="{0EF0C12B-2EF0-4A7B-A90A-D227ADE1A18D}" type="presParOf" srcId="{52F6936F-01A8-4054-91E5-9E85B0844DB7}" destId="{D0DA9F60-C3EE-4B30-BB75-5835C2BF8A9F}" srcOrd="2" destOrd="0" presId="urn:microsoft.com/office/officeart/2008/layout/LinedList"/>
    <dgm:cxn modelId="{2D82D444-17AA-4EFA-9DDA-65B3976473A3}" type="presParOf" srcId="{A888DACE-92CF-468C-86DF-34D67082F157}" destId="{19A3C948-9C7D-4D04-9E2A-46D6F97DC792}" srcOrd="8" destOrd="0" presId="urn:microsoft.com/office/officeart/2008/layout/LinedList"/>
    <dgm:cxn modelId="{245DD59E-0BC4-4592-A4F9-C61F5330EAE6}" type="presParOf" srcId="{A888DACE-92CF-468C-86DF-34D67082F157}" destId="{96DC69D9-167E-4351-80A6-7CFACB812B10}" srcOrd="9" destOrd="0" presId="urn:microsoft.com/office/officeart/2008/layout/LinedList"/>
    <dgm:cxn modelId="{BDA1146D-D320-4741-8EE5-4BED8B43CD4C}" type="presParOf" srcId="{A888DACE-92CF-468C-86DF-34D67082F157}" destId="{A5A59AFB-95F5-478A-B63A-6ECE943643F9}" srcOrd="10" destOrd="0" presId="urn:microsoft.com/office/officeart/2008/layout/LinedList"/>
    <dgm:cxn modelId="{581FD90D-E0F1-4236-B7DD-493F9388B128}" type="presParOf" srcId="{A5A59AFB-95F5-478A-B63A-6ECE943643F9}" destId="{ED8476AC-062A-42DD-BEF9-7884E9A07379}" srcOrd="0" destOrd="0" presId="urn:microsoft.com/office/officeart/2008/layout/LinedList"/>
    <dgm:cxn modelId="{3F97022B-44E9-4297-B680-9083E3284CDF}" type="presParOf" srcId="{A5A59AFB-95F5-478A-B63A-6ECE943643F9}" destId="{358E3B21-6F2E-4D6D-AF35-74F97D224EDE}" srcOrd="1" destOrd="0" presId="urn:microsoft.com/office/officeart/2008/layout/LinedList"/>
    <dgm:cxn modelId="{94E8D2EE-75B3-428A-A9B6-BFBE470A01F2}" type="presParOf" srcId="{A5A59AFB-95F5-478A-B63A-6ECE943643F9}" destId="{9C0F17FE-A6E3-4E2C-B1F1-DBC7C3412A31}" srcOrd="2" destOrd="0" presId="urn:microsoft.com/office/officeart/2008/layout/LinedList"/>
    <dgm:cxn modelId="{2A84E2B3-5494-4F66-8356-07A0BD671676}" type="presParOf" srcId="{A888DACE-92CF-468C-86DF-34D67082F157}" destId="{5FC620C6-C94A-4158-B7C4-A049FAB60B22}" srcOrd="11" destOrd="0" presId="urn:microsoft.com/office/officeart/2008/layout/LinedList"/>
    <dgm:cxn modelId="{AEC99D19-999A-41B3-9FAF-15BF510D1C55}" type="presParOf" srcId="{A888DACE-92CF-468C-86DF-34D67082F157}" destId="{7C2D7B68-9C57-4C3F-A3FE-E078E0AB8B56}"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673FC4-4F47-4BAC-B017-1A3C504AF67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kumimoji="1" lang="ja-JP" altLang="en-US"/>
        </a:p>
      </dgm:t>
    </dgm:pt>
    <dgm:pt modelId="{A9713145-9ACF-4450-9374-B73180C71833}">
      <dgm:prSet phldrT="[テキスト]"/>
      <dgm:spPr/>
      <dgm:t>
        <a:bodyPr/>
        <a:lstStyle/>
        <a:p>
          <a:r>
            <a:rPr kumimoji="1" lang="ja-JP" altLang="en-US"/>
            <a:t>　</a:t>
          </a:r>
        </a:p>
      </dgm:t>
    </dgm:pt>
    <dgm:pt modelId="{D25A143A-B351-45D2-A57B-0982633BD275}" type="parTrans" cxnId="{04986328-4186-4F08-87B4-9162BC9C5913}">
      <dgm:prSet/>
      <dgm:spPr/>
      <dgm:t>
        <a:bodyPr/>
        <a:lstStyle/>
        <a:p>
          <a:endParaRPr kumimoji="1" lang="ja-JP" altLang="en-US"/>
        </a:p>
      </dgm:t>
    </dgm:pt>
    <dgm:pt modelId="{A580FD2E-E108-46C2-A5FE-5B942922F95D}" type="sibTrans" cxnId="{04986328-4186-4F08-87B4-9162BC9C5913}">
      <dgm:prSet/>
      <dgm:spPr/>
      <dgm:t>
        <a:bodyPr/>
        <a:lstStyle/>
        <a:p>
          <a:endParaRPr kumimoji="1" lang="ja-JP" altLang="en-US"/>
        </a:p>
      </dgm:t>
    </dgm:pt>
    <dgm:pt modelId="{0263CCEF-6043-46EA-8A53-B76F51BBC9C1}">
      <dgm:prSet phldrT="[テキスト]"/>
      <dgm:spPr/>
      <dgm:t>
        <a:bodyPr/>
        <a:lstStyle/>
        <a:p>
          <a:r>
            <a:rPr kumimoji="1" lang="en-US" altLang="ja-JP">
              <a:solidFill>
                <a:schemeClr val="tx1">
                  <a:lumMod val="65000"/>
                  <a:lumOff val="35000"/>
                </a:schemeClr>
              </a:solidFill>
            </a:rPr>
            <a:t>DirectX</a:t>
          </a:r>
          <a:r>
            <a:rPr kumimoji="1" lang="en-US" altLang="ja-JP"/>
            <a:t> </a:t>
          </a:r>
          <a:r>
            <a:rPr kumimoji="1" lang="en-US" altLang="ja-JP">
              <a:solidFill>
                <a:schemeClr val="tx1">
                  <a:lumMod val="65000"/>
                  <a:lumOff val="35000"/>
                </a:schemeClr>
              </a:solidFill>
            </a:rPr>
            <a:t>11</a:t>
          </a:r>
          <a:endParaRPr kumimoji="1" lang="ja-JP" altLang="en-US">
            <a:solidFill>
              <a:schemeClr val="tx1">
                <a:lumMod val="65000"/>
                <a:lumOff val="35000"/>
              </a:schemeClr>
            </a:solidFill>
          </a:endParaRPr>
        </a:p>
      </dgm:t>
    </dgm:pt>
    <dgm:pt modelId="{E829A9EA-3B54-4779-BC2E-54F929570999}" type="parTrans" cxnId="{B62601F2-AA32-48D2-9D79-1BDF630B3E98}">
      <dgm:prSet/>
      <dgm:spPr/>
      <dgm:t>
        <a:bodyPr/>
        <a:lstStyle/>
        <a:p>
          <a:endParaRPr kumimoji="1" lang="ja-JP" altLang="en-US"/>
        </a:p>
      </dgm:t>
    </dgm:pt>
    <dgm:pt modelId="{AC997956-37A7-48A7-9BEA-95808C1CF769}" type="sibTrans" cxnId="{B62601F2-AA32-48D2-9D79-1BDF630B3E98}">
      <dgm:prSet/>
      <dgm:spPr/>
      <dgm:t>
        <a:bodyPr/>
        <a:lstStyle/>
        <a:p>
          <a:endParaRPr kumimoji="1" lang="ja-JP" altLang="en-US"/>
        </a:p>
      </dgm:t>
    </dgm:pt>
    <dgm:pt modelId="{564BFF5C-FB61-4933-9585-2546663AFFF8}">
      <dgm:prSet phldrT="[テキスト]"/>
      <dgm:spPr/>
      <dgm:t>
        <a:bodyPr/>
        <a:lstStyle/>
        <a:p>
          <a:r>
            <a:rPr kumimoji="1" lang="en-US" altLang="ja-JP">
              <a:solidFill>
                <a:schemeClr val="tx1">
                  <a:lumMod val="65000"/>
                  <a:lumOff val="35000"/>
                </a:schemeClr>
              </a:solidFill>
            </a:rPr>
            <a:t>DirectX</a:t>
          </a:r>
          <a:r>
            <a:rPr kumimoji="1" lang="en-US" altLang="ja-JP"/>
            <a:t> </a:t>
          </a:r>
          <a:r>
            <a:rPr kumimoji="1" lang="en-US" altLang="ja-JP">
              <a:solidFill>
                <a:schemeClr val="tx1">
                  <a:lumMod val="65000"/>
                  <a:lumOff val="35000"/>
                </a:schemeClr>
              </a:solidFill>
            </a:rPr>
            <a:t>11</a:t>
          </a:r>
          <a:r>
            <a:rPr kumimoji="1" lang="en-US" altLang="ja-JP"/>
            <a:t> </a:t>
          </a:r>
          <a:r>
            <a:rPr kumimoji="1" lang="en-US" altLang="ja-JP">
              <a:solidFill>
                <a:schemeClr val="tx1">
                  <a:lumMod val="65000"/>
                  <a:lumOff val="35000"/>
                </a:schemeClr>
              </a:solidFill>
            </a:rPr>
            <a:t>Deferred Context</a:t>
          </a:r>
          <a:endParaRPr kumimoji="1" lang="ja-JP" altLang="en-US">
            <a:solidFill>
              <a:schemeClr val="tx1">
                <a:lumMod val="65000"/>
                <a:lumOff val="35000"/>
              </a:schemeClr>
            </a:solidFill>
          </a:endParaRPr>
        </a:p>
      </dgm:t>
    </dgm:pt>
    <dgm:pt modelId="{57BF618F-DD03-477D-A692-D2C099D54F69}" type="parTrans" cxnId="{D9072D79-A04C-4710-9F7D-8E29800DD0DC}">
      <dgm:prSet/>
      <dgm:spPr/>
      <dgm:t>
        <a:bodyPr/>
        <a:lstStyle/>
        <a:p>
          <a:endParaRPr kumimoji="1" lang="ja-JP" altLang="en-US"/>
        </a:p>
      </dgm:t>
    </dgm:pt>
    <dgm:pt modelId="{86B66A67-B227-4D53-BDF4-4B9C6CC49533}" type="sibTrans" cxnId="{D9072D79-A04C-4710-9F7D-8E29800DD0DC}">
      <dgm:prSet/>
      <dgm:spPr/>
      <dgm:t>
        <a:bodyPr/>
        <a:lstStyle/>
        <a:p>
          <a:endParaRPr kumimoji="1" lang="ja-JP" altLang="en-US"/>
        </a:p>
      </dgm:t>
    </dgm:pt>
    <dgm:pt modelId="{AB5437E1-AC3F-489E-AABA-030783626B95}">
      <dgm:prSet phldrT="[テキスト]"/>
      <dgm:spPr/>
      <dgm:t>
        <a:bodyPr/>
        <a:lstStyle/>
        <a:p>
          <a:r>
            <a:rPr kumimoji="1" lang="en-US" altLang="ja-JP">
              <a:solidFill>
                <a:schemeClr val="tx1">
                  <a:lumMod val="65000"/>
                  <a:lumOff val="35000"/>
                </a:schemeClr>
              </a:solidFill>
            </a:rPr>
            <a:t>DirectX</a:t>
          </a:r>
          <a:r>
            <a:rPr kumimoji="1" lang="en-US" altLang="ja-JP"/>
            <a:t> </a:t>
          </a:r>
          <a:r>
            <a:rPr kumimoji="1" lang="en-US" altLang="ja-JP">
              <a:solidFill>
                <a:schemeClr val="tx1">
                  <a:lumMod val="65000"/>
                  <a:lumOff val="35000"/>
                </a:schemeClr>
              </a:solidFill>
            </a:rPr>
            <a:t>12</a:t>
          </a:r>
          <a:endParaRPr kumimoji="1" lang="ja-JP" altLang="en-US">
            <a:solidFill>
              <a:schemeClr val="tx1">
                <a:lumMod val="65000"/>
                <a:lumOff val="35000"/>
              </a:schemeClr>
            </a:solidFill>
          </a:endParaRPr>
        </a:p>
      </dgm:t>
    </dgm:pt>
    <dgm:pt modelId="{C2FA29C1-CA69-4B67-8A0F-DBD8B737D6CB}" type="parTrans" cxnId="{8AC1E326-175E-4C6A-83C2-0D439FC922E5}">
      <dgm:prSet/>
      <dgm:spPr/>
      <dgm:t>
        <a:bodyPr/>
        <a:lstStyle/>
        <a:p>
          <a:endParaRPr kumimoji="1" lang="ja-JP" altLang="en-US"/>
        </a:p>
      </dgm:t>
    </dgm:pt>
    <dgm:pt modelId="{109F994A-D1EB-4113-9DAD-BEA17A22D096}" type="sibTrans" cxnId="{8AC1E326-175E-4C6A-83C2-0D439FC922E5}">
      <dgm:prSet/>
      <dgm:spPr/>
      <dgm:t>
        <a:bodyPr/>
        <a:lstStyle/>
        <a:p>
          <a:endParaRPr kumimoji="1" lang="ja-JP" altLang="en-US"/>
        </a:p>
      </dgm:t>
    </dgm:pt>
    <dgm:pt modelId="{4A7486B9-D276-40AD-8465-7BBD7A523846}">
      <dgm:prSet phldrT="[テキスト]" custT="1"/>
      <dgm:spPr/>
      <dgm:t>
        <a:bodyPr/>
        <a:lstStyle/>
        <a:p>
          <a:r>
            <a:rPr kumimoji="1" lang="ja-JP" altLang="en-US" sz="3200">
              <a:solidFill>
                <a:schemeClr val="tx1">
                  <a:lumMod val="65000"/>
                  <a:lumOff val="35000"/>
                </a:schemeClr>
              </a:solidFill>
            </a:rPr>
            <a:t>抽象化レイヤー</a:t>
          </a:r>
        </a:p>
      </dgm:t>
    </dgm:pt>
    <dgm:pt modelId="{2FA082C9-80F7-488E-9915-BA0D5E880D7D}" type="parTrans" cxnId="{D2FB838F-A0EC-4B03-9E9A-4E3FE8D39537}">
      <dgm:prSet/>
      <dgm:spPr/>
      <dgm:t>
        <a:bodyPr/>
        <a:lstStyle/>
        <a:p>
          <a:endParaRPr kumimoji="1" lang="ja-JP" altLang="en-US"/>
        </a:p>
      </dgm:t>
    </dgm:pt>
    <dgm:pt modelId="{23088D6E-E366-44AF-B614-94563F639790}" type="sibTrans" cxnId="{D2FB838F-A0EC-4B03-9E9A-4E3FE8D39537}">
      <dgm:prSet/>
      <dgm:spPr/>
      <dgm:t>
        <a:bodyPr/>
        <a:lstStyle/>
        <a:p>
          <a:endParaRPr kumimoji="1" lang="ja-JP" altLang="en-US"/>
        </a:p>
      </dgm:t>
    </dgm:pt>
    <dgm:pt modelId="{45083EEA-A15F-43CE-AEB9-7277165B4653}">
      <dgm:prSet phldrT="[テキスト]" custT="1"/>
      <dgm:spPr/>
      <dgm:t>
        <a:bodyPr/>
        <a:lstStyle/>
        <a:p>
          <a:r>
            <a:rPr kumimoji="1" lang="ja-JP" altLang="en-US" sz="3200">
              <a:solidFill>
                <a:schemeClr val="tx1">
                  <a:lumMod val="65000"/>
                  <a:lumOff val="35000"/>
                </a:schemeClr>
              </a:solidFill>
            </a:rPr>
            <a:t>オブジェクト描画</a:t>
          </a:r>
        </a:p>
      </dgm:t>
    </dgm:pt>
    <dgm:pt modelId="{018794CA-9816-4E11-82E5-9A9D10C3FA35}" type="parTrans" cxnId="{B6441FF8-1D6B-4239-818D-A467B45C8388}">
      <dgm:prSet/>
      <dgm:spPr/>
      <dgm:t>
        <a:bodyPr/>
        <a:lstStyle/>
        <a:p>
          <a:endParaRPr kumimoji="1" lang="ja-JP" altLang="en-US"/>
        </a:p>
      </dgm:t>
    </dgm:pt>
    <dgm:pt modelId="{D3E1F466-F8D0-48BB-B505-5B923E2AF20F}" type="sibTrans" cxnId="{B6441FF8-1D6B-4239-818D-A467B45C8388}">
      <dgm:prSet/>
      <dgm:spPr/>
      <dgm:t>
        <a:bodyPr/>
        <a:lstStyle/>
        <a:p>
          <a:endParaRPr kumimoji="1" lang="ja-JP" altLang="en-US"/>
        </a:p>
      </dgm:t>
    </dgm:pt>
    <dgm:pt modelId="{989A3F80-C9E0-4D08-8B95-0EA10DE0A58A}" type="pres">
      <dgm:prSet presAssocID="{29673FC4-4F47-4BAC-B017-1A3C504AF674}" presName="vert0" presStyleCnt="0">
        <dgm:presLayoutVars>
          <dgm:dir/>
          <dgm:animOne val="branch"/>
          <dgm:animLvl val="lvl"/>
        </dgm:presLayoutVars>
      </dgm:prSet>
      <dgm:spPr/>
    </dgm:pt>
    <dgm:pt modelId="{490EA3FF-AFC6-47CC-BC06-23BB959732DD}" type="pres">
      <dgm:prSet presAssocID="{A9713145-9ACF-4450-9374-B73180C71833}" presName="thickLine" presStyleLbl="alignNode1" presStyleIdx="0" presStyleCnt="1"/>
      <dgm:spPr/>
    </dgm:pt>
    <dgm:pt modelId="{B2377A9B-BD02-4336-8386-1E11CC5FA7C4}" type="pres">
      <dgm:prSet presAssocID="{A9713145-9ACF-4450-9374-B73180C71833}" presName="horz1" presStyleCnt="0"/>
      <dgm:spPr/>
    </dgm:pt>
    <dgm:pt modelId="{B2187202-FE8B-4C87-926F-F74E754EEE17}" type="pres">
      <dgm:prSet presAssocID="{A9713145-9ACF-4450-9374-B73180C71833}" presName="tx1" presStyleLbl="revTx" presStyleIdx="0" presStyleCnt="6"/>
      <dgm:spPr/>
    </dgm:pt>
    <dgm:pt modelId="{48015148-BB48-4B57-A885-EF2A22924988}" type="pres">
      <dgm:prSet presAssocID="{A9713145-9ACF-4450-9374-B73180C71833}" presName="vert1" presStyleCnt="0"/>
      <dgm:spPr/>
    </dgm:pt>
    <dgm:pt modelId="{BB565C3B-537B-46E0-863B-E5F0DBB7D2CC}" type="pres">
      <dgm:prSet presAssocID="{0263CCEF-6043-46EA-8A53-B76F51BBC9C1}" presName="vertSpace2a" presStyleCnt="0"/>
      <dgm:spPr/>
    </dgm:pt>
    <dgm:pt modelId="{F558EBB9-B8A7-46CC-86D1-2771F0EDD48D}" type="pres">
      <dgm:prSet presAssocID="{0263CCEF-6043-46EA-8A53-B76F51BBC9C1}" presName="horz2" presStyleCnt="0"/>
      <dgm:spPr/>
    </dgm:pt>
    <dgm:pt modelId="{8D4C7B2C-B06D-4868-ABAC-EA26EB7C8063}" type="pres">
      <dgm:prSet presAssocID="{0263CCEF-6043-46EA-8A53-B76F51BBC9C1}" presName="horzSpace2" presStyleCnt="0"/>
      <dgm:spPr/>
    </dgm:pt>
    <dgm:pt modelId="{2BDF6AAA-5B4D-4C70-B6D8-E2B0787AF59E}" type="pres">
      <dgm:prSet presAssocID="{0263CCEF-6043-46EA-8A53-B76F51BBC9C1}" presName="tx2" presStyleLbl="revTx" presStyleIdx="1" presStyleCnt="6"/>
      <dgm:spPr/>
    </dgm:pt>
    <dgm:pt modelId="{0C94CCB0-7708-493E-808B-0DF9BA7980E0}" type="pres">
      <dgm:prSet presAssocID="{0263CCEF-6043-46EA-8A53-B76F51BBC9C1}" presName="vert2" presStyleCnt="0"/>
      <dgm:spPr/>
    </dgm:pt>
    <dgm:pt modelId="{9F7133BF-0CCE-459C-BAF0-94123D20DE52}" type="pres">
      <dgm:prSet presAssocID="{0263CCEF-6043-46EA-8A53-B76F51BBC9C1}" presName="thinLine2b" presStyleLbl="callout" presStyleIdx="0" presStyleCnt="5"/>
      <dgm:spPr/>
    </dgm:pt>
    <dgm:pt modelId="{D2B03907-20A3-40FC-A5E3-4356A719D838}" type="pres">
      <dgm:prSet presAssocID="{0263CCEF-6043-46EA-8A53-B76F51BBC9C1}" presName="vertSpace2b" presStyleCnt="0"/>
      <dgm:spPr/>
    </dgm:pt>
    <dgm:pt modelId="{B5E6191A-F303-4F45-B34D-B271384B63AB}" type="pres">
      <dgm:prSet presAssocID="{564BFF5C-FB61-4933-9585-2546663AFFF8}" presName="horz2" presStyleCnt="0"/>
      <dgm:spPr/>
    </dgm:pt>
    <dgm:pt modelId="{F5406B49-1B8C-475F-A9E5-8F6DA87BBD7C}" type="pres">
      <dgm:prSet presAssocID="{564BFF5C-FB61-4933-9585-2546663AFFF8}" presName="horzSpace2" presStyleCnt="0"/>
      <dgm:spPr/>
    </dgm:pt>
    <dgm:pt modelId="{1C39A7F6-8BAA-4D38-BE36-E80B9375F717}" type="pres">
      <dgm:prSet presAssocID="{564BFF5C-FB61-4933-9585-2546663AFFF8}" presName="tx2" presStyleLbl="revTx" presStyleIdx="2" presStyleCnt="6"/>
      <dgm:spPr/>
    </dgm:pt>
    <dgm:pt modelId="{9CBB85E9-B272-48CD-85BF-44E2320CD779}" type="pres">
      <dgm:prSet presAssocID="{564BFF5C-FB61-4933-9585-2546663AFFF8}" presName="vert2" presStyleCnt="0"/>
      <dgm:spPr/>
    </dgm:pt>
    <dgm:pt modelId="{E762FFB7-7BE3-48DC-8DED-89840112AFB2}" type="pres">
      <dgm:prSet presAssocID="{564BFF5C-FB61-4933-9585-2546663AFFF8}" presName="thinLine2b" presStyleLbl="callout" presStyleIdx="1" presStyleCnt="5"/>
      <dgm:spPr/>
    </dgm:pt>
    <dgm:pt modelId="{0A0AE820-3068-4CDF-B1A2-2F6D391036D1}" type="pres">
      <dgm:prSet presAssocID="{564BFF5C-FB61-4933-9585-2546663AFFF8}" presName="vertSpace2b" presStyleCnt="0"/>
      <dgm:spPr/>
    </dgm:pt>
    <dgm:pt modelId="{B943E92F-03C9-417C-A387-2A8C6C632783}" type="pres">
      <dgm:prSet presAssocID="{AB5437E1-AC3F-489E-AABA-030783626B95}" presName="horz2" presStyleCnt="0"/>
      <dgm:spPr/>
    </dgm:pt>
    <dgm:pt modelId="{D81715AC-7F15-417F-9846-24907ED97EE9}" type="pres">
      <dgm:prSet presAssocID="{AB5437E1-AC3F-489E-AABA-030783626B95}" presName="horzSpace2" presStyleCnt="0"/>
      <dgm:spPr/>
    </dgm:pt>
    <dgm:pt modelId="{63205C2A-4AA3-42F7-A116-D72D0B61F97A}" type="pres">
      <dgm:prSet presAssocID="{AB5437E1-AC3F-489E-AABA-030783626B95}" presName="tx2" presStyleLbl="revTx" presStyleIdx="3" presStyleCnt="6"/>
      <dgm:spPr/>
    </dgm:pt>
    <dgm:pt modelId="{F28F7678-D8C2-458E-972E-D54318BC6B6B}" type="pres">
      <dgm:prSet presAssocID="{AB5437E1-AC3F-489E-AABA-030783626B95}" presName="vert2" presStyleCnt="0"/>
      <dgm:spPr/>
    </dgm:pt>
    <dgm:pt modelId="{77722431-0F3B-45C2-8584-EEEBEE488F61}" type="pres">
      <dgm:prSet presAssocID="{AB5437E1-AC3F-489E-AABA-030783626B95}" presName="thinLine2b" presStyleLbl="callout" presStyleIdx="2" presStyleCnt="5"/>
      <dgm:spPr/>
    </dgm:pt>
    <dgm:pt modelId="{1B279EBF-28C0-4E16-894D-8F204468BB7F}" type="pres">
      <dgm:prSet presAssocID="{AB5437E1-AC3F-489E-AABA-030783626B95}" presName="vertSpace2b" presStyleCnt="0"/>
      <dgm:spPr/>
    </dgm:pt>
    <dgm:pt modelId="{A21290BE-E5D4-4E21-9A43-F43FF172BE5D}" type="pres">
      <dgm:prSet presAssocID="{4A7486B9-D276-40AD-8465-7BBD7A523846}" presName="horz2" presStyleCnt="0"/>
      <dgm:spPr/>
    </dgm:pt>
    <dgm:pt modelId="{22915270-AF8B-4A3F-BF43-DC9601AA4490}" type="pres">
      <dgm:prSet presAssocID="{4A7486B9-D276-40AD-8465-7BBD7A523846}" presName="horzSpace2" presStyleCnt="0"/>
      <dgm:spPr/>
    </dgm:pt>
    <dgm:pt modelId="{E0C63C06-8B0A-4A9F-AA1E-02E834C1B8DA}" type="pres">
      <dgm:prSet presAssocID="{4A7486B9-D276-40AD-8465-7BBD7A523846}" presName="tx2" presStyleLbl="revTx" presStyleIdx="4" presStyleCnt="6"/>
      <dgm:spPr/>
    </dgm:pt>
    <dgm:pt modelId="{CEC766AF-1A94-4965-BBCA-CF0F63A09547}" type="pres">
      <dgm:prSet presAssocID="{4A7486B9-D276-40AD-8465-7BBD7A523846}" presName="vert2" presStyleCnt="0"/>
      <dgm:spPr/>
    </dgm:pt>
    <dgm:pt modelId="{9063C217-EFED-40E1-9CFB-0986E63955B7}" type="pres">
      <dgm:prSet presAssocID="{4A7486B9-D276-40AD-8465-7BBD7A523846}" presName="thinLine2b" presStyleLbl="callout" presStyleIdx="3" presStyleCnt="5"/>
      <dgm:spPr/>
    </dgm:pt>
    <dgm:pt modelId="{C89EB61D-160E-4E4D-89A2-871DC05D0916}" type="pres">
      <dgm:prSet presAssocID="{4A7486B9-D276-40AD-8465-7BBD7A523846}" presName="vertSpace2b" presStyleCnt="0"/>
      <dgm:spPr/>
    </dgm:pt>
    <dgm:pt modelId="{7943F2C6-FD56-41BC-8707-B9D45B9B0D23}" type="pres">
      <dgm:prSet presAssocID="{45083EEA-A15F-43CE-AEB9-7277165B4653}" presName="horz2" presStyleCnt="0"/>
      <dgm:spPr/>
    </dgm:pt>
    <dgm:pt modelId="{C9731C1A-4303-4C74-95E8-D1C4D632974C}" type="pres">
      <dgm:prSet presAssocID="{45083EEA-A15F-43CE-AEB9-7277165B4653}" presName="horzSpace2" presStyleCnt="0"/>
      <dgm:spPr/>
    </dgm:pt>
    <dgm:pt modelId="{BAA14F4C-0D7D-40FB-8D78-9D2BA9DFFE2F}" type="pres">
      <dgm:prSet presAssocID="{45083EEA-A15F-43CE-AEB9-7277165B4653}" presName="tx2" presStyleLbl="revTx" presStyleIdx="5" presStyleCnt="6"/>
      <dgm:spPr/>
    </dgm:pt>
    <dgm:pt modelId="{BAC7003C-30BB-409F-8097-97143D6AA7E2}" type="pres">
      <dgm:prSet presAssocID="{45083EEA-A15F-43CE-AEB9-7277165B4653}" presName="vert2" presStyleCnt="0"/>
      <dgm:spPr/>
    </dgm:pt>
    <dgm:pt modelId="{8BBEE540-BDF8-4AA0-A49F-B353137881D9}" type="pres">
      <dgm:prSet presAssocID="{45083EEA-A15F-43CE-AEB9-7277165B4653}" presName="thinLine2b" presStyleLbl="callout" presStyleIdx="4" presStyleCnt="5"/>
      <dgm:spPr/>
    </dgm:pt>
    <dgm:pt modelId="{9D312A2A-C333-4BFA-BAFC-181365019A50}" type="pres">
      <dgm:prSet presAssocID="{45083EEA-A15F-43CE-AEB9-7277165B4653}" presName="vertSpace2b" presStyleCnt="0"/>
      <dgm:spPr/>
    </dgm:pt>
  </dgm:ptLst>
  <dgm:cxnLst>
    <dgm:cxn modelId="{37B83020-31A0-491E-A385-66F4062828E9}" type="presOf" srcId="{AB5437E1-AC3F-489E-AABA-030783626B95}" destId="{63205C2A-4AA3-42F7-A116-D72D0B61F97A}" srcOrd="0" destOrd="0" presId="urn:microsoft.com/office/officeart/2008/layout/LinedList"/>
    <dgm:cxn modelId="{22286125-DAC0-4590-BA94-EA8B3B636808}" type="presOf" srcId="{564BFF5C-FB61-4933-9585-2546663AFFF8}" destId="{1C39A7F6-8BAA-4D38-BE36-E80B9375F717}" srcOrd="0" destOrd="0" presId="urn:microsoft.com/office/officeart/2008/layout/LinedList"/>
    <dgm:cxn modelId="{0FAD7525-CDEB-4A72-8168-D584478BCDF7}" type="presOf" srcId="{4A7486B9-D276-40AD-8465-7BBD7A523846}" destId="{E0C63C06-8B0A-4A9F-AA1E-02E834C1B8DA}" srcOrd="0" destOrd="0" presId="urn:microsoft.com/office/officeart/2008/layout/LinedList"/>
    <dgm:cxn modelId="{8AC1E326-175E-4C6A-83C2-0D439FC922E5}" srcId="{A9713145-9ACF-4450-9374-B73180C71833}" destId="{AB5437E1-AC3F-489E-AABA-030783626B95}" srcOrd="2" destOrd="0" parTransId="{C2FA29C1-CA69-4B67-8A0F-DBD8B737D6CB}" sibTransId="{109F994A-D1EB-4113-9DAD-BEA17A22D096}"/>
    <dgm:cxn modelId="{4FC66C27-C3C6-430F-9863-F8509DB0CAFD}" type="presOf" srcId="{45083EEA-A15F-43CE-AEB9-7277165B4653}" destId="{BAA14F4C-0D7D-40FB-8D78-9D2BA9DFFE2F}" srcOrd="0" destOrd="0" presId="urn:microsoft.com/office/officeart/2008/layout/LinedList"/>
    <dgm:cxn modelId="{04986328-4186-4F08-87B4-9162BC9C5913}" srcId="{29673FC4-4F47-4BAC-B017-1A3C504AF674}" destId="{A9713145-9ACF-4450-9374-B73180C71833}" srcOrd="0" destOrd="0" parTransId="{D25A143A-B351-45D2-A57B-0982633BD275}" sibTransId="{A580FD2E-E108-46C2-A5FE-5B942922F95D}"/>
    <dgm:cxn modelId="{95CC0F70-664A-488E-8D21-AC54FFD973E2}" type="presOf" srcId="{A9713145-9ACF-4450-9374-B73180C71833}" destId="{B2187202-FE8B-4C87-926F-F74E754EEE17}" srcOrd="0" destOrd="0" presId="urn:microsoft.com/office/officeart/2008/layout/LinedList"/>
    <dgm:cxn modelId="{D9072D79-A04C-4710-9F7D-8E29800DD0DC}" srcId="{A9713145-9ACF-4450-9374-B73180C71833}" destId="{564BFF5C-FB61-4933-9585-2546663AFFF8}" srcOrd="1" destOrd="0" parTransId="{57BF618F-DD03-477D-A692-D2C099D54F69}" sibTransId="{86B66A67-B227-4D53-BDF4-4B9C6CC49533}"/>
    <dgm:cxn modelId="{D2FB838F-A0EC-4B03-9E9A-4E3FE8D39537}" srcId="{A9713145-9ACF-4450-9374-B73180C71833}" destId="{4A7486B9-D276-40AD-8465-7BBD7A523846}" srcOrd="3" destOrd="0" parTransId="{2FA082C9-80F7-488E-9915-BA0D5E880D7D}" sibTransId="{23088D6E-E366-44AF-B614-94563F639790}"/>
    <dgm:cxn modelId="{A18A20B9-CAB4-4BF2-8885-527740F8C0D2}" type="presOf" srcId="{29673FC4-4F47-4BAC-B017-1A3C504AF674}" destId="{989A3F80-C9E0-4D08-8B95-0EA10DE0A58A}" srcOrd="0" destOrd="0" presId="urn:microsoft.com/office/officeart/2008/layout/LinedList"/>
    <dgm:cxn modelId="{10962ECC-184A-4934-9774-407E6C532115}" type="presOf" srcId="{0263CCEF-6043-46EA-8A53-B76F51BBC9C1}" destId="{2BDF6AAA-5B4D-4C70-B6D8-E2B0787AF59E}" srcOrd="0" destOrd="0" presId="urn:microsoft.com/office/officeart/2008/layout/LinedList"/>
    <dgm:cxn modelId="{B62601F2-AA32-48D2-9D79-1BDF630B3E98}" srcId="{A9713145-9ACF-4450-9374-B73180C71833}" destId="{0263CCEF-6043-46EA-8A53-B76F51BBC9C1}" srcOrd="0" destOrd="0" parTransId="{E829A9EA-3B54-4779-BC2E-54F929570999}" sibTransId="{AC997956-37A7-48A7-9BEA-95808C1CF769}"/>
    <dgm:cxn modelId="{B6441FF8-1D6B-4239-818D-A467B45C8388}" srcId="{A9713145-9ACF-4450-9374-B73180C71833}" destId="{45083EEA-A15F-43CE-AEB9-7277165B4653}" srcOrd="4" destOrd="0" parTransId="{018794CA-9816-4E11-82E5-9A9D10C3FA35}" sibTransId="{D3E1F466-F8D0-48BB-B505-5B923E2AF20F}"/>
    <dgm:cxn modelId="{141D30B1-8E94-4627-99FF-2EACC2046D03}" type="presParOf" srcId="{989A3F80-C9E0-4D08-8B95-0EA10DE0A58A}" destId="{490EA3FF-AFC6-47CC-BC06-23BB959732DD}" srcOrd="0" destOrd="0" presId="urn:microsoft.com/office/officeart/2008/layout/LinedList"/>
    <dgm:cxn modelId="{E65EC22D-8309-4A93-BEB3-BA7794E3CB80}" type="presParOf" srcId="{989A3F80-C9E0-4D08-8B95-0EA10DE0A58A}" destId="{B2377A9B-BD02-4336-8386-1E11CC5FA7C4}" srcOrd="1" destOrd="0" presId="urn:microsoft.com/office/officeart/2008/layout/LinedList"/>
    <dgm:cxn modelId="{C966C55F-150D-4EB3-BD19-2C6E4A125D2B}" type="presParOf" srcId="{B2377A9B-BD02-4336-8386-1E11CC5FA7C4}" destId="{B2187202-FE8B-4C87-926F-F74E754EEE17}" srcOrd="0" destOrd="0" presId="urn:microsoft.com/office/officeart/2008/layout/LinedList"/>
    <dgm:cxn modelId="{BA6FA53B-2FDC-436D-8F26-28BAA8669C1E}" type="presParOf" srcId="{B2377A9B-BD02-4336-8386-1E11CC5FA7C4}" destId="{48015148-BB48-4B57-A885-EF2A22924988}" srcOrd="1" destOrd="0" presId="urn:microsoft.com/office/officeart/2008/layout/LinedList"/>
    <dgm:cxn modelId="{3B0F9530-1D4F-4FE0-A627-07BB8E41365E}" type="presParOf" srcId="{48015148-BB48-4B57-A885-EF2A22924988}" destId="{BB565C3B-537B-46E0-863B-E5F0DBB7D2CC}" srcOrd="0" destOrd="0" presId="urn:microsoft.com/office/officeart/2008/layout/LinedList"/>
    <dgm:cxn modelId="{DAC3D22E-AB43-4276-8B4E-C797641C6882}" type="presParOf" srcId="{48015148-BB48-4B57-A885-EF2A22924988}" destId="{F558EBB9-B8A7-46CC-86D1-2771F0EDD48D}" srcOrd="1" destOrd="0" presId="urn:microsoft.com/office/officeart/2008/layout/LinedList"/>
    <dgm:cxn modelId="{1D03AC4A-817E-417C-9D15-73998598C3C0}" type="presParOf" srcId="{F558EBB9-B8A7-46CC-86D1-2771F0EDD48D}" destId="{8D4C7B2C-B06D-4868-ABAC-EA26EB7C8063}" srcOrd="0" destOrd="0" presId="urn:microsoft.com/office/officeart/2008/layout/LinedList"/>
    <dgm:cxn modelId="{E94C043A-03EB-4B47-A079-D578F54B051C}" type="presParOf" srcId="{F558EBB9-B8A7-46CC-86D1-2771F0EDD48D}" destId="{2BDF6AAA-5B4D-4C70-B6D8-E2B0787AF59E}" srcOrd="1" destOrd="0" presId="urn:microsoft.com/office/officeart/2008/layout/LinedList"/>
    <dgm:cxn modelId="{FFE26377-3447-4B85-A959-2A07BBFAD903}" type="presParOf" srcId="{F558EBB9-B8A7-46CC-86D1-2771F0EDD48D}" destId="{0C94CCB0-7708-493E-808B-0DF9BA7980E0}" srcOrd="2" destOrd="0" presId="urn:microsoft.com/office/officeart/2008/layout/LinedList"/>
    <dgm:cxn modelId="{5C178460-17CD-4C70-9621-E72477886C6B}" type="presParOf" srcId="{48015148-BB48-4B57-A885-EF2A22924988}" destId="{9F7133BF-0CCE-459C-BAF0-94123D20DE52}" srcOrd="2" destOrd="0" presId="urn:microsoft.com/office/officeart/2008/layout/LinedList"/>
    <dgm:cxn modelId="{2AD13692-BF3D-4FD9-8BE6-D498C733E06D}" type="presParOf" srcId="{48015148-BB48-4B57-A885-EF2A22924988}" destId="{D2B03907-20A3-40FC-A5E3-4356A719D838}" srcOrd="3" destOrd="0" presId="urn:microsoft.com/office/officeart/2008/layout/LinedList"/>
    <dgm:cxn modelId="{0A63A172-C5A4-4790-9576-CAE5D18A6E19}" type="presParOf" srcId="{48015148-BB48-4B57-A885-EF2A22924988}" destId="{B5E6191A-F303-4F45-B34D-B271384B63AB}" srcOrd="4" destOrd="0" presId="urn:microsoft.com/office/officeart/2008/layout/LinedList"/>
    <dgm:cxn modelId="{0F205823-BD4E-454E-8829-B095B0181550}" type="presParOf" srcId="{B5E6191A-F303-4F45-B34D-B271384B63AB}" destId="{F5406B49-1B8C-475F-A9E5-8F6DA87BBD7C}" srcOrd="0" destOrd="0" presId="urn:microsoft.com/office/officeart/2008/layout/LinedList"/>
    <dgm:cxn modelId="{30121603-A887-4D5E-B42F-FE6DD0B2D504}" type="presParOf" srcId="{B5E6191A-F303-4F45-B34D-B271384B63AB}" destId="{1C39A7F6-8BAA-4D38-BE36-E80B9375F717}" srcOrd="1" destOrd="0" presId="urn:microsoft.com/office/officeart/2008/layout/LinedList"/>
    <dgm:cxn modelId="{0C122004-A10D-49E5-AFD4-61AFB4D5D334}" type="presParOf" srcId="{B5E6191A-F303-4F45-B34D-B271384B63AB}" destId="{9CBB85E9-B272-48CD-85BF-44E2320CD779}" srcOrd="2" destOrd="0" presId="urn:microsoft.com/office/officeart/2008/layout/LinedList"/>
    <dgm:cxn modelId="{853C875A-5805-40DC-BEBF-2569ACFD54E1}" type="presParOf" srcId="{48015148-BB48-4B57-A885-EF2A22924988}" destId="{E762FFB7-7BE3-48DC-8DED-89840112AFB2}" srcOrd="5" destOrd="0" presId="urn:microsoft.com/office/officeart/2008/layout/LinedList"/>
    <dgm:cxn modelId="{AA999E89-668D-46D0-8795-E8826570D93F}" type="presParOf" srcId="{48015148-BB48-4B57-A885-EF2A22924988}" destId="{0A0AE820-3068-4CDF-B1A2-2F6D391036D1}" srcOrd="6" destOrd="0" presId="urn:microsoft.com/office/officeart/2008/layout/LinedList"/>
    <dgm:cxn modelId="{C00946CC-AB81-4FC0-A114-39E00B8E7F17}" type="presParOf" srcId="{48015148-BB48-4B57-A885-EF2A22924988}" destId="{B943E92F-03C9-417C-A387-2A8C6C632783}" srcOrd="7" destOrd="0" presId="urn:microsoft.com/office/officeart/2008/layout/LinedList"/>
    <dgm:cxn modelId="{38703D3F-0CDC-472E-9D78-851FA55624CA}" type="presParOf" srcId="{B943E92F-03C9-417C-A387-2A8C6C632783}" destId="{D81715AC-7F15-417F-9846-24907ED97EE9}" srcOrd="0" destOrd="0" presId="urn:microsoft.com/office/officeart/2008/layout/LinedList"/>
    <dgm:cxn modelId="{F6E24DF0-89CB-438D-B119-4A23EAB7B7A5}" type="presParOf" srcId="{B943E92F-03C9-417C-A387-2A8C6C632783}" destId="{63205C2A-4AA3-42F7-A116-D72D0B61F97A}" srcOrd="1" destOrd="0" presId="urn:microsoft.com/office/officeart/2008/layout/LinedList"/>
    <dgm:cxn modelId="{726C8F91-489C-406C-A52B-E1A5EC1D81F5}" type="presParOf" srcId="{B943E92F-03C9-417C-A387-2A8C6C632783}" destId="{F28F7678-D8C2-458E-972E-D54318BC6B6B}" srcOrd="2" destOrd="0" presId="urn:microsoft.com/office/officeart/2008/layout/LinedList"/>
    <dgm:cxn modelId="{C9AA7DB2-2AEA-4965-AE0C-5FC0512DC5B9}" type="presParOf" srcId="{48015148-BB48-4B57-A885-EF2A22924988}" destId="{77722431-0F3B-45C2-8584-EEEBEE488F61}" srcOrd="8" destOrd="0" presId="urn:microsoft.com/office/officeart/2008/layout/LinedList"/>
    <dgm:cxn modelId="{EA66DF25-F8F8-450F-B899-93D0F1028384}" type="presParOf" srcId="{48015148-BB48-4B57-A885-EF2A22924988}" destId="{1B279EBF-28C0-4E16-894D-8F204468BB7F}" srcOrd="9" destOrd="0" presId="urn:microsoft.com/office/officeart/2008/layout/LinedList"/>
    <dgm:cxn modelId="{37A52702-5416-4634-BC10-D7BBC168AB24}" type="presParOf" srcId="{48015148-BB48-4B57-A885-EF2A22924988}" destId="{A21290BE-E5D4-4E21-9A43-F43FF172BE5D}" srcOrd="10" destOrd="0" presId="urn:microsoft.com/office/officeart/2008/layout/LinedList"/>
    <dgm:cxn modelId="{521C3529-0272-43C2-AC71-50D71BAE5C53}" type="presParOf" srcId="{A21290BE-E5D4-4E21-9A43-F43FF172BE5D}" destId="{22915270-AF8B-4A3F-BF43-DC9601AA4490}" srcOrd="0" destOrd="0" presId="urn:microsoft.com/office/officeart/2008/layout/LinedList"/>
    <dgm:cxn modelId="{4121C6AF-C4A6-4706-8AE4-880F1021E5BF}" type="presParOf" srcId="{A21290BE-E5D4-4E21-9A43-F43FF172BE5D}" destId="{E0C63C06-8B0A-4A9F-AA1E-02E834C1B8DA}" srcOrd="1" destOrd="0" presId="urn:microsoft.com/office/officeart/2008/layout/LinedList"/>
    <dgm:cxn modelId="{F7A6F3FB-6D06-4CD7-9FEA-5B915E5BA557}" type="presParOf" srcId="{A21290BE-E5D4-4E21-9A43-F43FF172BE5D}" destId="{CEC766AF-1A94-4965-BBCA-CF0F63A09547}" srcOrd="2" destOrd="0" presId="urn:microsoft.com/office/officeart/2008/layout/LinedList"/>
    <dgm:cxn modelId="{1EB5B2C2-D7CA-4884-BA61-BBA93CD27315}" type="presParOf" srcId="{48015148-BB48-4B57-A885-EF2A22924988}" destId="{9063C217-EFED-40E1-9CFB-0986E63955B7}" srcOrd="11" destOrd="0" presId="urn:microsoft.com/office/officeart/2008/layout/LinedList"/>
    <dgm:cxn modelId="{43961718-570E-4C9A-992E-5F75E7985EDA}" type="presParOf" srcId="{48015148-BB48-4B57-A885-EF2A22924988}" destId="{C89EB61D-160E-4E4D-89A2-871DC05D0916}" srcOrd="12" destOrd="0" presId="urn:microsoft.com/office/officeart/2008/layout/LinedList"/>
    <dgm:cxn modelId="{8479B799-6031-438E-A5D3-256700AE9186}" type="presParOf" srcId="{48015148-BB48-4B57-A885-EF2A22924988}" destId="{7943F2C6-FD56-41BC-8707-B9D45B9B0D23}" srcOrd="13" destOrd="0" presId="urn:microsoft.com/office/officeart/2008/layout/LinedList"/>
    <dgm:cxn modelId="{3040568A-07A6-4491-88D5-FA50024A6D58}" type="presParOf" srcId="{7943F2C6-FD56-41BC-8707-B9D45B9B0D23}" destId="{C9731C1A-4303-4C74-95E8-D1C4D632974C}" srcOrd="0" destOrd="0" presId="urn:microsoft.com/office/officeart/2008/layout/LinedList"/>
    <dgm:cxn modelId="{03D33F93-6041-4BD9-8E19-15090162A2A1}" type="presParOf" srcId="{7943F2C6-FD56-41BC-8707-B9D45B9B0D23}" destId="{BAA14F4C-0D7D-40FB-8D78-9D2BA9DFFE2F}" srcOrd="1" destOrd="0" presId="urn:microsoft.com/office/officeart/2008/layout/LinedList"/>
    <dgm:cxn modelId="{D60D256F-5EF3-4699-9417-B6E39C66C886}" type="presParOf" srcId="{7943F2C6-FD56-41BC-8707-B9D45B9B0D23}" destId="{BAC7003C-30BB-409F-8097-97143D6AA7E2}" srcOrd="2" destOrd="0" presId="urn:microsoft.com/office/officeart/2008/layout/LinedList"/>
    <dgm:cxn modelId="{57A8F49C-E454-457B-ACAE-8249BF528810}" type="presParOf" srcId="{48015148-BB48-4B57-A885-EF2A22924988}" destId="{8BBEE540-BDF8-4AA0-A49F-B353137881D9}" srcOrd="14" destOrd="0" presId="urn:microsoft.com/office/officeart/2008/layout/LinedList"/>
    <dgm:cxn modelId="{97A0F61E-C54E-4909-AC43-61D1975366C1}" type="presParOf" srcId="{48015148-BB48-4B57-A885-EF2A22924988}" destId="{9D312A2A-C333-4BFA-BAFC-181365019A50}"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654B67-EC18-4BD0-8A3D-942E5F8A5AF6}">
      <dsp:nvSpPr>
        <dsp:cNvPr id="0" name=""/>
        <dsp:cNvSpPr/>
      </dsp:nvSpPr>
      <dsp:spPr>
        <a:xfrm>
          <a:off x="0" y="0"/>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24171C-285C-416A-9D5C-9B4DF7CF5032}">
      <dsp:nvSpPr>
        <dsp:cNvPr id="0" name=""/>
        <dsp:cNvSpPr/>
      </dsp:nvSpPr>
      <dsp:spPr>
        <a:xfrm>
          <a:off x="0" y="0"/>
          <a:ext cx="2011680" cy="4022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kumimoji="1" lang="en-US" altLang="ja-JP" sz="6500" kern="1200"/>
            <a:t> </a:t>
          </a:r>
          <a:endParaRPr kumimoji="1" lang="ja-JP" altLang="en-US" sz="6500" kern="1200"/>
        </a:p>
      </dsp:txBody>
      <dsp:txXfrm>
        <a:off x="0" y="0"/>
        <a:ext cx="2011680" cy="4022725"/>
      </dsp:txXfrm>
    </dsp:sp>
    <dsp:sp modelId="{7728C3E9-5E87-44EE-9638-BAEF979FB1D3}">
      <dsp:nvSpPr>
        <dsp:cNvPr id="0" name=""/>
        <dsp:cNvSpPr/>
      </dsp:nvSpPr>
      <dsp:spPr>
        <a:xfrm>
          <a:off x="2162556" y="47288"/>
          <a:ext cx="7895844" cy="945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kumimoji="1" lang="en-US" altLang="ja-JP" sz="4300" kern="1200">
              <a:solidFill>
                <a:schemeClr val="tx1">
                  <a:lumMod val="65000"/>
                  <a:lumOff val="35000"/>
                </a:schemeClr>
              </a:solidFill>
            </a:rPr>
            <a:t>Git</a:t>
          </a:r>
          <a:r>
            <a:rPr kumimoji="1" lang="en-US" altLang="ja-JP" sz="4300" kern="1200"/>
            <a:t> </a:t>
          </a:r>
          <a:r>
            <a:rPr kumimoji="1" lang="en-US" altLang="ja-JP" sz="4300" kern="1200">
              <a:solidFill>
                <a:schemeClr val="tx1">
                  <a:lumMod val="65000"/>
                  <a:lumOff val="35000"/>
                </a:schemeClr>
              </a:solidFill>
            </a:rPr>
            <a:t>Hub</a:t>
          </a:r>
        </a:p>
      </dsp:txBody>
      <dsp:txXfrm>
        <a:off x="2162556" y="47288"/>
        <a:ext cx="7895844" cy="945772"/>
      </dsp:txXfrm>
    </dsp:sp>
    <dsp:sp modelId="{77C38E7A-E2FC-4EB6-818F-66D4D64C1905}">
      <dsp:nvSpPr>
        <dsp:cNvPr id="0" name=""/>
        <dsp:cNvSpPr/>
      </dsp:nvSpPr>
      <dsp:spPr>
        <a:xfrm>
          <a:off x="2011680" y="993061"/>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C886C5-8D00-41A7-8F72-4DF1EB8F9C05}">
      <dsp:nvSpPr>
        <dsp:cNvPr id="0" name=""/>
        <dsp:cNvSpPr/>
      </dsp:nvSpPr>
      <dsp:spPr>
        <a:xfrm>
          <a:off x="2162556" y="1040349"/>
          <a:ext cx="7895844" cy="945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kumimoji="1" lang="en-US" altLang="ja-JP" sz="4300" kern="1200">
              <a:solidFill>
                <a:schemeClr val="tx1">
                  <a:lumMod val="65000"/>
                  <a:lumOff val="35000"/>
                </a:schemeClr>
              </a:solidFill>
            </a:rPr>
            <a:t>draw.io</a:t>
          </a:r>
          <a:endParaRPr kumimoji="1" lang="ja-JP" altLang="en-US" sz="4300" kern="1200">
            <a:solidFill>
              <a:schemeClr val="tx1">
                <a:lumMod val="65000"/>
                <a:lumOff val="35000"/>
              </a:schemeClr>
            </a:solidFill>
          </a:endParaRPr>
        </a:p>
      </dsp:txBody>
      <dsp:txXfrm>
        <a:off x="2162556" y="1040349"/>
        <a:ext cx="7895844" cy="945772"/>
      </dsp:txXfrm>
    </dsp:sp>
    <dsp:sp modelId="{BD8EA783-3E14-411E-85F1-BF45A78A6E64}">
      <dsp:nvSpPr>
        <dsp:cNvPr id="0" name=""/>
        <dsp:cNvSpPr/>
      </dsp:nvSpPr>
      <dsp:spPr>
        <a:xfrm>
          <a:off x="2011680" y="1986122"/>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0D7FE1-5F20-4EB1-85DD-8AA4A27FD503}">
      <dsp:nvSpPr>
        <dsp:cNvPr id="0" name=""/>
        <dsp:cNvSpPr/>
      </dsp:nvSpPr>
      <dsp:spPr>
        <a:xfrm>
          <a:off x="2162556" y="2033410"/>
          <a:ext cx="7895844" cy="945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kumimoji="1" lang="en-US" altLang="ja-JP" sz="4300" kern="1200">
              <a:solidFill>
                <a:schemeClr val="tx1">
                  <a:lumMod val="65000"/>
                  <a:lumOff val="35000"/>
                </a:schemeClr>
              </a:solidFill>
            </a:rPr>
            <a:t>source</a:t>
          </a:r>
          <a:r>
            <a:rPr kumimoji="1" lang="en-US" altLang="ja-JP" sz="4300" kern="1200"/>
            <a:t> </a:t>
          </a:r>
          <a:r>
            <a:rPr kumimoji="1" lang="en-US" altLang="ja-JP" sz="4300" kern="1200">
              <a:solidFill>
                <a:schemeClr val="tx1">
                  <a:lumMod val="65000"/>
                  <a:lumOff val="35000"/>
                </a:schemeClr>
              </a:solidFill>
            </a:rPr>
            <a:t>tree</a:t>
          </a:r>
          <a:endParaRPr kumimoji="1" lang="ja-JP" altLang="en-US" sz="4300" kern="1200">
            <a:solidFill>
              <a:schemeClr val="tx1">
                <a:lumMod val="65000"/>
                <a:lumOff val="35000"/>
              </a:schemeClr>
            </a:solidFill>
          </a:endParaRPr>
        </a:p>
      </dsp:txBody>
      <dsp:txXfrm>
        <a:off x="2162556" y="2033410"/>
        <a:ext cx="7895844" cy="945772"/>
      </dsp:txXfrm>
    </dsp:sp>
    <dsp:sp modelId="{19A3C948-9C7D-4D04-9E2A-46D6F97DC792}">
      <dsp:nvSpPr>
        <dsp:cNvPr id="0" name=""/>
        <dsp:cNvSpPr/>
      </dsp:nvSpPr>
      <dsp:spPr>
        <a:xfrm>
          <a:off x="2011680" y="2979183"/>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8E3B21-6F2E-4D6D-AF35-74F97D224EDE}">
      <dsp:nvSpPr>
        <dsp:cNvPr id="0" name=""/>
        <dsp:cNvSpPr/>
      </dsp:nvSpPr>
      <dsp:spPr>
        <a:xfrm>
          <a:off x="2162556" y="3026472"/>
          <a:ext cx="7895844" cy="945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kumimoji="1" lang="ja-JP" altLang="en-US" sz="3600" kern="1200">
              <a:solidFill>
                <a:schemeClr val="tx1">
                  <a:lumMod val="65000"/>
                  <a:lumOff val="35000"/>
                </a:schemeClr>
              </a:solidFill>
            </a:rPr>
            <a:t>コーディング規約</a:t>
          </a:r>
          <a:r>
            <a:rPr kumimoji="1" lang="ja-JP" altLang="en-US" sz="4400" kern="1200"/>
            <a:t>　</a:t>
          </a:r>
          <a:r>
            <a:rPr kumimoji="1" lang="en-US" altLang="ja-JP" sz="4200" kern="1200">
              <a:solidFill>
                <a:schemeClr val="tx1">
                  <a:lumMod val="65000"/>
                  <a:lumOff val="35000"/>
                </a:schemeClr>
              </a:solidFill>
            </a:rPr>
            <a:t>SiSDK3</a:t>
          </a:r>
          <a:r>
            <a:rPr kumimoji="1" lang="ja-JP" altLang="en-US" sz="3600" kern="1200">
              <a:solidFill>
                <a:schemeClr val="tx1">
                  <a:lumMod val="65000"/>
                  <a:lumOff val="35000"/>
                </a:schemeClr>
              </a:solidFill>
            </a:rPr>
            <a:t>準拠</a:t>
          </a:r>
          <a:endParaRPr kumimoji="1" lang="ja-JP" altLang="en-US" sz="4200" kern="1200">
            <a:solidFill>
              <a:schemeClr val="tx1">
                <a:lumMod val="65000"/>
                <a:lumOff val="35000"/>
              </a:schemeClr>
            </a:solidFill>
          </a:endParaRPr>
        </a:p>
      </dsp:txBody>
      <dsp:txXfrm>
        <a:off x="2162556" y="3026472"/>
        <a:ext cx="7895844" cy="945772"/>
      </dsp:txXfrm>
    </dsp:sp>
    <dsp:sp modelId="{5FC620C6-C94A-4158-B7C4-A049FAB60B22}">
      <dsp:nvSpPr>
        <dsp:cNvPr id="0" name=""/>
        <dsp:cNvSpPr/>
      </dsp:nvSpPr>
      <dsp:spPr>
        <a:xfrm>
          <a:off x="2011680" y="3972244"/>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0EA3FF-AFC6-47CC-BC06-23BB959732DD}">
      <dsp:nvSpPr>
        <dsp:cNvPr id="0" name=""/>
        <dsp:cNvSpPr/>
      </dsp:nvSpPr>
      <dsp:spPr>
        <a:xfrm>
          <a:off x="0" y="0"/>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187202-FE8B-4C87-926F-F74E754EEE17}">
      <dsp:nvSpPr>
        <dsp:cNvPr id="0" name=""/>
        <dsp:cNvSpPr/>
      </dsp:nvSpPr>
      <dsp:spPr>
        <a:xfrm>
          <a:off x="0" y="0"/>
          <a:ext cx="2011680" cy="4022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kumimoji="1" lang="ja-JP" altLang="en-US" sz="6500" kern="1200"/>
            <a:t>　</a:t>
          </a:r>
        </a:p>
      </dsp:txBody>
      <dsp:txXfrm>
        <a:off x="0" y="0"/>
        <a:ext cx="2011680" cy="4022725"/>
      </dsp:txXfrm>
    </dsp:sp>
    <dsp:sp modelId="{2BDF6AAA-5B4D-4C70-B6D8-E2B0787AF59E}">
      <dsp:nvSpPr>
        <dsp:cNvPr id="0" name=""/>
        <dsp:cNvSpPr/>
      </dsp:nvSpPr>
      <dsp:spPr>
        <a:xfrm>
          <a:off x="2162556" y="37909"/>
          <a:ext cx="7895844" cy="758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kumimoji="1" lang="en-US" altLang="ja-JP" sz="3500" kern="1200">
              <a:solidFill>
                <a:schemeClr val="tx1">
                  <a:lumMod val="65000"/>
                  <a:lumOff val="35000"/>
                </a:schemeClr>
              </a:solidFill>
            </a:rPr>
            <a:t>DirectX</a:t>
          </a:r>
          <a:r>
            <a:rPr kumimoji="1" lang="en-US" altLang="ja-JP" sz="3500" kern="1200"/>
            <a:t> </a:t>
          </a:r>
          <a:r>
            <a:rPr kumimoji="1" lang="en-US" altLang="ja-JP" sz="3500" kern="1200">
              <a:solidFill>
                <a:schemeClr val="tx1">
                  <a:lumMod val="65000"/>
                  <a:lumOff val="35000"/>
                </a:schemeClr>
              </a:solidFill>
            </a:rPr>
            <a:t>11</a:t>
          </a:r>
          <a:endParaRPr kumimoji="1" lang="ja-JP" altLang="en-US" sz="3500" kern="1200">
            <a:solidFill>
              <a:schemeClr val="tx1">
                <a:lumMod val="65000"/>
                <a:lumOff val="35000"/>
              </a:schemeClr>
            </a:solidFill>
          </a:endParaRPr>
        </a:p>
      </dsp:txBody>
      <dsp:txXfrm>
        <a:off x="2162556" y="37909"/>
        <a:ext cx="7895844" cy="758189"/>
      </dsp:txXfrm>
    </dsp:sp>
    <dsp:sp modelId="{9F7133BF-0CCE-459C-BAF0-94123D20DE52}">
      <dsp:nvSpPr>
        <dsp:cNvPr id="0" name=""/>
        <dsp:cNvSpPr/>
      </dsp:nvSpPr>
      <dsp:spPr>
        <a:xfrm>
          <a:off x="2011680" y="796098"/>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39A7F6-8BAA-4D38-BE36-E80B9375F717}">
      <dsp:nvSpPr>
        <dsp:cNvPr id="0" name=""/>
        <dsp:cNvSpPr/>
      </dsp:nvSpPr>
      <dsp:spPr>
        <a:xfrm>
          <a:off x="2162556" y="834008"/>
          <a:ext cx="7895844" cy="758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kumimoji="1" lang="en-US" altLang="ja-JP" sz="3500" kern="1200">
              <a:solidFill>
                <a:schemeClr val="tx1">
                  <a:lumMod val="65000"/>
                  <a:lumOff val="35000"/>
                </a:schemeClr>
              </a:solidFill>
            </a:rPr>
            <a:t>DirectX</a:t>
          </a:r>
          <a:r>
            <a:rPr kumimoji="1" lang="en-US" altLang="ja-JP" sz="3500" kern="1200"/>
            <a:t> </a:t>
          </a:r>
          <a:r>
            <a:rPr kumimoji="1" lang="en-US" altLang="ja-JP" sz="3500" kern="1200">
              <a:solidFill>
                <a:schemeClr val="tx1">
                  <a:lumMod val="65000"/>
                  <a:lumOff val="35000"/>
                </a:schemeClr>
              </a:solidFill>
            </a:rPr>
            <a:t>11</a:t>
          </a:r>
          <a:r>
            <a:rPr kumimoji="1" lang="en-US" altLang="ja-JP" sz="3500" kern="1200"/>
            <a:t> </a:t>
          </a:r>
          <a:r>
            <a:rPr kumimoji="1" lang="en-US" altLang="ja-JP" sz="3500" kern="1200">
              <a:solidFill>
                <a:schemeClr val="tx1">
                  <a:lumMod val="65000"/>
                  <a:lumOff val="35000"/>
                </a:schemeClr>
              </a:solidFill>
            </a:rPr>
            <a:t>Deferred Context</a:t>
          </a:r>
          <a:endParaRPr kumimoji="1" lang="ja-JP" altLang="en-US" sz="3500" kern="1200">
            <a:solidFill>
              <a:schemeClr val="tx1">
                <a:lumMod val="65000"/>
                <a:lumOff val="35000"/>
              </a:schemeClr>
            </a:solidFill>
          </a:endParaRPr>
        </a:p>
      </dsp:txBody>
      <dsp:txXfrm>
        <a:off x="2162556" y="834008"/>
        <a:ext cx="7895844" cy="758189"/>
      </dsp:txXfrm>
    </dsp:sp>
    <dsp:sp modelId="{E762FFB7-7BE3-48DC-8DED-89840112AFB2}">
      <dsp:nvSpPr>
        <dsp:cNvPr id="0" name=""/>
        <dsp:cNvSpPr/>
      </dsp:nvSpPr>
      <dsp:spPr>
        <a:xfrm>
          <a:off x="2011680" y="1592197"/>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205C2A-4AA3-42F7-A116-D72D0B61F97A}">
      <dsp:nvSpPr>
        <dsp:cNvPr id="0" name=""/>
        <dsp:cNvSpPr/>
      </dsp:nvSpPr>
      <dsp:spPr>
        <a:xfrm>
          <a:off x="2162556" y="1630107"/>
          <a:ext cx="7895844" cy="758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kumimoji="1" lang="en-US" altLang="ja-JP" sz="3500" kern="1200">
              <a:solidFill>
                <a:schemeClr val="tx1">
                  <a:lumMod val="65000"/>
                  <a:lumOff val="35000"/>
                </a:schemeClr>
              </a:solidFill>
            </a:rPr>
            <a:t>DirectX</a:t>
          </a:r>
          <a:r>
            <a:rPr kumimoji="1" lang="en-US" altLang="ja-JP" sz="3500" kern="1200"/>
            <a:t> </a:t>
          </a:r>
          <a:r>
            <a:rPr kumimoji="1" lang="en-US" altLang="ja-JP" sz="3500" kern="1200">
              <a:solidFill>
                <a:schemeClr val="tx1">
                  <a:lumMod val="65000"/>
                  <a:lumOff val="35000"/>
                </a:schemeClr>
              </a:solidFill>
            </a:rPr>
            <a:t>12</a:t>
          </a:r>
          <a:endParaRPr kumimoji="1" lang="ja-JP" altLang="en-US" sz="3500" kern="1200">
            <a:solidFill>
              <a:schemeClr val="tx1">
                <a:lumMod val="65000"/>
                <a:lumOff val="35000"/>
              </a:schemeClr>
            </a:solidFill>
          </a:endParaRPr>
        </a:p>
      </dsp:txBody>
      <dsp:txXfrm>
        <a:off x="2162556" y="1630107"/>
        <a:ext cx="7895844" cy="758189"/>
      </dsp:txXfrm>
    </dsp:sp>
    <dsp:sp modelId="{77722431-0F3B-45C2-8584-EEEBEE488F61}">
      <dsp:nvSpPr>
        <dsp:cNvPr id="0" name=""/>
        <dsp:cNvSpPr/>
      </dsp:nvSpPr>
      <dsp:spPr>
        <a:xfrm>
          <a:off x="2011680" y="2388296"/>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C63C06-8B0A-4A9F-AA1E-02E834C1B8DA}">
      <dsp:nvSpPr>
        <dsp:cNvPr id="0" name=""/>
        <dsp:cNvSpPr/>
      </dsp:nvSpPr>
      <dsp:spPr>
        <a:xfrm>
          <a:off x="2162556" y="2426206"/>
          <a:ext cx="7895844" cy="758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kumimoji="1" lang="ja-JP" altLang="en-US" sz="3200" kern="1200">
              <a:solidFill>
                <a:schemeClr val="tx1">
                  <a:lumMod val="65000"/>
                  <a:lumOff val="35000"/>
                </a:schemeClr>
              </a:solidFill>
            </a:rPr>
            <a:t>抽象化レイヤー</a:t>
          </a:r>
        </a:p>
      </dsp:txBody>
      <dsp:txXfrm>
        <a:off x="2162556" y="2426206"/>
        <a:ext cx="7895844" cy="758189"/>
      </dsp:txXfrm>
    </dsp:sp>
    <dsp:sp modelId="{9063C217-EFED-40E1-9CFB-0986E63955B7}">
      <dsp:nvSpPr>
        <dsp:cNvPr id="0" name=""/>
        <dsp:cNvSpPr/>
      </dsp:nvSpPr>
      <dsp:spPr>
        <a:xfrm>
          <a:off x="2011680" y="3184395"/>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A14F4C-0D7D-40FB-8D78-9D2BA9DFFE2F}">
      <dsp:nvSpPr>
        <dsp:cNvPr id="0" name=""/>
        <dsp:cNvSpPr/>
      </dsp:nvSpPr>
      <dsp:spPr>
        <a:xfrm>
          <a:off x="2162556" y="3222304"/>
          <a:ext cx="7895844" cy="758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kumimoji="1" lang="ja-JP" altLang="en-US" sz="3200" kern="1200">
              <a:solidFill>
                <a:schemeClr val="tx1">
                  <a:lumMod val="65000"/>
                  <a:lumOff val="35000"/>
                </a:schemeClr>
              </a:solidFill>
            </a:rPr>
            <a:t>オブジェクト描画</a:t>
          </a:r>
        </a:p>
      </dsp:txBody>
      <dsp:txXfrm>
        <a:off x="2162556" y="3222304"/>
        <a:ext cx="7895844" cy="758189"/>
      </dsp:txXfrm>
    </dsp:sp>
    <dsp:sp modelId="{8BBEE540-BDF8-4AA0-A49F-B353137881D9}">
      <dsp:nvSpPr>
        <dsp:cNvPr id="0" name=""/>
        <dsp:cNvSpPr/>
      </dsp:nvSpPr>
      <dsp:spPr>
        <a:xfrm>
          <a:off x="2011680" y="3980494"/>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4BDF68E2-58F2-4D09-BE8B-E3BD06533059}" type="datetimeFigureOut">
              <a:rPr lang="en-US" dirty="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2E2D6473-DF6D-4702-B328-E0DD40540A4E}" type="datetimeFigureOut">
              <a:rPr lang="en-US" dirty="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E26F7E3A-B166-407D-9866-32884E7D5B37}" type="datetimeFigureOut">
              <a:rPr lang="en-US" dirty="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528FC5F6-F338-4AE4-BB23-26385BCFC423}" type="datetimeFigureOut">
              <a:rPr lang="en-US" dirty="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0EBB0C4-6273-4C6E-B9BD-2EDC30F1CD52}" type="datetimeFigureOut">
              <a:rPr lang="en-US" dirty="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19AB4D41-86C1-4908-B66A-0B50CEB3BF29}" type="datetimeFigureOut">
              <a:rPr lang="en-US" dirty="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E6426E2C-56C1-4E0D-A793-0088A7FDD37E}" type="datetimeFigureOut">
              <a:rPr lang="en-US" dirty="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C8C39B41-D8B5-4052-B551-9B5525EAA8B6}" type="datetimeFigureOut">
              <a:rPr lang="en-US" dirty="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9CAD897-D46E-4AD2-BD9B-49DD3E640873}" type="datetimeFigureOut">
              <a:rPr lang="en-US" dirty="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072AFC-EE6A-4253-9E75-4B0F804302A9}"/>
              </a:ext>
            </a:extLst>
          </p:cNvPr>
          <p:cNvSpPr>
            <a:spLocks noGrp="1"/>
          </p:cNvSpPr>
          <p:nvPr>
            <p:ph type="ctrTitle"/>
          </p:nvPr>
        </p:nvSpPr>
        <p:spPr/>
        <p:txBody>
          <a:bodyPr/>
          <a:lstStyle/>
          <a:p>
            <a:r>
              <a:rPr kumimoji="1" lang="ja-JP" altLang="en-US">
                <a:solidFill>
                  <a:schemeClr val="tx1">
                    <a:lumMod val="65000"/>
                    <a:lumOff val="35000"/>
                  </a:schemeClr>
                </a:solidFill>
              </a:rPr>
              <a:t>抽象化レイヤーの作成</a:t>
            </a:r>
          </a:p>
        </p:txBody>
      </p:sp>
      <p:sp>
        <p:nvSpPr>
          <p:cNvPr id="3" name="字幕 2">
            <a:extLst>
              <a:ext uri="{FF2B5EF4-FFF2-40B4-BE49-F238E27FC236}">
                <a16:creationId xmlns:a16="http://schemas.microsoft.com/office/drawing/2014/main" id="{A824DBA6-3B1D-40D9-BFCB-CDE485102A84}"/>
              </a:ext>
            </a:extLst>
          </p:cNvPr>
          <p:cNvSpPr>
            <a:spLocks noGrp="1"/>
          </p:cNvSpPr>
          <p:nvPr>
            <p:ph type="subTitle" idx="1"/>
          </p:nvPr>
        </p:nvSpPr>
        <p:spPr/>
        <p:txBody>
          <a:bodyPr/>
          <a:lstStyle/>
          <a:p>
            <a:r>
              <a:rPr kumimoji="1" lang="ja-JP" altLang="en-US"/>
              <a:t> 研修３　・山口 航起　・野間口  研</a:t>
            </a:r>
          </a:p>
        </p:txBody>
      </p:sp>
    </p:spTree>
    <p:extLst>
      <p:ext uri="{BB962C8B-B14F-4D97-AF65-F5344CB8AC3E}">
        <p14:creationId xmlns:p14="http://schemas.microsoft.com/office/powerpoint/2010/main" val="2755880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263AD79-16C3-064F-2011-3626ADA02A93}"/>
              </a:ext>
            </a:extLst>
          </p:cNvPr>
          <p:cNvSpPr>
            <a:spLocks noGrp="1"/>
          </p:cNvSpPr>
          <p:nvPr>
            <p:ph idx="1"/>
          </p:nvPr>
        </p:nvSpPr>
        <p:spPr/>
        <p:txBody>
          <a:bodyPr vert="horz" lIns="0" tIns="45720" rIns="0" bIns="45720" rtlCol="0" anchor="ctr">
            <a:normAutofit/>
          </a:bodyPr>
          <a:lstStyle/>
          <a:p>
            <a:pPr marL="0" indent="0">
              <a:buNone/>
            </a:pPr>
            <a:r>
              <a:rPr lang="ja-JP" altLang="en-US" sz="2400" b="1">
                <a:ea typeface="ＭＳ Ｐゴシック"/>
                <a:cs typeface="Calibri"/>
              </a:rPr>
              <a:t>二人で話した結果、抽象化したAPIやコマンドリストをレンダー外で扱う方が</a:t>
            </a:r>
            <a:endParaRPr lang="ja-JP" altLang="en-US" sz="2800" b="1" dirty="0">
              <a:ea typeface="ＭＳ Ｐゴシック"/>
              <a:cs typeface="Calibri"/>
            </a:endParaRPr>
          </a:p>
          <a:p>
            <a:pPr marL="0" indent="0">
              <a:buNone/>
            </a:pPr>
            <a:r>
              <a:rPr lang="ja-JP" altLang="en-US" sz="2400" b="1">
                <a:ea typeface="ＭＳ Ｐゴシック"/>
                <a:cs typeface="Calibri"/>
              </a:rPr>
              <a:t>正しいと判断したが、その後の時間が足りず</a:t>
            </a:r>
          </a:p>
          <a:p>
            <a:pPr marL="0" indent="0">
              <a:buNone/>
            </a:pPr>
            <a:r>
              <a:rPr lang="ja-JP" altLang="en-US" sz="2400" b="1">
                <a:ea typeface="ＭＳ Ｐゴシック"/>
                <a:cs typeface="Calibri"/>
              </a:rPr>
              <a:t>中途半端な実装になってしまった</a:t>
            </a:r>
            <a:r>
              <a:rPr lang="ja-JP" altLang="en-US" sz="2800" b="1">
                <a:ea typeface="ＭＳ Ｐゴシック"/>
                <a:cs typeface="Calibri"/>
              </a:rPr>
              <a:t>。</a:t>
            </a:r>
            <a:endParaRPr lang="ja-JP"/>
          </a:p>
        </p:txBody>
      </p:sp>
      <p:sp>
        <p:nvSpPr>
          <p:cNvPr id="7" name="タイトル 1">
            <a:extLst>
              <a:ext uri="{FF2B5EF4-FFF2-40B4-BE49-F238E27FC236}">
                <a16:creationId xmlns:a16="http://schemas.microsoft.com/office/drawing/2014/main" id="{1D78DE1F-22AC-0925-D9CB-27932FCD5573}"/>
              </a:ext>
            </a:extLst>
          </p:cNvPr>
          <p:cNvSpPr>
            <a:spLocks noGrp="1"/>
          </p:cNvSpPr>
          <p:nvPr/>
        </p:nvSpPr>
        <p:spPr>
          <a:xfrm>
            <a:off x="1185726" y="225371"/>
            <a:ext cx="10058400" cy="1450757"/>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pPr algn="ctr"/>
            <a:endParaRPr lang="ja-JP" altLang="en-US" sz="4400" dirty="0">
              <a:ea typeface="ＭＳ Ｐゴシック"/>
              <a:cs typeface="Calibri Light" panose="020F0302020204030204"/>
            </a:endParaRPr>
          </a:p>
        </p:txBody>
      </p:sp>
    </p:spTree>
    <p:extLst>
      <p:ext uri="{BB962C8B-B14F-4D97-AF65-F5344CB8AC3E}">
        <p14:creationId xmlns:p14="http://schemas.microsoft.com/office/powerpoint/2010/main" val="2702481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124459-C43E-1C34-6856-F7EBFD0C0757}"/>
              </a:ext>
            </a:extLst>
          </p:cNvPr>
          <p:cNvSpPr>
            <a:spLocks noGrp="1"/>
          </p:cNvSpPr>
          <p:nvPr>
            <p:ph type="title"/>
          </p:nvPr>
        </p:nvSpPr>
        <p:spPr/>
        <p:txBody>
          <a:bodyPr vert="horz" lIns="91440" tIns="45720" rIns="91440" bIns="45720" rtlCol="0" anchor="ctr">
            <a:normAutofit/>
          </a:bodyPr>
          <a:lstStyle/>
          <a:p>
            <a:pPr algn="ctr"/>
            <a:r>
              <a:rPr lang="ja-JP" altLang="en-US">
                <a:ea typeface="ＭＳ Ｐゴシック"/>
                <a:cs typeface="Calibri Light"/>
              </a:rPr>
              <a:t>まとめ</a:t>
            </a:r>
            <a:endParaRPr lang="ja-JP" altLang="en-US">
              <a:cs typeface="Calibri Light" panose="020F0302020204030204"/>
            </a:endParaRPr>
          </a:p>
        </p:txBody>
      </p:sp>
      <p:sp>
        <p:nvSpPr>
          <p:cNvPr id="3" name="コンテンツ プレースホルダー 2">
            <a:extLst>
              <a:ext uri="{FF2B5EF4-FFF2-40B4-BE49-F238E27FC236}">
                <a16:creationId xmlns:a16="http://schemas.microsoft.com/office/drawing/2014/main" id="{D9B2F24D-CD89-1603-DDB3-8E588AD462CD}"/>
              </a:ext>
            </a:extLst>
          </p:cNvPr>
          <p:cNvSpPr>
            <a:spLocks noGrp="1"/>
          </p:cNvSpPr>
          <p:nvPr>
            <p:ph idx="1"/>
          </p:nvPr>
        </p:nvSpPr>
        <p:spPr/>
        <p:txBody>
          <a:bodyPr vert="horz" lIns="0" tIns="45720" rIns="0" bIns="45720" rtlCol="0" anchor="ctr">
            <a:normAutofit/>
          </a:bodyPr>
          <a:lstStyle/>
          <a:p>
            <a:r>
              <a:rPr lang="ja-JP" altLang="en-US" sz="2400" b="1">
                <a:ea typeface="ＭＳ Ｐゴシック"/>
                <a:cs typeface="Calibri"/>
              </a:rPr>
              <a:t>今回はプログラムを各以外の事に時間を使うことが多く、完成イメージの</a:t>
            </a:r>
            <a:endParaRPr lang="ja-JP" altLang="en-US" sz="2400" b="1">
              <a:ea typeface="ＭＳ Ｐゴシック" panose="020B0600070205080204" pitchFamily="34" charset="-128"/>
              <a:cs typeface="Calibri"/>
            </a:endParaRPr>
          </a:p>
          <a:p>
            <a:r>
              <a:rPr lang="ja-JP" altLang="en-US" sz="2400" b="1">
                <a:ea typeface="ＭＳ Ｐゴシック"/>
                <a:cs typeface="Calibri"/>
              </a:rPr>
              <a:t>共有や設計の大事さなどを学ぶことが出来ました。</a:t>
            </a:r>
            <a:endParaRPr lang="ja-JP" altLang="en-US" sz="2400" b="1">
              <a:ea typeface="ＭＳ Ｐゴシック" panose="020B0600070205080204" pitchFamily="34" charset="-128"/>
              <a:cs typeface="Calibri"/>
            </a:endParaRPr>
          </a:p>
          <a:p>
            <a:r>
              <a:rPr lang="ja-JP" altLang="en-US" sz="2400" b="1">
                <a:ea typeface="ＭＳ Ｐゴシック"/>
                <a:cs typeface="Calibri"/>
              </a:rPr>
              <a:t>しかし、課題としては不十分な出来で終えてしまいました。</a:t>
            </a:r>
          </a:p>
          <a:p>
            <a:r>
              <a:rPr lang="ja-JP" altLang="en-US" sz="2400" b="1">
                <a:ea typeface="ＭＳ Ｐゴシック"/>
                <a:cs typeface="Calibri"/>
              </a:rPr>
              <a:t>これらの学べたことや失敗してしまった内容をこれからのお仕事に</a:t>
            </a:r>
            <a:endParaRPr lang="ja-JP" altLang="en-US" sz="2400" b="1" dirty="0">
              <a:ea typeface="ＭＳ Ｐゴシック"/>
              <a:cs typeface="Calibri"/>
            </a:endParaRPr>
          </a:p>
          <a:p>
            <a:r>
              <a:rPr lang="ja-JP" altLang="en-US" sz="2400" b="1">
                <a:ea typeface="ＭＳ Ｐゴシック"/>
                <a:cs typeface="Calibri"/>
              </a:rPr>
              <a:t>生かしていければと考えています。</a:t>
            </a:r>
          </a:p>
        </p:txBody>
      </p:sp>
    </p:spTree>
    <p:extLst>
      <p:ext uri="{BB962C8B-B14F-4D97-AF65-F5344CB8AC3E}">
        <p14:creationId xmlns:p14="http://schemas.microsoft.com/office/powerpoint/2010/main" val="172895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515FF-D0CD-4E69-9E78-954BD4BBFB73}"/>
              </a:ext>
            </a:extLst>
          </p:cNvPr>
          <p:cNvSpPr>
            <a:spLocks noGrp="1"/>
          </p:cNvSpPr>
          <p:nvPr>
            <p:ph type="title"/>
          </p:nvPr>
        </p:nvSpPr>
        <p:spPr/>
        <p:txBody>
          <a:bodyPr/>
          <a:lstStyle/>
          <a:p>
            <a:r>
              <a:rPr kumimoji="1" lang="ja-JP" altLang="en-US">
                <a:solidFill>
                  <a:schemeClr val="tx1">
                    <a:lumMod val="65000"/>
                    <a:lumOff val="35000"/>
                  </a:schemeClr>
                </a:solidFill>
              </a:rPr>
              <a:t>使用環境</a:t>
            </a:r>
          </a:p>
        </p:txBody>
      </p:sp>
      <p:graphicFrame>
        <p:nvGraphicFramePr>
          <p:cNvPr id="5" name="コンテンツ プレースホルダー 4">
            <a:extLst>
              <a:ext uri="{FF2B5EF4-FFF2-40B4-BE49-F238E27FC236}">
                <a16:creationId xmlns:a16="http://schemas.microsoft.com/office/drawing/2014/main" id="{942D9E8C-D1EC-48C9-829E-72A7A8F411AD}"/>
              </a:ext>
            </a:extLst>
          </p:cNvPr>
          <p:cNvGraphicFramePr>
            <a:graphicFrameLocks noGrp="1"/>
          </p:cNvGraphicFramePr>
          <p:nvPr>
            <p:ph idx="1"/>
            <p:extLst>
              <p:ext uri="{D42A27DB-BD31-4B8C-83A1-F6EECF244321}">
                <p14:modId xmlns:p14="http://schemas.microsoft.com/office/powerpoint/2010/main" val="404665714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3960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2A0775-F999-4B59-81B2-296DBE0CD57D}"/>
              </a:ext>
            </a:extLst>
          </p:cNvPr>
          <p:cNvSpPr>
            <a:spLocks noGrp="1"/>
          </p:cNvSpPr>
          <p:nvPr>
            <p:ph type="title"/>
          </p:nvPr>
        </p:nvSpPr>
        <p:spPr/>
        <p:txBody>
          <a:bodyPr/>
          <a:lstStyle/>
          <a:p>
            <a:r>
              <a:rPr kumimoji="1" lang="ja-JP" altLang="en-US">
                <a:solidFill>
                  <a:schemeClr val="tx1">
                    <a:lumMod val="65000"/>
                    <a:lumOff val="35000"/>
                  </a:schemeClr>
                </a:solidFill>
              </a:rPr>
              <a:t>制作状況</a:t>
            </a:r>
          </a:p>
        </p:txBody>
      </p:sp>
      <p:graphicFrame>
        <p:nvGraphicFramePr>
          <p:cNvPr id="4" name="コンテンツ プレースホルダー 3">
            <a:extLst>
              <a:ext uri="{FF2B5EF4-FFF2-40B4-BE49-F238E27FC236}">
                <a16:creationId xmlns:a16="http://schemas.microsoft.com/office/drawing/2014/main" id="{7F10E036-5815-4ADF-81B4-550474A17FB0}"/>
              </a:ext>
            </a:extLst>
          </p:cNvPr>
          <p:cNvGraphicFramePr>
            <a:graphicFrameLocks noGrp="1"/>
          </p:cNvGraphicFramePr>
          <p:nvPr>
            <p:ph idx="1"/>
            <p:extLst>
              <p:ext uri="{D42A27DB-BD31-4B8C-83A1-F6EECF244321}">
                <p14:modId xmlns:p14="http://schemas.microsoft.com/office/powerpoint/2010/main" val="81972679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779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EA06D-5410-7662-2AC8-C96159732362}"/>
              </a:ext>
            </a:extLst>
          </p:cNvPr>
          <p:cNvSpPr>
            <a:spLocks noGrp="1"/>
          </p:cNvSpPr>
          <p:nvPr>
            <p:ph type="title"/>
          </p:nvPr>
        </p:nvSpPr>
        <p:spPr/>
        <p:txBody>
          <a:bodyPr vert="horz" lIns="91440" tIns="45720" rIns="91440" bIns="45720" rtlCol="0" anchor="ctr">
            <a:normAutofit/>
          </a:bodyPr>
          <a:lstStyle/>
          <a:p>
            <a:pPr algn="ctr"/>
            <a:r>
              <a:rPr lang="ja-JP" altLang="en-US">
                <a:ea typeface="ＭＳ Ｐゴシック"/>
                <a:cs typeface="Calibri Light"/>
              </a:rPr>
              <a:t>実装内容</a:t>
            </a:r>
            <a:endParaRPr lang="ja-JP"/>
          </a:p>
        </p:txBody>
      </p:sp>
      <p:sp>
        <p:nvSpPr>
          <p:cNvPr id="3" name="コンテンツ プレースホルダー 2">
            <a:extLst>
              <a:ext uri="{FF2B5EF4-FFF2-40B4-BE49-F238E27FC236}">
                <a16:creationId xmlns:a16="http://schemas.microsoft.com/office/drawing/2014/main" id="{E0826FDC-F296-3DA0-18AB-792B29F013E3}"/>
              </a:ext>
            </a:extLst>
          </p:cNvPr>
          <p:cNvSpPr>
            <a:spLocks noGrp="1"/>
          </p:cNvSpPr>
          <p:nvPr>
            <p:ph idx="1"/>
          </p:nvPr>
        </p:nvSpPr>
        <p:spPr>
          <a:xfrm>
            <a:off x="1065083" y="1716945"/>
            <a:ext cx="10058400" cy="4130684"/>
          </a:xfrm>
        </p:spPr>
        <p:txBody>
          <a:bodyPr vert="horz" lIns="0" tIns="45720" rIns="0" bIns="45720" rtlCol="0" anchor="ctr">
            <a:normAutofit/>
          </a:bodyPr>
          <a:lstStyle/>
          <a:p>
            <a:pPr marL="0" indent="0" algn="ctr">
              <a:buNone/>
            </a:pPr>
            <a:r>
              <a:rPr lang="ja-JP" altLang="en-US" sz="3200">
                <a:ea typeface="ＭＳ Ｐゴシック"/>
                <a:cs typeface="Calibri" panose="020F0502020204030204"/>
              </a:rPr>
              <a:t>DirectX11,DirectX12のAPIを抽象化してキューブの描画</a:t>
            </a:r>
          </a:p>
        </p:txBody>
      </p:sp>
    </p:spTree>
    <p:extLst>
      <p:ext uri="{BB962C8B-B14F-4D97-AF65-F5344CB8AC3E}">
        <p14:creationId xmlns:p14="http://schemas.microsoft.com/office/powerpoint/2010/main" val="1109961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6D731D-C7B2-0B41-1E62-59E36766EFFC}"/>
              </a:ext>
            </a:extLst>
          </p:cNvPr>
          <p:cNvSpPr>
            <a:spLocks noGrp="1"/>
          </p:cNvSpPr>
          <p:nvPr>
            <p:ph type="title"/>
          </p:nvPr>
        </p:nvSpPr>
        <p:spPr/>
        <p:txBody>
          <a:bodyPr vert="horz" lIns="91440" tIns="45720" rIns="91440" bIns="45720" rtlCol="0" anchor="ctr">
            <a:normAutofit/>
          </a:bodyPr>
          <a:lstStyle/>
          <a:p>
            <a:pPr algn="ctr"/>
            <a:r>
              <a:rPr lang="ja-JP" altLang="en-US" sz="4400">
                <a:ea typeface="ＭＳ Ｐゴシック"/>
                <a:cs typeface="Calibri Light"/>
              </a:rPr>
              <a:t>コード</a:t>
            </a:r>
            <a:endParaRPr lang="ja-JP" altLang="en-US">
              <a:cs typeface="Calibri Light" panose="020F0302020204030204"/>
            </a:endParaRPr>
          </a:p>
        </p:txBody>
      </p:sp>
      <p:sp>
        <p:nvSpPr>
          <p:cNvPr id="3" name="コンテンツ プレースホルダー 2">
            <a:extLst>
              <a:ext uri="{FF2B5EF4-FFF2-40B4-BE49-F238E27FC236}">
                <a16:creationId xmlns:a16="http://schemas.microsoft.com/office/drawing/2014/main" id="{E263AD79-16C3-064F-2011-3626ADA02A93}"/>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2221537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6D731D-C7B2-0B41-1E62-59E36766EFFC}"/>
              </a:ext>
            </a:extLst>
          </p:cNvPr>
          <p:cNvSpPr>
            <a:spLocks noGrp="1"/>
          </p:cNvSpPr>
          <p:nvPr>
            <p:ph type="title"/>
          </p:nvPr>
        </p:nvSpPr>
        <p:spPr/>
        <p:txBody>
          <a:bodyPr vert="horz" lIns="91440" tIns="45720" rIns="91440" bIns="45720" rtlCol="0" anchor="ctr">
            <a:normAutofit/>
          </a:bodyPr>
          <a:lstStyle/>
          <a:p>
            <a:pPr algn="ctr"/>
            <a:r>
              <a:rPr lang="ja-JP" altLang="en-US" sz="4400">
                <a:ea typeface="ＭＳ Ｐゴシック"/>
                <a:cs typeface="Calibri Light" panose="020F0302020204030204"/>
              </a:rPr>
              <a:t>実装したかったが断念した内容</a:t>
            </a:r>
            <a:endParaRPr lang="ja-JP" altLang="en-US" sz="4400" dirty="0">
              <a:ea typeface="ＭＳ Ｐゴシック"/>
              <a:cs typeface="Calibri Light" panose="020F0302020204030204"/>
            </a:endParaRPr>
          </a:p>
        </p:txBody>
      </p:sp>
      <p:sp>
        <p:nvSpPr>
          <p:cNvPr id="149" name="テキスト ボックス 148">
            <a:extLst>
              <a:ext uri="{FF2B5EF4-FFF2-40B4-BE49-F238E27FC236}">
                <a16:creationId xmlns:a16="http://schemas.microsoft.com/office/drawing/2014/main" id="{34BDB633-8D49-4ECD-8498-7F0ADDB43543}"/>
              </a:ext>
            </a:extLst>
          </p:cNvPr>
          <p:cNvSpPr txBox="1"/>
          <p:nvPr/>
        </p:nvSpPr>
        <p:spPr>
          <a:xfrm>
            <a:off x="1103174" y="2597853"/>
            <a:ext cx="4689021" cy="252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b="1" u="sng">
                <a:ea typeface="ＭＳ Ｐゴシック"/>
                <a:cs typeface="Calibri"/>
              </a:rPr>
              <a:t>Memory Allocator 　（構想）</a:t>
            </a:r>
          </a:p>
          <a:p>
            <a:pPr algn="l"/>
            <a:r>
              <a:rPr lang="ja-JP" altLang="en-US" sz="2000" b="1">
                <a:ea typeface="ＭＳ Ｐゴシック"/>
                <a:cs typeface="Calibri"/>
              </a:rPr>
              <a:t>暗黙的、明示的なガベージコレクションの実装</a:t>
            </a:r>
            <a:endParaRPr lang="ja-JP" sz="2000" b="1">
              <a:ea typeface="ＭＳ Ｐゴシック"/>
              <a:cs typeface="Calibri"/>
            </a:endParaRPr>
          </a:p>
          <a:p>
            <a:r>
              <a:rPr lang="ja-JP" altLang="en-US" sz="2000" b="1">
                <a:ea typeface="ＭＳ Ｐゴシック"/>
                <a:cs typeface="Calibri"/>
              </a:rPr>
              <a:t>フラグメンテーションにならずメモリを再利用できるシステム</a:t>
            </a:r>
          </a:p>
          <a:p>
            <a:r>
              <a:rPr lang="ja-JP" altLang="en-US" sz="2000" b="1">
                <a:ea typeface="ＭＳ Ｐゴシック"/>
                <a:cs typeface="Calibri"/>
              </a:rPr>
              <a:t>ライブラリ依存のないインターフェース</a:t>
            </a:r>
          </a:p>
          <a:p>
            <a:r>
              <a:rPr lang="ja-JP" altLang="en-US" sz="2000" b="1">
                <a:ea typeface="ＭＳ Ｐゴシック"/>
                <a:cs typeface="Calibri"/>
              </a:rPr>
              <a:t>メモリ状況などの情報を取得、ログ出力</a:t>
            </a:r>
            <a:endParaRPr lang="ja-JP" altLang="en-US" sz="2000" b="1" dirty="0">
              <a:ea typeface="ＭＳ Ｐゴシック"/>
              <a:cs typeface="Calibri"/>
            </a:endParaRPr>
          </a:p>
          <a:p>
            <a:endParaRPr lang="ja-JP" altLang="en-US" dirty="0">
              <a:ea typeface="ＭＳ Ｐゴシック"/>
              <a:cs typeface="Calibri"/>
            </a:endParaRPr>
          </a:p>
        </p:txBody>
      </p:sp>
      <p:sp>
        <p:nvSpPr>
          <p:cNvPr id="150" name="テキスト ボックス 149">
            <a:extLst>
              <a:ext uri="{FF2B5EF4-FFF2-40B4-BE49-F238E27FC236}">
                <a16:creationId xmlns:a16="http://schemas.microsoft.com/office/drawing/2014/main" id="{AA483AA9-BED1-44A4-E5EC-31B34ABC654E}"/>
              </a:ext>
            </a:extLst>
          </p:cNvPr>
          <p:cNvSpPr txBox="1"/>
          <p:nvPr/>
        </p:nvSpPr>
        <p:spPr>
          <a:xfrm>
            <a:off x="6695709" y="2829174"/>
            <a:ext cx="4403272"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b="1" u="sng">
                <a:ea typeface="ＭＳ Ｐゴシック"/>
                <a:cs typeface="Calibri"/>
              </a:rPr>
              <a:t>マルチスレッド　（別プロジェクトで実装）</a:t>
            </a:r>
            <a:endParaRPr lang="ja-JP" b="1" u="sng">
              <a:ea typeface="ＭＳ Ｐゴシック"/>
              <a:cs typeface="Calibri"/>
            </a:endParaRPr>
          </a:p>
          <a:p>
            <a:r>
              <a:rPr lang="ja-JP" altLang="en-US" sz="2000" b="1">
                <a:ea typeface="ＭＳ Ｐゴシック"/>
                <a:cs typeface="Calibri"/>
              </a:rPr>
              <a:t>別プロジェクトで実装したが</a:t>
            </a:r>
          </a:p>
          <a:p>
            <a:r>
              <a:rPr lang="ja-JP" altLang="en-US" sz="2000" b="1">
                <a:ea typeface="ＭＳ Ｐゴシック"/>
                <a:cs typeface="Calibri"/>
              </a:rPr>
              <a:t>本プロジェクトに実装間に合わず</a:t>
            </a:r>
            <a:endParaRPr lang="ja-JP" b="1">
              <a:ea typeface="ＭＳ Ｐゴシック" panose="020B0600070205080204" pitchFamily="34" charset="-128"/>
              <a:cs typeface="Calibri"/>
            </a:endParaRPr>
          </a:p>
          <a:p>
            <a:endParaRPr lang="ja-JP" altLang="en-US" dirty="0">
              <a:ea typeface="ＭＳ Ｐゴシック"/>
              <a:cs typeface="Calibri"/>
            </a:endParaRPr>
          </a:p>
        </p:txBody>
      </p:sp>
    </p:spTree>
    <p:extLst>
      <p:ext uri="{BB962C8B-B14F-4D97-AF65-F5344CB8AC3E}">
        <p14:creationId xmlns:p14="http://schemas.microsoft.com/office/powerpoint/2010/main" val="986303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263AD79-16C3-064F-2011-3626ADA02A93}"/>
              </a:ext>
            </a:extLst>
          </p:cNvPr>
          <p:cNvSpPr>
            <a:spLocks noGrp="1"/>
          </p:cNvSpPr>
          <p:nvPr>
            <p:ph idx="1"/>
          </p:nvPr>
        </p:nvSpPr>
        <p:spPr/>
        <p:txBody>
          <a:bodyPr vert="horz" lIns="0" tIns="45720" rIns="0" bIns="45720" rtlCol="0" anchor="ctr">
            <a:normAutofit/>
          </a:bodyPr>
          <a:lstStyle/>
          <a:p>
            <a:r>
              <a:rPr lang="ja-JP" altLang="en-US" sz="2800" b="1">
                <a:ea typeface="ＭＳ Ｐゴシック"/>
                <a:cs typeface="Calibri"/>
              </a:rPr>
              <a:t>初めての抽象化で分からないことも多々あったが、抽象化とC++の</a:t>
            </a:r>
            <a:endParaRPr lang="ja-JP" sz="2800">
              <a:ea typeface="ＭＳ Ｐゴシック" panose="020B0600070205080204" pitchFamily="34" charset="-128"/>
              <a:cs typeface="Calibri"/>
            </a:endParaRPr>
          </a:p>
          <a:p>
            <a:r>
              <a:rPr lang="ja-JP" altLang="en-US" sz="2800" b="1">
                <a:ea typeface="ＭＳ Ｐゴシック"/>
                <a:cs typeface="Calibri"/>
              </a:rPr>
              <a:t>理解、DirectXの今まで知らなかったことなど、</a:t>
            </a:r>
            <a:endParaRPr lang="ja-JP" sz="2800">
              <a:ea typeface="ＭＳ Ｐゴシック" panose="020B0600070205080204" pitchFamily="34" charset="-128"/>
              <a:cs typeface="Calibri"/>
            </a:endParaRPr>
          </a:p>
          <a:p>
            <a:r>
              <a:rPr lang="ja-JP" altLang="en-US" sz="2800" b="1">
                <a:ea typeface="ＭＳ Ｐゴシック"/>
                <a:cs typeface="Calibri"/>
              </a:rPr>
              <a:t>たくさんの事を学ぶことが出来た。</a:t>
            </a:r>
            <a:endParaRPr lang="ja-JP" sz="2800">
              <a:ea typeface="ＭＳ Ｐゴシック"/>
              <a:cs typeface="Calibri"/>
            </a:endParaRPr>
          </a:p>
        </p:txBody>
      </p:sp>
      <p:sp>
        <p:nvSpPr>
          <p:cNvPr id="7" name="タイトル 1">
            <a:extLst>
              <a:ext uri="{FF2B5EF4-FFF2-40B4-BE49-F238E27FC236}">
                <a16:creationId xmlns:a16="http://schemas.microsoft.com/office/drawing/2014/main" id="{1D78DE1F-22AC-0925-D9CB-27932FCD5573}"/>
              </a:ext>
            </a:extLst>
          </p:cNvPr>
          <p:cNvSpPr>
            <a:spLocks noGrp="1"/>
          </p:cNvSpPr>
          <p:nvPr/>
        </p:nvSpPr>
        <p:spPr>
          <a:xfrm>
            <a:off x="1185726" y="225371"/>
            <a:ext cx="10058400" cy="1450757"/>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pPr algn="ctr"/>
            <a:r>
              <a:rPr lang="ja-JP" altLang="en-US" sz="4400">
                <a:ea typeface="ＭＳ Ｐゴシック"/>
                <a:cs typeface="Calibri Light" panose="020F0302020204030204"/>
              </a:rPr>
              <a:t>良かった点</a:t>
            </a:r>
            <a:endParaRPr lang="ja-JP" altLang="en-US" sz="4400" dirty="0">
              <a:ea typeface="ＭＳ Ｐゴシック"/>
              <a:cs typeface="Calibri Light" panose="020F0302020204030204"/>
            </a:endParaRPr>
          </a:p>
        </p:txBody>
      </p:sp>
    </p:spTree>
    <p:extLst>
      <p:ext uri="{BB962C8B-B14F-4D97-AF65-F5344CB8AC3E}">
        <p14:creationId xmlns:p14="http://schemas.microsoft.com/office/powerpoint/2010/main" val="2840377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263AD79-16C3-064F-2011-3626ADA02A93}"/>
              </a:ext>
            </a:extLst>
          </p:cNvPr>
          <p:cNvSpPr>
            <a:spLocks noGrp="1"/>
          </p:cNvSpPr>
          <p:nvPr>
            <p:ph idx="1"/>
          </p:nvPr>
        </p:nvSpPr>
        <p:spPr/>
        <p:txBody>
          <a:bodyPr vert="horz" lIns="0" tIns="45720" rIns="0" bIns="45720" rtlCol="0" anchor="ctr">
            <a:normAutofit/>
          </a:bodyPr>
          <a:lstStyle/>
          <a:p>
            <a:r>
              <a:rPr lang="ja-JP" altLang="en-US" sz="2800" b="1">
                <a:ea typeface="ＭＳ Ｐゴシック"/>
                <a:cs typeface="Calibri"/>
              </a:rPr>
              <a:t>実装が間に合わずダウンキャストで代用している箇所がある</a:t>
            </a:r>
          </a:p>
          <a:p>
            <a:r>
              <a:rPr lang="ja-JP" altLang="en-US" sz="2800" b="1">
                <a:ea typeface="ＭＳ Ｐゴシック"/>
                <a:cs typeface="Calibri"/>
              </a:rPr>
              <a:t>実装の完成が野間口さんと最後までかみ合わず</a:t>
            </a:r>
          </a:p>
          <a:p>
            <a:r>
              <a:rPr lang="ja-JP" altLang="en-US" sz="2800" b="1">
                <a:ea typeface="ＭＳ Ｐゴシック"/>
                <a:cs typeface="Calibri"/>
              </a:rPr>
              <a:t>うまく連携する事が出来なかった。</a:t>
            </a:r>
            <a:endParaRPr lang="ja-JP"/>
          </a:p>
        </p:txBody>
      </p:sp>
      <p:sp>
        <p:nvSpPr>
          <p:cNvPr id="7" name="タイトル 1">
            <a:extLst>
              <a:ext uri="{FF2B5EF4-FFF2-40B4-BE49-F238E27FC236}">
                <a16:creationId xmlns:a16="http://schemas.microsoft.com/office/drawing/2014/main" id="{1D78DE1F-22AC-0925-D9CB-27932FCD5573}"/>
              </a:ext>
            </a:extLst>
          </p:cNvPr>
          <p:cNvSpPr>
            <a:spLocks noGrp="1"/>
          </p:cNvSpPr>
          <p:nvPr/>
        </p:nvSpPr>
        <p:spPr>
          <a:xfrm>
            <a:off x="1185726" y="225371"/>
            <a:ext cx="10058400" cy="1450757"/>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pPr algn="ctr"/>
            <a:r>
              <a:rPr lang="ja-JP" altLang="en-US" sz="4400">
                <a:ea typeface="ＭＳ Ｐゴシック"/>
                <a:cs typeface="Calibri Light" panose="020F0302020204030204"/>
              </a:rPr>
              <a:t>悪かった点</a:t>
            </a:r>
            <a:endParaRPr lang="ja-JP" altLang="en-US" sz="4400" dirty="0">
              <a:ea typeface="ＭＳ Ｐゴシック"/>
              <a:cs typeface="Calibri Light" panose="020F0302020204030204"/>
            </a:endParaRPr>
          </a:p>
        </p:txBody>
      </p:sp>
    </p:spTree>
    <p:extLst>
      <p:ext uri="{BB962C8B-B14F-4D97-AF65-F5344CB8AC3E}">
        <p14:creationId xmlns:p14="http://schemas.microsoft.com/office/powerpoint/2010/main" val="1932885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4D30ED-3404-4DC1-87E1-A97BF049B425}"/>
              </a:ext>
            </a:extLst>
          </p:cNvPr>
          <p:cNvSpPr>
            <a:spLocks noGrp="1"/>
          </p:cNvSpPr>
          <p:nvPr>
            <p:ph type="title"/>
          </p:nvPr>
        </p:nvSpPr>
        <p:spPr/>
        <p:txBody>
          <a:bodyPr vert="horz" lIns="91440" tIns="45720" rIns="91440" bIns="45720" rtlCol="0" anchor="ctr">
            <a:normAutofit/>
          </a:bodyPr>
          <a:lstStyle/>
          <a:p>
            <a:pPr algn="ctr"/>
            <a:r>
              <a:rPr lang="ja-JP" altLang="en-US">
                <a:solidFill>
                  <a:schemeClr val="tx1">
                    <a:lumMod val="65000"/>
                    <a:lumOff val="35000"/>
                  </a:schemeClr>
                </a:solidFill>
                <a:ea typeface="ＭＳ Ｐゴシック"/>
              </a:rPr>
              <a:t>食い違い部分</a:t>
            </a:r>
            <a:endParaRPr lang="ja-JP" altLang="en-US">
              <a:solidFill>
                <a:schemeClr val="tx1">
                  <a:lumMod val="65000"/>
                  <a:lumOff val="35000"/>
                </a:schemeClr>
              </a:solidFill>
              <a:cs typeface="Calibri Light" panose="020F0302020204030204"/>
            </a:endParaRPr>
          </a:p>
        </p:txBody>
      </p:sp>
      <p:sp>
        <p:nvSpPr>
          <p:cNvPr id="7" name="テキスト プレースホルダー 2">
            <a:extLst>
              <a:ext uri="{FF2B5EF4-FFF2-40B4-BE49-F238E27FC236}">
                <a16:creationId xmlns:a16="http://schemas.microsoft.com/office/drawing/2014/main" id="{AA49230D-E084-4A75-841D-8BA0EA00B3E9}"/>
              </a:ext>
            </a:extLst>
          </p:cNvPr>
          <p:cNvSpPr>
            <a:spLocks noGrp="1"/>
          </p:cNvSpPr>
          <p:nvPr>
            <p:ph type="body" idx="1"/>
          </p:nvPr>
        </p:nvSpPr>
        <p:spPr>
          <a:xfrm>
            <a:off x="1096963" y="1846263"/>
            <a:ext cx="4938712" cy="736600"/>
          </a:xfrm>
        </p:spPr>
        <p:txBody>
          <a:bodyPr/>
          <a:lstStyle/>
          <a:p>
            <a:pPr algn="ctr"/>
            <a:r>
              <a:rPr lang="ja-JP" altLang="en-US"/>
              <a:t>野間口</a:t>
            </a:r>
            <a:endParaRPr kumimoji="1" lang="ja-JP" altLang="en-US"/>
          </a:p>
        </p:txBody>
      </p:sp>
      <p:sp>
        <p:nvSpPr>
          <p:cNvPr id="9" name="テキスト プレースホルダー 2">
            <a:extLst>
              <a:ext uri="{FF2B5EF4-FFF2-40B4-BE49-F238E27FC236}">
                <a16:creationId xmlns:a16="http://schemas.microsoft.com/office/drawing/2014/main" id="{AB9D6186-B658-4E2E-B9C0-45926C797C8C}"/>
              </a:ext>
            </a:extLst>
          </p:cNvPr>
          <p:cNvSpPr>
            <a:spLocks noGrp="1"/>
          </p:cNvSpPr>
          <p:nvPr>
            <p:ph type="body" sz="quarter" idx="3"/>
          </p:nvPr>
        </p:nvSpPr>
        <p:spPr>
          <a:xfrm>
            <a:off x="6218238" y="1846263"/>
            <a:ext cx="4937125" cy="736600"/>
          </a:xfrm>
        </p:spPr>
        <p:txBody>
          <a:bodyPr/>
          <a:lstStyle/>
          <a:p>
            <a:pPr algn="ctr"/>
            <a:r>
              <a:rPr lang="ja-JP" altLang="en-US"/>
              <a:t>山口</a:t>
            </a:r>
            <a:endParaRPr kumimoji="1" lang="ja-JP" altLang="en-US"/>
          </a:p>
        </p:txBody>
      </p:sp>
      <p:sp>
        <p:nvSpPr>
          <p:cNvPr id="12" name="コンテンツ プレースホルダー 11">
            <a:extLst>
              <a:ext uri="{FF2B5EF4-FFF2-40B4-BE49-F238E27FC236}">
                <a16:creationId xmlns:a16="http://schemas.microsoft.com/office/drawing/2014/main" id="{D41916E0-6567-4201-B2BF-28134DFE3962}"/>
              </a:ext>
            </a:extLst>
          </p:cNvPr>
          <p:cNvSpPr>
            <a:spLocks noGrp="1"/>
          </p:cNvSpPr>
          <p:nvPr>
            <p:ph sz="half" idx="2"/>
          </p:nvPr>
        </p:nvSpPr>
        <p:spPr/>
        <p:txBody>
          <a:bodyPr anchor="t"/>
          <a:lstStyle/>
          <a:p>
            <a:pPr>
              <a:buFont typeface="Wingdings" panose="05000000000000000000" pitchFamily="2" charset="2"/>
              <a:buChar char="u"/>
            </a:pPr>
            <a:r>
              <a:rPr lang="ja-JP" altLang="en-US" sz="1600"/>
              <a:t>　</a:t>
            </a:r>
            <a:r>
              <a:rPr lang="en-US" altLang="ja-JP" sz="1600"/>
              <a:t>Unity</a:t>
            </a:r>
            <a:r>
              <a:rPr lang="ja-JP" altLang="en-US" sz="1600"/>
              <a:t>のように</a:t>
            </a:r>
            <a:r>
              <a:rPr lang="ja-JP" altLang="en-US" sz="1600">
                <a:solidFill>
                  <a:schemeClr val="accent1"/>
                </a:solidFill>
              </a:rPr>
              <a:t>レンダリング知識がない</a:t>
            </a:r>
            <a:r>
              <a:rPr lang="ja-JP" altLang="en-US" sz="1600"/>
              <a:t>人でも使える。</a:t>
            </a:r>
            <a:endParaRPr lang="en-US" altLang="ja-JP" sz="1600"/>
          </a:p>
          <a:p>
            <a:pPr>
              <a:buFont typeface="Wingdings" panose="05000000000000000000" pitchFamily="2" charset="2"/>
              <a:buChar char="u"/>
            </a:pPr>
            <a:r>
              <a:rPr lang="ja-JP" altLang="en-US" sz="1600"/>
              <a:t>　レンダーエンジンの実装自体を隠す。</a:t>
            </a:r>
            <a:endParaRPr lang="en-US" altLang="ja-JP" sz="1600"/>
          </a:p>
          <a:p>
            <a:pPr>
              <a:buFont typeface="Wingdings" panose="05000000000000000000" pitchFamily="2" charset="2"/>
              <a:buChar char="u"/>
            </a:pPr>
            <a:r>
              <a:rPr lang="ja-JP" altLang="en-US" sz="1600"/>
              <a:t>　より簡単なヘルパ関数を扱うイメージ</a:t>
            </a:r>
            <a:endParaRPr lang="en-US" altLang="ja-JP" sz="1600"/>
          </a:p>
          <a:p>
            <a:pPr>
              <a:buFont typeface="Wingdings" panose="05000000000000000000" pitchFamily="2" charset="2"/>
              <a:buChar char="u"/>
            </a:pPr>
            <a:r>
              <a:rPr lang="ja-JP" altLang="en-US" sz="1600"/>
              <a:t>　</a:t>
            </a:r>
            <a:r>
              <a:rPr lang="en-US" altLang="ja-JP" sz="1600"/>
              <a:t>Object</a:t>
            </a:r>
            <a:r>
              <a:rPr lang="ja-JP" altLang="en-US" sz="1600"/>
              <a:t>（箱などは</a:t>
            </a:r>
            <a:r>
              <a:rPr lang="ja-JP" altLang="en-US" sz="1600">
                <a:solidFill>
                  <a:schemeClr val="accent1"/>
                </a:solidFill>
              </a:rPr>
              <a:t>汎用データだけを持つ</a:t>
            </a:r>
            <a:r>
              <a:rPr lang="ja-JP" altLang="en-US" sz="1600"/>
              <a:t>）</a:t>
            </a:r>
            <a:endParaRPr lang="en-US" altLang="ja-JP" sz="1600"/>
          </a:p>
        </p:txBody>
      </p:sp>
      <p:sp>
        <p:nvSpPr>
          <p:cNvPr id="19" name="コンテンツ プレースホルダー 11">
            <a:extLst>
              <a:ext uri="{FF2B5EF4-FFF2-40B4-BE49-F238E27FC236}">
                <a16:creationId xmlns:a16="http://schemas.microsoft.com/office/drawing/2014/main" id="{A62845EB-2E3C-4911-9BCC-632D32F943CC}"/>
              </a:ext>
            </a:extLst>
          </p:cNvPr>
          <p:cNvSpPr>
            <a:spLocks noGrp="1"/>
          </p:cNvSpPr>
          <p:nvPr>
            <p:ph sz="quarter" idx="4"/>
          </p:nvPr>
        </p:nvSpPr>
        <p:spPr>
          <a:xfrm>
            <a:off x="6218238" y="2582863"/>
            <a:ext cx="4937125" cy="3378200"/>
          </a:xfrm>
        </p:spPr>
        <p:txBody>
          <a:bodyPr anchor="t"/>
          <a:lstStyle/>
          <a:p>
            <a:pPr>
              <a:buFont typeface="Wingdings" panose="05000000000000000000" pitchFamily="2" charset="2"/>
              <a:buChar char="u"/>
            </a:pPr>
            <a:r>
              <a:rPr lang="ja-JP" altLang="en-US" sz="1600"/>
              <a:t>　</a:t>
            </a:r>
            <a:r>
              <a:rPr lang="ja-JP" altLang="en-US" sz="1600">
                <a:solidFill>
                  <a:schemeClr val="accent1"/>
                </a:solidFill>
              </a:rPr>
              <a:t>レンダリング知識があり</a:t>
            </a:r>
            <a:r>
              <a:rPr lang="ja-JP" altLang="en-US" sz="1600"/>
              <a:t>、ある程度理解している人。</a:t>
            </a:r>
            <a:endParaRPr lang="en-US" altLang="ja-JP" sz="1600"/>
          </a:p>
          <a:p>
            <a:pPr>
              <a:buFont typeface="Wingdings,Sans-Serif" panose="05000000000000000000" pitchFamily="2" charset="2"/>
              <a:buChar char="u"/>
            </a:pPr>
            <a:r>
              <a:rPr lang="ja-JP" sz="1600">
                <a:ea typeface="ＭＳ Ｐゴシック"/>
              </a:rPr>
              <a:t>抽象化したAPIを外部で使用したり、コマンドリストなどの　　</a:t>
            </a:r>
            <a:r>
              <a:rPr lang="ja-JP" altLang="en-US" sz="1600">
                <a:ea typeface="ＭＳ Ｐゴシック"/>
              </a:rPr>
              <a:t>　　　</a:t>
            </a:r>
            <a:r>
              <a:rPr lang="ja-JP" sz="1600">
                <a:ea typeface="ＭＳ Ｐゴシック"/>
              </a:rPr>
              <a:t>実体をレンダー外で扱</a:t>
            </a:r>
            <a:r>
              <a:rPr lang="ja-JP" altLang="en-US" sz="1600">
                <a:ea typeface="ＭＳ Ｐゴシック"/>
              </a:rPr>
              <a:t>いたい</a:t>
            </a:r>
            <a:endParaRPr lang="en-US" sz="1600">
              <a:ea typeface="ＭＳ Ｐゴシック"/>
              <a:cs typeface="+mn-lt"/>
            </a:endParaRPr>
          </a:p>
          <a:p>
            <a:pPr>
              <a:buFont typeface="Wingdings,Sans-Serif" panose="05000000000000000000" pitchFamily="2" charset="2"/>
              <a:buChar char="u"/>
            </a:pPr>
            <a:r>
              <a:rPr lang="ja-JP" sz="1600"/>
              <a:t>ラップされた一つのライブラリを扱うイメージ</a:t>
            </a:r>
            <a:endParaRPr lang="en-US"/>
          </a:p>
        </p:txBody>
      </p:sp>
      <p:grpSp>
        <p:nvGrpSpPr>
          <p:cNvPr id="25" name="グループ化 24">
            <a:extLst>
              <a:ext uri="{FF2B5EF4-FFF2-40B4-BE49-F238E27FC236}">
                <a16:creationId xmlns:a16="http://schemas.microsoft.com/office/drawing/2014/main" id="{0FCC750A-303E-47E7-A357-9CC77315613C}"/>
              </a:ext>
            </a:extLst>
          </p:cNvPr>
          <p:cNvGrpSpPr/>
          <p:nvPr/>
        </p:nvGrpSpPr>
        <p:grpSpPr>
          <a:xfrm>
            <a:off x="1382364" y="4394508"/>
            <a:ext cx="4367592" cy="1566026"/>
            <a:chOff x="1421032" y="4394508"/>
            <a:chExt cx="4367592" cy="1566026"/>
          </a:xfrm>
        </p:grpSpPr>
        <p:sp>
          <p:nvSpPr>
            <p:cNvPr id="20" name="正方形/長方形 19">
              <a:extLst>
                <a:ext uri="{FF2B5EF4-FFF2-40B4-BE49-F238E27FC236}">
                  <a16:creationId xmlns:a16="http://schemas.microsoft.com/office/drawing/2014/main" id="{FB7A30FC-C7C5-402E-B879-D512247B5BAB}"/>
                </a:ext>
              </a:extLst>
            </p:cNvPr>
            <p:cNvSpPr/>
            <p:nvPr/>
          </p:nvSpPr>
          <p:spPr>
            <a:xfrm>
              <a:off x="1421032" y="4394508"/>
              <a:ext cx="1566026" cy="156602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OBJECT</a:t>
              </a:r>
              <a:endParaRPr kumimoji="1" lang="ja-JP" altLang="en-US"/>
            </a:p>
          </p:txBody>
        </p:sp>
        <p:sp>
          <p:nvSpPr>
            <p:cNvPr id="21" name="正方形/長方形 20">
              <a:extLst>
                <a:ext uri="{FF2B5EF4-FFF2-40B4-BE49-F238E27FC236}">
                  <a16:creationId xmlns:a16="http://schemas.microsoft.com/office/drawing/2014/main" id="{413237C4-BC51-4839-AFD1-8CFB4C40C4B9}"/>
                </a:ext>
              </a:extLst>
            </p:cNvPr>
            <p:cNvSpPr/>
            <p:nvPr/>
          </p:nvSpPr>
          <p:spPr>
            <a:xfrm>
              <a:off x="4222598" y="4394508"/>
              <a:ext cx="1566026" cy="15660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RENDER</a:t>
              </a:r>
              <a:endParaRPr kumimoji="1" lang="ja-JP" altLang="en-US"/>
            </a:p>
          </p:txBody>
        </p:sp>
        <p:sp>
          <p:nvSpPr>
            <p:cNvPr id="24" name="矢印: 右 23">
              <a:extLst>
                <a:ext uri="{FF2B5EF4-FFF2-40B4-BE49-F238E27FC236}">
                  <a16:creationId xmlns:a16="http://schemas.microsoft.com/office/drawing/2014/main" id="{6A898E7C-F895-438A-9FAC-07A3C33D2EF9}"/>
                </a:ext>
              </a:extLst>
            </p:cNvPr>
            <p:cNvSpPr/>
            <p:nvPr/>
          </p:nvSpPr>
          <p:spPr>
            <a:xfrm>
              <a:off x="3079449" y="4948921"/>
              <a:ext cx="1050758" cy="457200"/>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DATA</a:t>
              </a:r>
              <a:endParaRPr kumimoji="1" lang="ja-JP" altLang="en-US"/>
            </a:p>
          </p:txBody>
        </p:sp>
      </p:grpSp>
      <p:grpSp>
        <p:nvGrpSpPr>
          <p:cNvPr id="27" name="グループ化 26">
            <a:extLst>
              <a:ext uri="{FF2B5EF4-FFF2-40B4-BE49-F238E27FC236}">
                <a16:creationId xmlns:a16="http://schemas.microsoft.com/office/drawing/2014/main" id="{626B56FE-3274-40CC-986D-0C4F83504E65}"/>
              </a:ext>
            </a:extLst>
          </p:cNvPr>
          <p:cNvGrpSpPr/>
          <p:nvPr/>
        </p:nvGrpSpPr>
        <p:grpSpPr>
          <a:xfrm>
            <a:off x="6504124" y="4394508"/>
            <a:ext cx="4367592" cy="1566026"/>
            <a:chOff x="1421032" y="4394508"/>
            <a:chExt cx="4367592" cy="1566026"/>
          </a:xfrm>
          <a:solidFill>
            <a:schemeClr val="accent1">
              <a:lumMod val="60000"/>
              <a:lumOff val="40000"/>
            </a:schemeClr>
          </a:solidFill>
        </p:grpSpPr>
        <p:sp>
          <p:nvSpPr>
            <p:cNvPr id="28" name="正方形/長方形 27">
              <a:extLst>
                <a:ext uri="{FF2B5EF4-FFF2-40B4-BE49-F238E27FC236}">
                  <a16:creationId xmlns:a16="http://schemas.microsoft.com/office/drawing/2014/main" id="{B4E93A8B-9607-4E04-8AD5-2D7E9390A983}"/>
                </a:ext>
              </a:extLst>
            </p:cNvPr>
            <p:cNvSpPr/>
            <p:nvPr/>
          </p:nvSpPr>
          <p:spPr>
            <a:xfrm>
              <a:off x="1421032" y="4394508"/>
              <a:ext cx="1566026" cy="15660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OBJECT</a:t>
              </a:r>
              <a:endParaRPr kumimoji="1" lang="ja-JP" altLang="en-US"/>
            </a:p>
          </p:txBody>
        </p:sp>
        <p:sp>
          <p:nvSpPr>
            <p:cNvPr id="29" name="正方形/長方形 28">
              <a:extLst>
                <a:ext uri="{FF2B5EF4-FFF2-40B4-BE49-F238E27FC236}">
                  <a16:creationId xmlns:a16="http://schemas.microsoft.com/office/drawing/2014/main" id="{EA2E102A-8830-44A5-8876-911EA8970571}"/>
                </a:ext>
              </a:extLst>
            </p:cNvPr>
            <p:cNvSpPr/>
            <p:nvPr/>
          </p:nvSpPr>
          <p:spPr>
            <a:xfrm>
              <a:off x="4222598" y="4394508"/>
              <a:ext cx="1566026" cy="15660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RENDER</a:t>
              </a:r>
              <a:endParaRPr kumimoji="1" lang="ja-JP" altLang="en-US"/>
            </a:p>
          </p:txBody>
        </p:sp>
      </p:grpSp>
      <p:sp>
        <p:nvSpPr>
          <p:cNvPr id="32" name="矢印: 左 31">
            <a:extLst>
              <a:ext uri="{FF2B5EF4-FFF2-40B4-BE49-F238E27FC236}">
                <a16:creationId xmlns:a16="http://schemas.microsoft.com/office/drawing/2014/main" id="{2349B7FD-7A63-439B-A4AF-DEF1AB9E1BC6}"/>
              </a:ext>
            </a:extLst>
          </p:cNvPr>
          <p:cNvSpPr/>
          <p:nvPr/>
        </p:nvSpPr>
        <p:spPr>
          <a:xfrm>
            <a:off x="8161421" y="4948921"/>
            <a:ext cx="1050758" cy="457200"/>
          </a:xfrm>
          <a:prstGeom prst="leftArrow">
            <a:avLst>
              <a:gd name="adj1" fmla="val 54555"/>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t>COMMAND</a:t>
            </a:r>
            <a:endParaRPr kumimoji="1" lang="ja-JP" altLang="en-US" sz="1200"/>
          </a:p>
        </p:txBody>
      </p:sp>
    </p:spTree>
    <p:extLst>
      <p:ext uri="{BB962C8B-B14F-4D97-AF65-F5344CB8AC3E}">
        <p14:creationId xmlns:p14="http://schemas.microsoft.com/office/powerpoint/2010/main" val="762600676"/>
      </p:ext>
    </p:extLst>
  </p:cSld>
  <p:clrMapOvr>
    <a:masterClrMapping/>
  </p:clrMapOvr>
</p:sld>
</file>

<file path=ppt/theme/theme1.xml><?xml version="1.0" encoding="utf-8"?>
<a:theme xmlns:a="http://schemas.openxmlformats.org/drawingml/2006/main" name="レトロスペクト">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ワイド画面</PresentationFormat>
  <Slides>11</Slides>
  <Notes>0</Notes>
  <HiddenSlides>0</HiddenSlide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レトロスペクト</vt:lpstr>
      <vt:lpstr>抽象化レイヤーの作成</vt:lpstr>
      <vt:lpstr>使用環境</vt:lpstr>
      <vt:lpstr>制作状況</vt:lpstr>
      <vt:lpstr>実装内容</vt:lpstr>
      <vt:lpstr>コード</vt:lpstr>
      <vt:lpstr>実装したかったが断念した内容</vt:lpstr>
      <vt:lpstr>PowerPoint プレゼンテーション</vt:lpstr>
      <vt:lpstr>PowerPoint プレゼンテーション</vt:lpstr>
      <vt:lpstr>食い違い部分</vt:lpstr>
      <vt:lpstr>PowerPoint プレゼンテーション</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Ken Nomaguchi</dc:creator>
  <cp:revision>256</cp:revision>
  <dcterms:created xsi:type="dcterms:W3CDTF">2022-04-27T07:42:18Z</dcterms:created>
  <dcterms:modified xsi:type="dcterms:W3CDTF">2022-05-01T08:08:40Z</dcterms:modified>
</cp:coreProperties>
</file>