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359"/>
    <p:restoredTop sz="94580"/>
  </p:normalViewPr>
  <p:slideViewPr>
    <p:cSldViewPr snapToGrid="0">
      <p:cViewPr>
        <p:scale>
          <a:sx n="133" d="100"/>
          <a:sy n="133" d="100"/>
        </p:scale>
        <p:origin x="672" y="-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4CFD-3547-5D09-BEF1-73A9D821D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DB69EB-D875-4120-B252-D05B64029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84BA6-C974-FF8A-121E-8DB81C7B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CF9D-1636-5E4B-9FD9-ACCF3A2388C3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44C92-36C1-019D-2B26-6E101CEBF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BA999-9DA3-1ACD-2C7A-2FF9DB5D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F64A-CB68-A948-AC79-0D8D30A21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14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BF746-C5A7-25EB-9FCB-E3D83A29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342A4-45E3-B0C0-0DC3-A0303F5D5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FA4BB-8E72-CDED-ECE8-81895892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CF9D-1636-5E4B-9FD9-ACCF3A2388C3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A9FBD-B2CB-AF9D-B6C9-EED1577CC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54510-37BA-BFC0-5560-F9D606CE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F64A-CB68-A948-AC79-0D8D30A21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42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D51C1C-7945-A9F9-6075-5D05540CB2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4A98B-1537-7D49-7476-053F6673C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6AC2C-16DC-E999-CE2E-B3C096D5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CF9D-1636-5E4B-9FD9-ACCF3A2388C3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AA129-2631-2F89-2505-D91C15E39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2C13F-8983-7770-DD85-C13392169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F64A-CB68-A948-AC79-0D8D30A21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17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D53B-778E-59C3-8172-6BDADB0B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A4030-0EAA-697B-B708-EF6C35ABA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64A52-0A2F-A315-A1CF-43BE03AB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CF9D-1636-5E4B-9FD9-ACCF3A2388C3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0423D-5860-42C9-441E-BF598268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5079-4632-346A-00BA-DAB18544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F64A-CB68-A948-AC79-0D8D30A21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07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CB40-28BC-CE76-82A3-7A37975E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56354-C43E-63F7-3406-8676D8DB0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3F37D-B42C-79AF-B9A7-24B5C9E0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CF9D-1636-5E4B-9FD9-ACCF3A2388C3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EE8B4-FA3F-CF6A-88BE-DC49A84D1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27013-0A38-87F0-94FA-65EC45A9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F64A-CB68-A948-AC79-0D8D30A21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14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90E61-7A33-FB82-9CBA-7C860B1A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B057C-2D7C-5AE2-4C16-9BD52A85E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C4004-F10E-24B3-DD63-B6BA5F1F9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ED8D1-5269-89E7-0FBB-F6B33A858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CF9D-1636-5E4B-9FD9-ACCF3A2388C3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2F23C-7127-957E-52E6-5628636F6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56107-D939-3F29-E9A5-824076DE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F64A-CB68-A948-AC79-0D8D30A21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70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E749E-17E3-CA4E-0BB6-FD88404C6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C5C4C-360C-B1D4-CE4C-E6973353E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5583C-D17F-085A-C782-F8161F8A3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F6424-856B-6E35-2EE6-1B48E3BCA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6DFD9D-F428-C29F-3BFE-D20CE1334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AA0E9D-A9FA-A066-9CB6-51EC71624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CF9D-1636-5E4B-9FD9-ACCF3A2388C3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5F39F4-6922-737A-F942-38CF07C91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66C076-1E9E-5B08-2AA0-34BF7190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F64A-CB68-A948-AC79-0D8D30A21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35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E092-2CF2-1620-A6DE-39DDD0759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4D39B-9CF1-57E4-086A-20BFA8BF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CF9D-1636-5E4B-9FD9-ACCF3A2388C3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2A4C6-2C96-263C-3CBF-780EC1B3A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EF6FE-37CA-2A1D-7BE6-7F1A2D5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F64A-CB68-A948-AC79-0D8D30A21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26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E9681C-5A77-E815-EE03-7398CBCD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CF9D-1636-5E4B-9FD9-ACCF3A2388C3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3A3FB-7182-04EA-A454-E4881C1D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D61CB-9C76-6B95-C541-36B9C4E7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F64A-CB68-A948-AC79-0D8D30A21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47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31713-C324-5766-023F-5DA70759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F4C29-C9D0-CA8A-B55D-6A3DD487B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5CE80-B256-4EA7-DECF-CA42F1F77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C61E2-74DD-C3F2-8301-17C9613B7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CF9D-1636-5E4B-9FD9-ACCF3A2388C3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47FC3-D18D-428A-DC9A-FD2B296E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E9DEF-3D56-7CD0-6B99-A72C05E3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F64A-CB68-A948-AC79-0D8D30A21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510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E5D1-799F-C700-2420-13DAD431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187EC1-E3DE-5214-53A7-2E66E949F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B17F5-FE8A-091F-5F1A-24BCD7B10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6EAA5-BC8F-1BAE-37FC-3629E66F1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CF9D-1636-5E4B-9FD9-ACCF3A2388C3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1FDD8-50AC-8E13-FFD8-AC083F1FA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13798-EF73-B570-284C-901A1562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F64A-CB68-A948-AC79-0D8D30A21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32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4C0607-7408-9E21-03C8-A409F777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9689C-4C63-C013-1BB4-F9FC55F44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52AA1-0286-3E29-4562-FEB8F87A6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6CF9D-1636-5E4B-9FD9-ACCF3A2388C3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F5798-BEE6-8E4D-1B2A-233A8CBEE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FFC30-C850-7B7B-165F-756C42B08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5F64A-CB68-A948-AC79-0D8D30A21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299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F828D3-EA78-B864-053C-323F169FA3EE}"/>
              </a:ext>
            </a:extLst>
          </p:cNvPr>
          <p:cNvSpPr/>
          <p:nvPr/>
        </p:nvSpPr>
        <p:spPr>
          <a:xfrm>
            <a:off x="1042989" y="435768"/>
            <a:ext cx="4686300" cy="59864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B95186-0D0A-8C96-5303-9254AD269D4D}"/>
              </a:ext>
            </a:extLst>
          </p:cNvPr>
          <p:cNvSpPr/>
          <p:nvPr/>
        </p:nvSpPr>
        <p:spPr>
          <a:xfrm>
            <a:off x="6462713" y="435768"/>
            <a:ext cx="4686300" cy="5986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9476228-BAD4-EC12-1020-24F448A85962}"/>
              </a:ext>
            </a:extLst>
          </p:cNvPr>
          <p:cNvSpPr/>
          <p:nvPr/>
        </p:nvSpPr>
        <p:spPr>
          <a:xfrm>
            <a:off x="1168003" y="568288"/>
            <a:ext cx="1379935" cy="191243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93F4C6-26E2-0ABD-0519-8DF063CF3E62}"/>
              </a:ext>
            </a:extLst>
          </p:cNvPr>
          <p:cNvSpPr txBox="1"/>
          <p:nvPr/>
        </p:nvSpPr>
        <p:spPr>
          <a:xfrm>
            <a:off x="2756892" y="568288"/>
            <a:ext cx="2584848" cy="677108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algn="ctr"/>
            <a:r>
              <a:rPr lang="en-GB" sz="2400" dirty="0"/>
              <a:t>Full Name Here</a:t>
            </a:r>
          </a:p>
          <a:p>
            <a:pPr algn="ctr"/>
            <a:r>
              <a:rPr lang="en-GB" sz="1400" dirty="0"/>
              <a:t>Professional Role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1F4B6-A2D8-1EDA-BA1B-11F23315BB9D}"/>
              </a:ext>
            </a:extLst>
          </p:cNvPr>
          <p:cNvSpPr/>
          <p:nvPr/>
        </p:nvSpPr>
        <p:spPr>
          <a:xfrm>
            <a:off x="2547938" y="1245396"/>
            <a:ext cx="3002757" cy="10210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B8D5A3-5C3F-F0AF-6D2E-87CDA6A6B705}"/>
              </a:ext>
            </a:extLst>
          </p:cNvPr>
          <p:cNvSpPr txBox="1"/>
          <p:nvPr/>
        </p:nvSpPr>
        <p:spPr>
          <a:xfrm>
            <a:off x="2698849" y="1276173"/>
            <a:ext cx="270093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Profile</a:t>
            </a:r>
          </a:p>
          <a:p>
            <a:r>
              <a:rPr lang="en-GB" sz="1000" dirty="0">
                <a:solidFill>
                  <a:schemeClr val="bg1"/>
                </a:solidFill>
              </a:rPr>
              <a:t>Write about yourself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5511FD-C70B-9B9B-E839-372AB6443BE7}"/>
              </a:ext>
            </a:extLst>
          </p:cNvPr>
          <p:cNvSpPr txBox="1"/>
          <p:nvPr/>
        </p:nvSpPr>
        <p:spPr>
          <a:xfrm>
            <a:off x="1168004" y="2480719"/>
            <a:ext cx="126920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Contact</a:t>
            </a:r>
          </a:p>
          <a:p>
            <a:pPr algn="ctr"/>
            <a:r>
              <a:rPr lang="en-GB" sz="10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Phone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Email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Location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259A7B-5A24-F4BA-E477-FCD5DB6D979F}"/>
              </a:ext>
            </a:extLst>
          </p:cNvPr>
          <p:cNvSpPr txBox="1"/>
          <p:nvPr/>
        </p:nvSpPr>
        <p:spPr>
          <a:xfrm>
            <a:off x="1168003" y="3550655"/>
            <a:ext cx="1269207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Skills</a:t>
            </a:r>
          </a:p>
          <a:p>
            <a:pPr algn="ctr"/>
            <a:r>
              <a:rPr lang="en-GB" sz="1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Skill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Skill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Skill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Skill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43A952-6603-A779-4D13-D163CD50D4E9}"/>
              </a:ext>
            </a:extLst>
          </p:cNvPr>
          <p:cNvSpPr txBox="1"/>
          <p:nvPr/>
        </p:nvSpPr>
        <p:spPr>
          <a:xfrm>
            <a:off x="1168003" y="4728313"/>
            <a:ext cx="126920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Education </a:t>
            </a:r>
          </a:p>
          <a:p>
            <a:pPr algn="ctr"/>
            <a:r>
              <a:rPr lang="en-GB" sz="1000" dirty="0"/>
              <a:t> </a:t>
            </a:r>
          </a:p>
          <a:p>
            <a:r>
              <a:rPr lang="en-GB" sz="1000" dirty="0"/>
              <a:t>University Name </a:t>
            </a:r>
          </a:p>
          <a:p>
            <a:r>
              <a:rPr lang="en-GB" sz="1000" dirty="0"/>
              <a:t>Degree</a:t>
            </a:r>
          </a:p>
          <a:p>
            <a:r>
              <a:rPr lang="en-GB" sz="1000" dirty="0"/>
              <a:t>Year</a:t>
            </a:r>
          </a:p>
          <a:p>
            <a:endParaRPr lang="en-GB" sz="1000" dirty="0"/>
          </a:p>
          <a:p>
            <a:r>
              <a:rPr lang="en-GB" sz="1000" dirty="0"/>
              <a:t>University Name </a:t>
            </a:r>
          </a:p>
          <a:p>
            <a:r>
              <a:rPr lang="en-GB" sz="1000" dirty="0"/>
              <a:t>Degree</a:t>
            </a:r>
          </a:p>
          <a:p>
            <a:r>
              <a:rPr lang="en-GB" sz="1000" dirty="0"/>
              <a:t>Year</a:t>
            </a:r>
          </a:p>
          <a:p>
            <a:endParaRPr lang="en-GB" sz="1000" dirty="0"/>
          </a:p>
          <a:p>
            <a:endParaRPr lang="en-GB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39381E-CBE7-971A-3BBF-1F05770FC3A5}"/>
              </a:ext>
            </a:extLst>
          </p:cNvPr>
          <p:cNvSpPr txBox="1"/>
          <p:nvPr/>
        </p:nvSpPr>
        <p:spPr>
          <a:xfrm>
            <a:off x="2672952" y="2480719"/>
            <a:ext cx="28777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Experience </a:t>
            </a:r>
          </a:p>
          <a:p>
            <a:r>
              <a:rPr lang="en-GB" sz="1000" b="1" dirty="0"/>
              <a:t>Most Recent Role</a:t>
            </a:r>
          </a:p>
          <a:p>
            <a:r>
              <a:rPr lang="en-GB" sz="1000" dirty="0"/>
              <a:t>Company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7E9E5C-60AA-0382-1DB3-ED9A5B96CD77}"/>
              </a:ext>
            </a:extLst>
          </p:cNvPr>
          <p:cNvSpPr/>
          <p:nvPr/>
        </p:nvSpPr>
        <p:spPr>
          <a:xfrm>
            <a:off x="2756892" y="3157827"/>
            <a:ext cx="2736652" cy="971261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>
                <a:solidFill>
                  <a:schemeClr val="tx1"/>
                </a:solidFill>
              </a:rPr>
              <a:t>A brief description of the role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4069C4-0414-E8E3-FF8F-738C27E4F1E6}"/>
              </a:ext>
            </a:extLst>
          </p:cNvPr>
          <p:cNvSpPr txBox="1"/>
          <p:nvPr/>
        </p:nvSpPr>
        <p:spPr>
          <a:xfrm>
            <a:off x="2698849" y="4341312"/>
            <a:ext cx="2877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Second Most Recent Role</a:t>
            </a:r>
          </a:p>
          <a:p>
            <a:r>
              <a:rPr lang="en-GB" sz="1000" dirty="0"/>
              <a:t>Company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845416-2232-73F3-BE67-7572084DAEB4}"/>
              </a:ext>
            </a:extLst>
          </p:cNvPr>
          <p:cNvSpPr/>
          <p:nvPr/>
        </p:nvSpPr>
        <p:spPr>
          <a:xfrm>
            <a:off x="2698849" y="4728313"/>
            <a:ext cx="2736652" cy="971261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>
                <a:solidFill>
                  <a:schemeClr val="tx1"/>
                </a:solidFill>
              </a:rPr>
              <a:t>A brief description of the role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F55854-8AD5-C8A3-6B0B-32592E4E714B}"/>
              </a:ext>
            </a:extLst>
          </p:cNvPr>
          <p:cNvCxnSpPr/>
          <p:nvPr/>
        </p:nvCxnSpPr>
        <p:spPr>
          <a:xfrm flipH="1">
            <a:off x="706582" y="2266422"/>
            <a:ext cx="57561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F80DEC-66EF-624E-143E-0F031184CE0F}"/>
              </a:ext>
            </a:extLst>
          </p:cNvPr>
          <p:cNvCxnSpPr>
            <a:cxnSpLocks/>
          </p:cNvCxnSpPr>
          <p:nvPr/>
        </p:nvCxnSpPr>
        <p:spPr>
          <a:xfrm flipV="1">
            <a:off x="2514941" y="2266422"/>
            <a:ext cx="32997" cy="4155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884A85C-0D42-4AA4-49E6-CABA2E7E6897}"/>
              </a:ext>
            </a:extLst>
          </p:cNvPr>
          <p:cNvSpPr/>
          <p:nvPr/>
        </p:nvSpPr>
        <p:spPr>
          <a:xfrm>
            <a:off x="2756892" y="5912200"/>
            <a:ext cx="2972397" cy="5100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495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3106</TotalTime>
  <Words>56</Words>
  <Application>Microsoft Macintosh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Micklewright Alexander</dc:creator>
  <cp:lastModifiedBy>Micklewright Alexander</cp:lastModifiedBy>
  <cp:revision>1</cp:revision>
  <dcterms:created xsi:type="dcterms:W3CDTF">2023-07-21T03:31:49Z</dcterms:created>
  <dcterms:modified xsi:type="dcterms:W3CDTF">2023-07-23T07:18:48Z</dcterms:modified>
</cp:coreProperties>
</file>