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F20"/>
    <a:srgbClr val="F0EBD8"/>
    <a:srgbClr val="748CAB"/>
    <a:srgbClr val="1C2D44"/>
    <a:srgbClr val="3D5C76"/>
    <a:srgbClr val="00BB02"/>
    <a:srgbClr val="019F00"/>
    <a:srgbClr val="76FF6A"/>
    <a:srgbClr val="0C1321"/>
    <a:srgbClr val="FF1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5"/>
    <p:restoredTop sz="94820"/>
  </p:normalViewPr>
  <p:slideViewPr>
    <p:cSldViewPr snapToGrid="0">
      <p:cViewPr>
        <p:scale>
          <a:sx n="112" d="100"/>
          <a:sy n="112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2E6B-580B-CC4B-96BC-3AE8FC430EC5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EDBB4-49FA-1847-917A-24C2FB915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0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EDBB4-49FA-1847-917A-24C2FB9150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5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EDBB4-49FA-1847-917A-24C2FB9150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8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8229-19E8-5F64-0244-A4BD506C8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82875-9848-21F7-83A0-9B2648925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5E9A-1EC9-AE8D-2863-0817CBF6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6AE2-0413-1B25-0FC6-EA9C176E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5933-8C15-6BD2-8348-8429E91F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9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1F0F-07F2-0FE9-9A08-8C707F44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260A7-2155-D89C-F7D5-A1D658986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4126-99B0-D7A1-6914-6B6E502A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B4F2-B488-0BB1-D8EA-E75F4F7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AEF8-5E5E-2F06-0536-BBC540BA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5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880F0-3DB5-BAA7-FA52-0C525E07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863E5-2316-8CC4-1ABB-B524AB4BB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003E-5983-3528-5F63-453E090D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5BE0-BFAF-66BF-3B43-6EC910DF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6E32-3C3D-1E35-D002-D46DC6C8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4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E12-CB96-4AB7-F3FB-7F70716A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C7B4-12E3-576E-8B95-5337AFB0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C48E-1D5D-2862-5BC7-29454E3B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945A-C693-CBB3-17D4-B5F3F46A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1FFA-840B-8915-F5A7-89E1A96B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2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CEA-0198-8F64-E9FE-DFB10D9B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8C3EF-B56D-97FC-F69B-F5772640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D717-6F7B-1E4D-0561-4F631F44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255F-EB96-95E9-0296-6C2F6315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98E3-1A41-C9DC-FFD3-4C7B5ADA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3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9025-B089-A059-E2B1-3555D3B3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17A7-8C0D-9B78-1FE2-55AF1284B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4C87D-8F84-40B7-9F4F-6A0A5D565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247DE-8F4A-C05E-DF35-38562559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8327-AD7A-757E-CBCA-F2A30807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706C-DC0F-CCF4-7BE9-782C9130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B0D7-A8C4-EC45-7513-8714CA1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15921-EB76-D702-B6B5-5220F7CD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895BE-C77D-7BC6-2C7D-B64AD9873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0686D-63C7-F63C-61D9-50BFE2685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D2CE0-1D75-FC8D-FE61-1FC12C464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E3A0F-2D03-575B-61DD-C3D13E70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BD6C8-F6BC-6814-6000-472B54F7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B43EC-94F6-71C6-06F9-D72B36DA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7C81-BC2F-A418-485F-F99837F9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FC6D5-88F8-CB01-AFFB-691FD679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044FA-3068-5B7D-E313-06434A79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82191-71A5-1062-55B8-5D4ACD7E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62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7B831-E195-3C62-91A7-4467CA1E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DBA81-6491-5435-DAA1-D8AB822F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AE4C-8A23-9FC7-AE9C-D8C39C31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9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47AA-C99D-E50E-6E1A-AB1A5078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BC44-34A1-70A5-331B-1FD9D33A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6919-D513-2970-7862-739F453E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7ECB-F5AE-0F86-BFA4-C44DA84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0C4B4-B2F5-3913-9586-7C3D14CF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B11D-22D3-1F8C-2D36-20C0F308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9128-38F0-EAF1-AB17-93BD978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8AB21-ED85-74B9-0477-B95EA17FA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799FC-7FAA-1275-4B33-2D748C7DE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DC0EF-454E-1FD7-02B6-73590D5B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9598-A701-FCF0-3776-1BA9A5C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82201-0F43-AF8B-3F61-562343C5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2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97187-544B-1D0C-EF21-D77A298D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0A7C-BEDB-A676-886E-9F496FE3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E598-B985-F4AE-4125-ECEAEFC07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F1DD-073B-3E49-BA5B-315D8BCE3A8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B444-BE0C-515F-435B-15883804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8CA6-DBC0-0DF5-60C8-5F75FD0BE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60A3-8600-D249-9379-E477EA6C7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D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CAA38C4-2263-7128-C638-376DEE1AB635}"/>
              </a:ext>
            </a:extLst>
          </p:cNvPr>
          <p:cNvSpPr/>
          <p:nvPr/>
        </p:nvSpPr>
        <p:spPr>
          <a:xfrm>
            <a:off x="60960" y="53340"/>
            <a:ext cx="12077700" cy="876300"/>
          </a:xfrm>
          <a:prstGeom prst="roundRect">
            <a:avLst/>
          </a:prstGeom>
          <a:solidFill>
            <a:srgbClr val="3D5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E23964-9F63-3691-2FFB-3A89F93640EB}"/>
              </a:ext>
            </a:extLst>
          </p:cNvPr>
          <p:cNvSpPr/>
          <p:nvPr/>
        </p:nvSpPr>
        <p:spPr>
          <a:xfrm>
            <a:off x="5307330" y="213360"/>
            <a:ext cx="1577340" cy="525780"/>
          </a:xfrm>
          <a:prstGeom prst="roundRect">
            <a:avLst/>
          </a:prstGeom>
          <a:solidFill>
            <a:srgbClr val="F0EB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Add Project</a:t>
            </a: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6DE49C91-18C5-C844-F495-AEDD8746D475}"/>
              </a:ext>
            </a:extLst>
          </p:cNvPr>
          <p:cNvSpPr/>
          <p:nvPr/>
        </p:nvSpPr>
        <p:spPr>
          <a:xfrm>
            <a:off x="4556760" y="1417827"/>
            <a:ext cx="3131820" cy="5440173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1820" h="3762726">
                <a:moveTo>
                  <a:pt x="15240" y="265933"/>
                </a:moveTo>
                <a:cubicBezTo>
                  <a:pt x="15240" y="-22349"/>
                  <a:pt x="233698" y="3033"/>
                  <a:pt x="521980" y="3033"/>
                </a:cubicBezTo>
                <a:lnTo>
                  <a:pt x="2609840" y="3033"/>
                </a:lnTo>
                <a:cubicBezTo>
                  <a:pt x="2898122" y="3033"/>
                  <a:pt x="3131820" y="-45209"/>
                  <a:pt x="3131820" y="243073"/>
                </a:cubicBezTo>
                <a:lnTo>
                  <a:pt x="3131820" y="3519653"/>
                </a:lnTo>
                <a:cubicBezTo>
                  <a:pt x="3131820" y="3807935"/>
                  <a:pt x="2898122" y="3759693"/>
                  <a:pt x="2609840" y="3759693"/>
                </a:cubicBezTo>
                <a:lnTo>
                  <a:pt x="521980" y="3759693"/>
                </a:lnTo>
                <a:cubicBezTo>
                  <a:pt x="233698" y="3759693"/>
                  <a:pt x="0" y="3769835"/>
                  <a:pt x="0" y="3481553"/>
                </a:cubicBezTo>
                <a:cubicBezTo>
                  <a:pt x="0" y="2577320"/>
                  <a:pt x="15240" y="1170166"/>
                  <a:pt x="15240" y="265933"/>
                </a:cubicBezTo>
                <a:close/>
              </a:path>
            </a:pathLst>
          </a:cu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1">
            <a:extLst>
              <a:ext uri="{FF2B5EF4-FFF2-40B4-BE49-F238E27FC236}">
                <a16:creationId xmlns:a16="http://schemas.microsoft.com/office/drawing/2014/main" id="{AB23A39F-A0EB-D7A4-E8AD-085CFD694B30}"/>
              </a:ext>
            </a:extLst>
          </p:cNvPr>
          <p:cNvSpPr/>
          <p:nvPr/>
        </p:nvSpPr>
        <p:spPr>
          <a:xfrm>
            <a:off x="4556760" y="1417826"/>
            <a:ext cx="3131820" cy="361173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506740 w 3116580"/>
              <a:gd name="connsiteY6" fmla="*/ 3759693 h 3762726"/>
              <a:gd name="connsiteX7" fmla="*/ 0 w 3116580"/>
              <a:gd name="connsiteY7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0 w 3116580"/>
              <a:gd name="connsiteY6" fmla="*/ 265933 h 3762726"/>
              <a:gd name="connsiteX0" fmla="*/ 0 w 3116580"/>
              <a:gd name="connsiteY0" fmla="*/ 265933 h 3519657"/>
              <a:gd name="connsiteX1" fmla="*/ 506740 w 3116580"/>
              <a:gd name="connsiteY1" fmla="*/ 3033 h 3519657"/>
              <a:gd name="connsiteX2" fmla="*/ 2594600 w 3116580"/>
              <a:gd name="connsiteY2" fmla="*/ 3033 h 3519657"/>
              <a:gd name="connsiteX3" fmla="*/ 3116580 w 3116580"/>
              <a:gd name="connsiteY3" fmla="*/ 243073 h 3519657"/>
              <a:gd name="connsiteX4" fmla="*/ 3116580 w 3116580"/>
              <a:gd name="connsiteY4" fmla="*/ 3519653 h 3519657"/>
              <a:gd name="connsiteX5" fmla="*/ 0 w 3116580"/>
              <a:gd name="connsiteY5" fmla="*/ 265933 h 3519657"/>
              <a:gd name="connsiteX0" fmla="*/ 0 w 3116580"/>
              <a:gd name="connsiteY0" fmla="*/ 265933 h 265933"/>
              <a:gd name="connsiteX1" fmla="*/ 506740 w 3116580"/>
              <a:gd name="connsiteY1" fmla="*/ 3033 h 265933"/>
              <a:gd name="connsiteX2" fmla="*/ 2594600 w 3116580"/>
              <a:gd name="connsiteY2" fmla="*/ 3033 h 265933"/>
              <a:gd name="connsiteX3" fmla="*/ 3116580 w 3116580"/>
              <a:gd name="connsiteY3" fmla="*/ 243073 h 265933"/>
              <a:gd name="connsiteX4" fmla="*/ 0 w 3116580"/>
              <a:gd name="connsiteY4" fmla="*/ 265933 h 265933"/>
              <a:gd name="connsiteX0" fmla="*/ 0 w 3124200"/>
              <a:gd name="connsiteY0" fmla="*/ 264046 h 264046"/>
              <a:gd name="connsiteX1" fmla="*/ 506740 w 3124200"/>
              <a:gd name="connsiteY1" fmla="*/ 1146 h 264046"/>
              <a:gd name="connsiteX2" fmla="*/ 2594600 w 3124200"/>
              <a:gd name="connsiteY2" fmla="*/ 1146 h 264046"/>
              <a:gd name="connsiteX3" fmla="*/ 3124200 w 3124200"/>
              <a:gd name="connsiteY3" fmla="*/ 256426 h 264046"/>
              <a:gd name="connsiteX4" fmla="*/ 0 w 3124200"/>
              <a:gd name="connsiteY4" fmla="*/ 264046 h 264046"/>
              <a:gd name="connsiteX0" fmla="*/ 0 w 3124200"/>
              <a:gd name="connsiteY0" fmla="*/ 263470 h 278710"/>
              <a:gd name="connsiteX1" fmla="*/ 506740 w 3124200"/>
              <a:gd name="connsiteY1" fmla="*/ 570 h 278710"/>
              <a:gd name="connsiteX2" fmla="*/ 2594600 w 3124200"/>
              <a:gd name="connsiteY2" fmla="*/ 570 h 278710"/>
              <a:gd name="connsiteX3" fmla="*/ 3124200 w 3124200"/>
              <a:gd name="connsiteY3" fmla="*/ 278710 h 278710"/>
              <a:gd name="connsiteX4" fmla="*/ 0 w 3124200"/>
              <a:gd name="connsiteY4" fmla="*/ 263470 h 278710"/>
              <a:gd name="connsiteX0" fmla="*/ 0 w 3124200"/>
              <a:gd name="connsiteY0" fmla="*/ 264045 h 264045"/>
              <a:gd name="connsiteX1" fmla="*/ 506740 w 3124200"/>
              <a:gd name="connsiteY1" fmla="*/ 1145 h 264045"/>
              <a:gd name="connsiteX2" fmla="*/ 2594600 w 3124200"/>
              <a:gd name="connsiteY2" fmla="*/ 1145 h 264045"/>
              <a:gd name="connsiteX3" fmla="*/ 3124200 w 3124200"/>
              <a:gd name="connsiteY3" fmla="*/ 256425 h 264045"/>
              <a:gd name="connsiteX4" fmla="*/ 0 w 3124200"/>
              <a:gd name="connsiteY4" fmla="*/ 264045 h 264045"/>
              <a:gd name="connsiteX0" fmla="*/ 0 w 3131820"/>
              <a:gd name="connsiteY0" fmla="*/ 267257 h 267257"/>
              <a:gd name="connsiteX1" fmla="*/ 506740 w 3131820"/>
              <a:gd name="connsiteY1" fmla="*/ 4357 h 267257"/>
              <a:gd name="connsiteX2" fmla="*/ 2594600 w 3131820"/>
              <a:gd name="connsiteY2" fmla="*/ 4357 h 267257"/>
              <a:gd name="connsiteX3" fmla="*/ 3131820 w 3131820"/>
              <a:gd name="connsiteY3" fmla="*/ 236777 h 267257"/>
              <a:gd name="connsiteX4" fmla="*/ 0 w 3131820"/>
              <a:gd name="connsiteY4" fmla="*/ 267257 h 267257"/>
              <a:gd name="connsiteX0" fmla="*/ 0 w 3131820"/>
              <a:gd name="connsiteY0" fmla="*/ 264046 h 264046"/>
              <a:gd name="connsiteX1" fmla="*/ 506740 w 3131820"/>
              <a:gd name="connsiteY1" fmla="*/ 1146 h 264046"/>
              <a:gd name="connsiteX2" fmla="*/ 2594600 w 3131820"/>
              <a:gd name="connsiteY2" fmla="*/ 1146 h 264046"/>
              <a:gd name="connsiteX3" fmla="*/ 3131820 w 3131820"/>
              <a:gd name="connsiteY3" fmla="*/ 256426 h 264046"/>
              <a:gd name="connsiteX4" fmla="*/ 0 w 3131820"/>
              <a:gd name="connsiteY4" fmla="*/ 264046 h 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1820" h="264046">
                <a:moveTo>
                  <a:pt x="0" y="264046"/>
                </a:moveTo>
                <a:cubicBezTo>
                  <a:pt x="0" y="-24236"/>
                  <a:pt x="218458" y="1146"/>
                  <a:pt x="506740" y="1146"/>
                </a:cubicBezTo>
                <a:lnTo>
                  <a:pt x="2594600" y="1146"/>
                </a:lnTo>
                <a:cubicBezTo>
                  <a:pt x="2882882" y="1146"/>
                  <a:pt x="3131820" y="-31856"/>
                  <a:pt x="3131820" y="256426"/>
                </a:cubicBezTo>
                <a:lnTo>
                  <a:pt x="0" y="264046"/>
                </a:lnTo>
                <a:close/>
              </a:path>
            </a:pathLst>
          </a:custGeom>
          <a:solidFill>
            <a:srgbClr val="F0EB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7D1B64-2C25-ED5E-EE07-2796490DBE4C}"/>
              </a:ext>
            </a:extLst>
          </p:cNvPr>
          <p:cNvSpPr/>
          <p:nvPr/>
        </p:nvSpPr>
        <p:spPr>
          <a:xfrm>
            <a:off x="4686300" y="1537452"/>
            <a:ext cx="121920" cy="121920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8CEA3-2C71-11A5-2497-92B6BF9AFD9B}"/>
              </a:ext>
            </a:extLst>
          </p:cNvPr>
          <p:cNvSpPr txBox="1"/>
          <p:nvPr/>
        </p:nvSpPr>
        <p:spPr>
          <a:xfrm>
            <a:off x="5265420" y="1413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Second Project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4281FD2-3805-BFB2-FE36-6F1E91C3345A}"/>
              </a:ext>
            </a:extLst>
          </p:cNvPr>
          <p:cNvSpPr/>
          <p:nvPr/>
        </p:nvSpPr>
        <p:spPr>
          <a:xfrm>
            <a:off x="4686300" y="1999980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B0E95FA-E01F-027F-0066-C1411B1A864A}"/>
              </a:ext>
            </a:extLst>
          </p:cNvPr>
          <p:cNvSpPr/>
          <p:nvPr/>
        </p:nvSpPr>
        <p:spPr>
          <a:xfrm>
            <a:off x="4686300" y="2979388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0073AF0-9CEE-C93F-65B9-A01390C79488}"/>
              </a:ext>
            </a:extLst>
          </p:cNvPr>
          <p:cNvSpPr/>
          <p:nvPr/>
        </p:nvSpPr>
        <p:spPr>
          <a:xfrm>
            <a:off x="4686300" y="3958796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8FA467-CD3E-D797-C6FD-8BD984AD672B}"/>
              </a:ext>
            </a:extLst>
          </p:cNvPr>
          <p:cNvSpPr txBox="1"/>
          <p:nvPr/>
        </p:nvSpPr>
        <p:spPr>
          <a:xfrm>
            <a:off x="4853940" y="2144760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74314-2FA0-C22C-5580-2922DD4195A9}"/>
              </a:ext>
            </a:extLst>
          </p:cNvPr>
          <p:cNvSpPr txBox="1"/>
          <p:nvPr/>
        </p:nvSpPr>
        <p:spPr>
          <a:xfrm>
            <a:off x="4853940" y="2482570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EE98F3-CD97-F742-F60C-B4FE61696CF8}"/>
              </a:ext>
            </a:extLst>
          </p:cNvPr>
          <p:cNvSpPr/>
          <p:nvPr/>
        </p:nvSpPr>
        <p:spPr>
          <a:xfrm>
            <a:off x="7216140" y="2320020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B8FE3-4682-C73E-2E25-3CA851DD3F36}"/>
              </a:ext>
            </a:extLst>
          </p:cNvPr>
          <p:cNvSpPr txBox="1"/>
          <p:nvPr/>
        </p:nvSpPr>
        <p:spPr>
          <a:xfrm>
            <a:off x="4853940" y="3104880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B4643-1226-955E-44B4-39EFE0DDB3C9}"/>
              </a:ext>
            </a:extLst>
          </p:cNvPr>
          <p:cNvSpPr txBox="1"/>
          <p:nvPr/>
        </p:nvSpPr>
        <p:spPr>
          <a:xfrm>
            <a:off x="4853940" y="3442690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903E51-D33A-6BCF-E5C6-BF527D1C3161}"/>
              </a:ext>
            </a:extLst>
          </p:cNvPr>
          <p:cNvSpPr txBox="1"/>
          <p:nvPr/>
        </p:nvSpPr>
        <p:spPr>
          <a:xfrm>
            <a:off x="4853940" y="4039044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7ADEF3-3E6A-001E-BCDD-5D68083F175F}"/>
              </a:ext>
            </a:extLst>
          </p:cNvPr>
          <p:cNvSpPr txBox="1"/>
          <p:nvPr/>
        </p:nvSpPr>
        <p:spPr>
          <a:xfrm>
            <a:off x="4853940" y="4376854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5266F7-EBC4-7CB3-91AE-50050C7C5272}"/>
              </a:ext>
            </a:extLst>
          </p:cNvPr>
          <p:cNvSpPr/>
          <p:nvPr/>
        </p:nvSpPr>
        <p:spPr>
          <a:xfrm>
            <a:off x="7421880" y="1537452"/>
            <a:ext cx="121920" cy="121920"/>
          </a:xfrm>
          <a:prstGeom prst="ellipse">
            <a:avLst/>
          </a:prstGeom>
          <a:solidFill>
            <a:srgbClr val="00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+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CBF6BDA-5631-0650-8C9F-D30D6435641A}"/>
              </a:ext>
            </a:extLst>
          </p:cNvPr>
          <p:cNvSpPr/>
          <p:nvPr/>
        </p:nvSpPr>
        <p:spPr>
          <a:xfrm>
            <a:off x="4686300" y="4938204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17EF61-5ECC-3DE1-97FA-3DEC8687917E}"/>
              </a:ext>
            </a:extLst>
          </p:cNvPr>
          <p:cNvSpPr/>
          <p:nvPr/>
        </p:nvSpPr>
        <p:spPr>
          <a:xfrm>
            <a:off x="7216140" y="5258244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C83E4-9853-D19B-DC64-048EC92CB02F}"/>
              </a:ext>
            </a:extLst>
          </p:cNvPr>
          <p:cNvSpPr txBox="1"/>
          <p:nvPr/>
        </p:nvSpPr>
        <p:spPr>
          <a:xfrm>
            <a:off x="4853940" y="5018452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621993-9925-C372-7219-43A67E76D240}"/>
              </a:ext>
            </a:extLst>
          </p:cNvPr>
          <p:cNvSpPr txBox="1"/>
          <p:nvPr/>
        </p:nvSpPr>
        <p:spPr>
          <a:xfrm>
            <a:off x="4853940" y="5356262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69DDE23-CC72-B5E9-736E-CCFAAFE8C4DB}"/>
              </a:ext>
            </a:extLst>
          </p:cNvPr>
          <p:cNvSpPr/>
          <p:nvPr/>
        </p:nvSpPr>
        <p:spPr>
          <a:xfrm>
            <a:off x="4693920" y="5918445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21147C-696B-548A-5A36-5A972637372C}"/>
              </a:ext>
            </a:extLst>
          </p:cNvPr>
          <p:cNvSpPr/>
          <p:nvPr/>
        </p:nvSpPr>
        <p:spPr>
          <a:xfrm>
            <a:off x="7223760" y="6238485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21A194-1004-7D1E-6DE8-264EB472D868}"/>
              </a:ext>
            </a:extLst>
          </p:cNvPr>
          <p:cNvSpPr txBox="1"/>
          <p:nvPr/>
        </p:nvSpPr>
        <p:spPr>
          <a:xfrm>
            <a:off x="4861560" y="6043937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6D60CF-C805-D2EE-EAA4-34D53F748910}"/>
              </a:ext>
            </a:extLst>
          </p:cNvPr>
          <p:cNvSpPr txBox="1"/>
          <p:nvPr/>
        </p:nvSpPr>
        <p:spPr>
          <a:xfrm>
            <a:off x="4861560" y="6381747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49" name="Rounded Rectangle 1">
            <a:extLst>
              <a:ext uri="{FF2B5EF4-FFF2-40B4-BE49-F238E27FC236}">
                <a16:creationId xmlns:a16="http://schemas.microsoft.com/office/drawing/2014/main" id="{D9095CA8-DFC8-D719-64C4-9AB4E5C7E144}"/>
              </a:ext>
            </a:extLst>
          </p:cNvPr>
          <p:cNvSpPr/>
          <p:nvPr/>
        </p:nvSpPr>
        <p:spPr>
          <a:xfrm>
            <a:off x="8397240" y="1425986"/>
            <a:ext cx="3131820" cy="4692874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1820" h="3762726">
                <a:moveTo>
                  <a:pt x="15240" y="265933"/>
                </a:moveTo>
                <a:cubicBezTo>
                  <a:pt x="15240" y="-22349"/>
                  <a:pt x="233698" y="3033"/>
                  <a:pt x="521980" y="3033"/>
                </a:cubicBezTo>
                <a:lnTo>
                  <a:pt x="2609840" y="3033"/>
                </a:lnTo>
                <a:cubicBezTo>
                  <a:pt x="2898122" y="3033"/>
                  <a:pt x="3131820" y="-45209"/>
                  <a:pt x="3131820" y="243073"/>
                </a:cubicBezTo>
                <a:lnTo>
                  <a:pt x="3131820" y="3519653"/>
                </a:lnTo>
                <a:cubicBezTo>
                  <a:pt x="3131820" y="3807935"/>
                  <a:pt x="2898122" y="3759693"/>
                  <a:pt x="2609840" y="3759693"/>
                </a:cubicBezTo>
                <a:lnTo>
                  <a:pt x="521980" y="3759693"/>
                </a:lnTo>
                <a:cubicBezTo>
                  <a:pt x="233698" y="3759693"/>
                  <a:pt x="0" y="3769835"/>
                  <a:pt x="0" y="3481553"/>
                </a:cubicBezTo>
                <a:cubicBezTo>
                  <a:pt x="0" y="2577320"/>
                  <a:pt x="15240" y="1170166"/>
                  <a:pt x="15240" y="265933"/>
                </a:cubicBezTo>
                <a:close/>
              </a:path>
            </a:pathLst>
          </a:cu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ounded Rectangle 1">
            <a:extLst>
              <a:ext uri="{FF2B5EF4-FFF2-40B4-BE49-F238E27FC236}">
                <a16:creationId xmlns:a16="http://schemas.microsoft.com/office/drawing/2014/main" id="{AFFD793D-4B59-D299-87F5-A46A253C79A5}"/>
              </a:ext>
            </a:extLst>
          </p:cNvPr>
          <p:cNvSpPr/>
          <p:nvPr/>
        </p:nvSpPr>
        <p:spPr>
          <a:xfrm>
            <a:off x="8397240" y="1425985"/>
            <a:ext cx="3131820" cy="361173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506740 w 3116580"/>
              <a:gd name="connsiteY6" fmla="*/ 3759693 h 3762726"/>
              <a:gd name="connsiteX7" fmla="*/ 0 w 3116580"/>
              <a:gd name="connsiteY7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0 w 3116580"/>
              <a:gd name="connsiteY6" fmla="*/ 265933 h 3762726"/>
              <a:gd name="connsiteX0" fmla="*/ 0 w 3116580"/>
              <a:gd name="connsiteY0" fmla="*/ 265933 h 3519657"/>
              <a:gd name="connsiteX1" fmla="*/ 506740 w 3116580"/>
              <a:gd name="connsiteY1" fmla="*/ 3033 h 3519657"/>
              <a:gd name="connsiteX2" fmla="*/ 2594600 w 3116580"/>
              <a:gd name="connsiteY2" fmla="*/ 3033 h 3519657"/>
              <a:gd name="connsiteX3" fmla="*/ 3116580 w 3116580"/>
              <a:gd name="connsiteY3" fmla="*/ 243073 h 3519657"/>
              <a:gd name="connsiteX4" fmla="*/ 3116580 w 3116580"/>
              <a:gd name="connsiteY4" fmla="*/ 3519653 h 3519657"/>
              <a:gd name="connsiteX5" fmla="*/ 0 w 3116580"/>
              <a:gd name="connsiteY5" fmla="*/ 265933 h 3519657"/>
              <a:gd name="connsiteX0" fmla="*/ 0 w 3116580"/>
              <a:gd name="connsiteY0" fmla="*/ 265933 h 265933"/>
              <a:gd name="connsiteX1" fmla="*/ 506740 w 3116580"/>
              <a:gd name="connsiteY1" fmla="*/ 3033 h 265933"/>
              <a:gd name="connsiteX2" fmla="*/ 2594600 w 3116580"/>
              <a:gd name="connsiteY2" fmla="*/ 3033 h 265933"/>
              <a:gd name="connsiteX3" fmla="*/ 3116580 w 3116580"/>
              <a:gd name="connsiteY3" fmla="*/ 243073 h 265933"/>
              <a:gd name="connsiteX4" fmla="*/ 0 w 3116580"/>
              <a:gd name="connsiteY4" fmla="*/ 265933 h 265933"/>
              <a:gd name="connsiteX0" fmla="*/ 0 w 3124200"/>
              <a:gd name="connsiteY0" fmla="*/ 264046 h 264046"/>
              <a:gd name="connsiteX1" fmla="*/ 506740 w 3124200"/>
              <a:gd name="connsiteY1" fmla="*/ 1146 h 264046"/>
              <a:gd name="connsiteX2" fmla="*/ 2594600 w 3124200"/>
              <a:gd name="connsiteY2" fmla="*/ 1146 h 264046"/>
              <a:gd name="connsiteX3" fmla="*/ 3124200 w 3124200"/>
              <a:gd name="connsiteY3" fmla="*/ 256426 h 264046"/>
              <a:gd name="connsiteX4" fmla="*/ 0 w 3124200"/>
              <a:gd name="connsiteY4" fmla="*/ 264046 h 264046"/>
              <a:gd name="connsiteX0" fmla="*/ 0 w 3124200"/>
              <a:gd name="connsiteY0" fmla="*/ 263470 h 278710"/>
              <a:gd name="connsiteX1" fmla="*/ 506740 w 3124200"/>
              <a:gd name="connsiteY1" fmla="*/ 570 h 278710"/>
              <a:gd name="connsiteX2" fmla="*/ 2594600 w 3124200"/>
              <a:gd name="connsiteY2" fmla="*/ 570 h 278710"/>
              <a:gd name="connsiteX3" fmla="*/ 3124200 w 3124200"/>
              <a:gd name="connsiteY3" fmla="*/ 278710 h 278710"/>
              <a:gd name="connsiteX4" fmla="*/ 0 w 3124200"/>
              <a:gd name="connsiteY4" fmla="*/ 263470 h 278710"/>
              <a:gd name="connsiteX0" fmla="*/ 0 w 3124200"/>
              <a:gd name="connsiteY0" fmla="*/ 264045 h 264045"/>
              <a:gd name="connsiteX1" fmla="*/ 506740 w 3124200"/>
              <a:gd name="connsiteY1" fmla="*/ 1145 h 264045"/>
              <a:gd name="connsiteX2" fmla="*/ 2594600 w 3124200"/>
              <a:gd name="connsiteY2" fmla="*/ 1145 h 264045"/>
              <a:gd name="connsiteX3" fmla="*/ 3124200 w 3124200"/>
              <a:gd name="connsiteY3" fmla="*/ 256425 h 264045"/>
              <a:gd name="connsiteX4" fmla="*/ 0 w 3124200"/>
              <a:gd name="connsiteY4" fmla="*/ 264045 h 264045"/>
              <a:gd name="connsiteX0" fmla="*/ 0 w 3131820"/>
              <a:gd name="connsiteY0" fmla="*/ 267257 h 267257"/>
              <a:gd name="connsiteX1" fmla="*/ 506740 w 3131820"/>
              <a:gd name="connsiteY1" fmla="*/ 4357 h 267257"/>
              <a:gd name="connsiteX2" fmla="*/ 2594600 w 3131820"/>
              <a:gd name="connsiteY2" fmla="*/ 4357 h 267257"/>
              <a:gd name="connsiteX3" fmla="*/ 3131820 w 3131820"/>
              <a:gd name="connsiteY3" fmla="*/ 236777 h 267257"/>
              <a:gd name="connsiteX4" fmla="*/ 0 w 3131820"/>
              <a:gd name="connsiteY4" fmla="*/ 267257 h 267257"/>
              <a:gd name="connsiteX0" fmla="*/ 0 w 3131820"/>
              <a:gd name="connsiteY0" fmla="*/ 264046 h 264046"/>
              <a:gd name="connsiteX1" fmla="*/ 506740 w 3131820"/>
              <a:gd name="connsiteY1" fmla="*/ 1146 h 264046"/>
              <a:gd name="connsiteX2" fmla="*/ 2594600 w 3131820"/>
              <a:gd name="connsiteY2" fmla="*/ 1146 h 264046"/>
              <a:gd name="connsiteX3" fmla="*/ 3131820 w 3131820"/>
              <a:gd name="connsiteY3" fmla="*/ 256426 h 264046"/>
              <a:gd name="connsiteX4" fmla="*/ 0 w 3131820"/>
              <a:gd name="connsiteY4" fmla="*/ 264046 h 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1820" h="264046">
                <a:moveTo>
                  <a:pt x="0" y="264046"/>
                </a:moveTo>
                <a:cubicBezTo>
                  <a:pt x="0" y="-24236"/>
                  <a:pt x="218458" y="1146"/>
                  <a:pt x="506740" y="1146"/>
                </a:cubicBezTo>
                <a:lnTo>
                  <a:pt x="2594600" y="1146"/>
                </a:lnTo>
                <a:cubicBezTo>
                  <a:pt x="2882882" y="1146"/>
                  <a:pt x="3131820" y="-31856"/>
                  <a:pt x="3131820" y="256426"/>
                </a:cubicBezTo>
                <a:lnTo>
                  <a:pt x="0" y="264046"/>
                </a:lnTo>
                <a:close/>
              </a:path>
            </a:pathLst>
          </a:custGeom>
          <a:solidFill>
            <a:srgbClr val="F0EB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C0F0CDF-6A1A-E5F3-4EB4-4F45E783FC1D}"/>
              </a:ext>
            </a:extLst>
          </p:cNvPr>
          <p:cNvSpPr/>
          <p:nvPr/>
        </p:nvSpPr>
        <p:spPr>
          <a:xfrm>
            <a:off x="8526780" y="1545611"/>
            <a:ext cx="121920" cy="121920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482BE8-7E1D-D980-32D0-2AB0D4041D8C}"/>
              </a:ext>
            </a:extLst>
          </p:cNvPr>
          <p:cNvSpPr txBox="1"/>
          <p:nvPr/>
        </p:nvSpPr>
        <p:spPr>
          <a:xfrm>
            <a:off x="9105900" y="142190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Final Thoughts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4894C52-042B-6305-C193-F96AD44AFD02}"/>
              </a:ext>
            </a:extLst>
          </p:cNvPr>
          <p:cNvSpPr/>
          <p:nvPr/>
        </p:nvSpPr>
        <p:spPr>
          <a:xfrm>
            <a:off x="8526780" y="2008139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8890B6-3ACE-24F7-B086-BAA1742C1C15}"/>
              </a:ext>
            </a:extLst>
          </p:cNvPr>
          <p:cNvSpPr/>
          <p:nvPr/>
        </p:nvSpPr>
        <p:spPr>
          <a:xfrm>
            <a:off x="8526780" y="2987547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071A7E6-C372-6CB8-BE2F-72FD2C584B28}"/>
              </a:ext>
            </a:extLst>
          </p:cNvPr>
          <p:cNvSpPr/>
          <p:nvPr/>
        </p:nvSpPr>
        <p:spPr>
          <a:xfrm>
            <a:off x="8526780" y="3966955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64DD1F-BB27-8310-C4FC-C005558B84DF}"/>
              </a:ext>
            </a:extLst>
          </p:cNvPr>
          <p:cNvSpPr txBox="1"/>
          <p:nvPr/>
        </p:nvSpPr>
        <p:spPr>
          <a:xfrm>
            <a:off x="8694420" y="215291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C406B4-461C-7460-3323-0A58B0D70629}"/>
              </a:ext>
            </a:extLst>
          </p:cNvPr>
          <p:cNvSpPr txBox="1"/>
          <p:nvPr/>
        </p:nvSpPr>
        <p:spPr>
          <a:xfrm>
            <a:off x="8694420" y="249072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8330CD-F36A-F6B7-8D8B-88C7C0BA67A2}"/>
              </a:ext>
            </a:extLst>
          </p:cNvPr>
          <p:cNvSpPr/>
          <p:nvPr/>
        </p:nvSpPr>
        <p:spPr>
          <a:xfrm>
            <a:off x="11056620" y="2328179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DE67702-FB24-3E34-DFAE-72C0EA502347}"/>
              </a:ext>
            </a:extLst>
          </p:cNvPr>
          <p:cNvSpPr/>
          <p:nvPr/>
        </p:nvSpPr>
        <p:spPr>
          <a:xfrm>
            <a:off x="11056620" y="3307587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721724-A682-C849-82E6-405346B56499}"/>
              </a:ext>
            </a:extLst>
          </p:cNvPr>
          <p:cNvSpPr/>
          <p:nvPr/>
        </p:nvSpPr>
        <p:spPr>
          <a:xfrm>
            <a:off x="11056620" y="4286995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AB8254-4B79-8DC4-CFED-7F476069D2B0}"/>
              </a:ext>
            </a:extLst>
          </p:cNvPr>
          <p:cNvSpPr txBox="1"/>
          <p:nvPr/>
        </p:nvSpPr>
        <p:spPr>
          <a:xfrm>
            <a:off x="8694420" y="311303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1B4DB1-0F16-BC73-F1EC-5CD22D1C07C8}"/>
              </a:ext>
            </a:extLst>
          </p:cNvPr>
          <p:cNvSpPr txBox="1"/>
          <p:nvPr/>
        </p:nvSpPr>
        <p:spPr>
          <a:xfrm>
            <a:off x="8694420" y="345084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683896-1BF8-972F-FB90-3081EC971363}"/>
              </a:ext>
            </a:extLst>
          </p:cNvPr>
          <p:cNvSpPr txBox="1"/>
          <p:nvPr/>
        </p:nvSpPr>
        <p:spPr>
          <a:xfrm>
            <a:off x="8694420" y="4047203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F00D68-EB14-1E54-1735-41B3CF851641}"/>
              </a:ext>
            </a:extLst>
          </p:cNvPr>
          <p:cNvSpPr txBox="1"/>
          <p:nvPr/>
        </p:nvSpPr>
        <p:spPr>
          <a:xfrm>
            <a:off x="8694420" y="4385013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8CCA6AF-29FE-FE29-1769-EE4D4C2928D2}"/>
              </a:ext>
            </a:extLst>
          </p:cNvPr>
          <p:cNvSpPr/>
          <p:nvPr/>
        </p:nvSpPr>
        <p:spPr>
          <a:xfrm>
            <a:off x="11262360" y="1545611"/>
            <a:ext cx="121920" cy="121920"/>
          </a:xfrm>
          <a:prstGeom prst="ellipse">
            <a:avLst/>
          </a:prstGeom>
          <a:solidFill>
            <a:srgbClr val="00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+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F38ECB8-D629-97E6-3BF3-EC7983AE4F11}"/>
              </a:ext>
            </a:extLst>
          </p:cNvPr>
          <p:cNvSpPr/>
          <p:nvPr/>
        </p:nvSpPr>
        <p:spPr>
          <a:xfrm>
            <a:off x="8526780" y="4980352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4648B03-F82A-A35C-3440-96A620CE690C}"/>
              </a:ext>
            </a:extLst>
          </p:cNvPr>
          <p:cNvSpPr/>
          <p:nvPr/>
        </p:nvSpPr>
        <p:spPr>
          <a:xfrm>
            <a:off x="11056620" y="5300392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4D2300-0FE4-EE5E-90D1-35A990DC2558}"/>
              </a:ext>
            </a:extLst>
          </p:cNvPr>
          <p:cNvSpPr txBox="1"/>
          <p:nvPr/>
        </p:nvSpPr>
        <p:spPr>
          <a:xfrm>
            <a:off x="8694420" y="5105844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2F575E-D1AE-E30F-6EAB-4D84F87A108D}"/>
              </a:ext>
            </a:extLst>
          </p:cNvPr>
          <p:cNvSpPr txBox="1"/>
          <p:nvPr/>
        </p:nvSpPr>
        <p:spPr>
          <a:xfrm>
            <a:off x="8694420" y="5443654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70" name="Rounded Rectangle 1">
            <a:extLst>
              <a:ext uri="{FF2B5EF4-FFF2-40B4-BE49-F238E27FC236}">
                <a16:creationId xmlns:a16="http://schemas.microsoft.com/office/drawing/2014/main" id="{7645DC34-F422-472E-A303-9B6A2F381870}"/>
              </a:ext>
            </a:extLst>
          </p:cNvPr>
          <p:cNvSpPr/>
          <p:nvPr/>
        </p:nvSpPr>
        <p:spPr>
          <a:xfrm>
            <a:off x="716280" y="1425986"/>
            <a:ext cx="3131820" cy="3592466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1820" h="3762726">
                <a:moveTo>
                  <a:pt x="15240" y="265933"/>
                </a:moveTo>
                <a:cubicBezTo>
                  <a:pt x="15240" y="-22349"/>
                  <a:pt x="233698" y="3033"/>
                  <a:pt x="521980" y="3033"/>
                </a:cubicBezTo>
                <a:lnTo>
                  <a:pt x="2609840" y="3033"/>
                </a:lnTo>
                <a:cubicBezTo>
                  <a:pt x="2898122" y="3033"/>
                  <a:pt x="3131820" y="-45209"/>
                  <a:pt x="3131820" y="243073"/>
                </a:cubicBezTo>
                <a:lnTo>
                  <a:pt x="3131820" y="3519653"/>
                </a:lnTo>
                <a:cubicBezTo>
                  <a:pt x="3131820" y="3807935"/>
                  <a:pt x="2898122" y="3759693"/>
                  <a:pt x="2609840" y="3759693"/>
                </a:cubicBezTo>
                <a:lnTo>
                  <a:pt x="521980" y="3759693"/>
                </a:lnTo>
                <a:cubicBezTo>
                  <a:pt x="233698" y="3759693"/>
                  <a:pt x="0" y="3769835"/>
                  <a:pt x="0" y="3481553"/>
                </a:cubicBezTo>
                <a:cubicBezTo>
                  <a:pt x="0" y="2577320"/>
                  <a:pt x="15240" y="1170166"/>
                  <a:pt x="15240" y="265933"/>
                </a:cubicBezTo>
                <a:close/>
              </a:path>
            </a:pathLst>
          </a:cu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E0EE7A-1529-E7D2-8ADB-644F436C4366}"/>
              </a:ext>
            </a:extLst>
          </p:cNvPr>
          <p:cNvSpPr/>
          <p:nvPr/>
        </p:nvSpPr>
        <p:spPr>
          <a:xfrm>
            <a:off x="845820" y="1545611"/>
            <a:ext cx="121920" cy="121920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CE7592-5529-6007-B2EB-60FBCD9DD620}"/>
              </a:ext>
            </a:extLst>
          </p:cNvPr>
          <p:cNvSpPr txBox="1"/>
          <p:nvPr/>
        </p:nvSpPr>
        <p:spPr>
          <a:xfrm>
            <a:off x="1424940" y="142190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0EBD8"/>
                </a:solidFill>
              </a:rPr>
              <a:t>My Project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3E96650-A3D7-E3E3-1F97-85E38D2090E1}"/>
              </a:ext>
            </a:extLst>
          </p:cNvPr>
          <p:cNvSpPr/>
          <p:nvPr/>
        </p:nvSpPr>
        <p:spPr>
          <a:xfrm>
            <a:off x="845820" y="2008139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5B16B09-BF80-F3C0-9142-774D23FEA89C}"/>
              </a:ext>
            </a:extLst>
          </p:cNvPr>
          <p:cNvSpPr/>
          <p:nvPr/>
        </p:nvSpPr>
        <p:spPr>
          <a:xfrm>
            <a:off x="845820" y="2987547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40FEB37-91A3-7E03-0A35-51CC511DC455}"/>
              </a:ext>
            </a:extLst>
          </p:cNvPr>
          <p:cNvSpPr/>
          <p:nvPr/>
        </p:nvSpPr>
        <p:spPr>
          <a:xfrm>
            <a:off x="845820" y="3966955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A315A7-F843-84C1-FDB1-0382A6B044E7}"/>
              </a:ext>
            </a:extLst>
          </p:cNvPr>
          <p:cNvSpPr txBox="1"/>
          <p:nvPr/>
        </p:nvSpPr>
        <p:spPr>
          <a:xfrm>
            <a:off x="1013460" y="215291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3ED237-38AC-21B0-9E7C-E087446B9BC6}"/>
              </a:ext>
            </a:extLst>
          </p:cNvPr>
          <p:cNvSpPr txBox="1"/>
          <p:nvPr/>
        </p:nvSpPr>
        <p:spPr>
          <a:xfrm>
            <a:off x="1013460" y="249072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F9722DD-F682-8172-50F5-9997C26085A4}"/>
              </a:ext>
            </a:extLst>
          </p:cNvPr>
          <p:cNvSpPr/>
          <p:nvPr/>
        </p:nvSpPr>
        <p:spPr>
          <a:xfrm>
            <a:off x="3375660" y="2328179"/>
            <a:ext cx="205740" cy="205740"/>
          </a:xfrm>
          <a:prstGeom prst="ellipse">
            <a:avLst/>
          </a:prstGeom>
          <a:solidFill>
            <a:srgbClr val="00BB02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rgbClr val="F0EBD8"/>
                </a:solidFill>
                <a:effectLst/>
                <a:latin typeface="arial" panose="020B0604020202020204" pitchFamily="34" charset="0"/>
              </a:rPr>
              <a:t>✓</a:t>
            </a:r>
            <a:endParaRPr lang="en-GB" dirty="0">
              <a:solidFill>
                <a:srgbClr val="F0EBD8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3BDC14-A5DD-665E-E42E-30B8ECE5EBE1}"/>
              </a:ext>
            </a:extLst>
          </p:cNvPr>
          <p:cNvSpPr/>
          <p:nvPr/>
        </p:nvSpPr>
        <p:spPr>
          <a:xfrm>
            <a:off x="3375660" y="3307587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2E836B0-F566-BF45-1C24-AA1EC648CF5E}"/>
              </a:ext>
            </a:extLst>
          </p:cNvPr>
          <p:cNvSpPr/>
          <p:nvPr/>
        </p:nvSpPr>
        <p:spPr>
          <a:xfrm>
            <a:off x="3375660" y="4286995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9F8808-B518-4A61-CA3F-823715D10F92}"/>
              </a:ext>
            </a:extLst>
          </p:cNvPr>
          <p:cNvSpPr txBox="1"/>
          <p:nvPr/>
        </p:nvSpPr>
        <p:spPr>
          <a:xfrm>
            <a:off x="1013460" y="311303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72E0EF-5A88-98D3-D1DF-236C1B214F93}"/>
              </a:ext>
            </a:extLst>
          </p:cNvPr>
          <p:cNvSpPr txBox="1"/>
          <p:nvPr/>
        </p:nvSpPr>
        <p:spPr>
          <a:xfrm>
            <a:off x="1013460" y="345084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53D948-BD47-66FF-A0A1-13E4CF730F2D}"/>
              </a:ext>
            </a:extLst>
          </p:cNvPr>
          <p:cNvSpPr txBox="1"/>
          <p:nvPr/>
        </p:nvSpPr>
        <p:spPr>
          <a:xfrm>
            <a:off x="1013460" y="4047203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D320E2-7EE8-F1FA-426C-686C5FE6CAD5}"/>
              </a:ext>
            </a:extLst>
          </p:cNvPr>
          <p:cNvSpPr txBox="1"/>
          <p:nvPr/>
        </p:nvSpPr>
        <p:spPr>
          <a:xfrm>
            <a:off x="1013460" y="4385013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D18EEB9-FA98-C5AD-1456-F1AD43F11D31}"/>
              </a:ext>
            </a:extLst>
          </p:cNvPr>
          <p:cNvSpPr/>
          <p:nvPr/>
        </p:nvSpPr>
        <p:spPr>
          <a:xfrm>
            <a:off x="3581400" y="1545611"/>
            <a:ext cx="121920" cy="121920"/>
          </a:xfrm>
          <a:prstGeom prst="ellipse">
            <a:avLst/>
          </a:prstGeom>
          <a:solidFill>
            <a:srgbClr val="00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2A562D-77F0-4ED5-CE9A-5B48B2E0A4FA}"/>
              </a:ext>
            </a:extLst>
          </p:cNvPr>
          <p:cNvSpPr txBox="1"/>
          <p:nvPr/>
        </p:nvSpPr>
        <p:spPr>
          <a:xfrm>
            <a:off x="289560" y="153084"/>
            <a:ext cx="227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0EBD8"/>
                </a:solidFill>
              </a:rPr>
              <a:t>Projects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EB3FF6E7-0743-9942-C866-3F93C621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598954"/>
            <a:ext cx="255539" cy="255539"/>
          </a:xfrm>
          <a:prstGeom prst="rect">
            <a:avLst/>
          </a:prstGeom>
          <a:effectLst>
            <a:glow rad="101600">
              <a:srgbClr val="F0EBD8">
                <a:alpha val="60000"/>
              </a:srgbClr>
            </a:glo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2B28B72-3E87-2CF0-41FF-E91EAB05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257788"/>
            <a:ext cx="255539" cy="25553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4B3889E-AFA6-0C47-094A-0AD23A38A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8" y="3916622"/>
            <a:ext cx="317500" cy="3175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88517755-5A94-5004-854D-850965F14B3B}"/>
              </a:ext>
            </a:extLst>
          </p:cNvPr>
          <p:cNvSpPr/>
          <p:nvPr/>
        </p:nvSpPr>
        <p:spPr>
          <a:xfrm>
            <a:off x="7223760" y="3307587"/>
            <a:ext cx="205740" cy="205740"/>
          </a:xfrm>
          <a:prstGeom prst="ellipse">
            <a:avLst/>
          </a:prstGeom>
          <a:solidFill>
            <a:srgbClr val="00BB02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rgbClr val="F0EBD8"/>
                </a:solidFill>
                <a:effectLst/>
                <a:latin typeface="arial" panose="020B0604020202020204" pitchFamily="34" charset="0"/>
              </a:rPr>
              <a:t>✓</a:t>
            </a:r>
            <a:endParaRPr lang="en-GB" dirty="0">
              <a:solidFill>
                <a:srgbClr val="F0EBD8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98AB19-8A06-AE8F-1322-A11FDD41EBD2}"/>
              </a:ext>
            </a:extLst>
          </p:cNvPr>
          <p:cNvSpPr/>
          <p:nvPr/>
        </p:nvSpPr>
        <p:spPr>
          <a:xfrm>
            <a:off x="7223760" y="4282143"/>
            <a:ext cx="205740" cy="205740"/>
          </a:xfrm>
          <a:prstGeom prst="ellipse">
            <a:avLst/>
          </a:prstGeom>
          <a:solidFill>
            <a:srgbClr val="00BB02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rgbClr val="F0EBD8"/>
                </a:solidFill>
                <a:effectLst/>
                <a:latin typeface="arial" panose="020B0604020202020204" pitchFamily="34" charset="0"/>
              </a:rPr>
              <a:t>✓</a:t>
            </a:r>
            <a:endParaRPr lang="en-GB" dirty="0">
              <a:solidFill>
                <a:srgbClr val="F0EB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8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D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CAA38C4-2263-7128-C638-376DEE1AB635}"/>
              </a:ext>
            </a:extLst>
          </p:cNvPr>
          <p:cNvSpPr/>
          <p:nvPr/>
        </p:nvSpPr>
        <p:spPr>
          <a:xfrm>
            <a:off x="60960" y="53340"/>
            <a:ext cx="12077700" cy="876300"/>
          </a:xfrm>
          <a:prstGeom prst="roundRect">
            <a:avLst/>
          </a:prstGeom>
          <a:solidFill>
            <a:srgbClr val="3D5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E23964-9F63-3691-2FFB-3A89F93640EB}"/>
              </a:ext>
            </a:extLst>
          </p:cNvPr>
          <p:cNvSpPr/>
          <p:nvPr/>
        </p:nvSpPr>
        <p:spPr>
          <a:xfrm>
            <a:off x="5307330" y="213360"/>
            <a:ext cx="1577340" cy="525780"/>
          </a:xfrm>
          <a:prstGeom prst="roundRect">
            <a:avLst/>
          </a:prstGeom>
          <a:solidFill>
            <a:srgbClr val="F0EB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Add Project</a:t>
            </a: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6DE49C91-18C5-C844-F495-AEDD8746D475}"/>
              </a:ext>
            </a:extLst>
          </p:cNvPr>
          <p:cNvSpPr/>
          <p:nvPr/>
        </p:nvSpPr>
        <p:spPr>
          <a:xfrm>
            <a:off x="4556760" y="1417827"/>
            <a:ext cx="3131820" cy="5440173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1820" h="3762726">
                <a:moveTo>
                  <a:pt x="15240" y="265933"/>
                </a:moveTo>
                <a:cubicBezTo>
                  <a:pt x="15240" y="-22349"/>
                  <a:pt x="233698" y="3033"/>
                  <a:pt x="521980" y="3033"/>
                </a:cubicBezTo>
                <a:lnTo>
                  <a:pt x="2609840" y="3033"/>
                </a:lnTo>
                <a:cubicBezTo>
                  <a:pt x="2898122" y="3033"/>
                  <a:pt x="3131820" y="-45209"/>
                  <a:pt x="3131820" y="243073"/>
                </a:cubicBezTo>
                <a:lnTo>
                  <a:pt x="3131820" y="3519653"/>
                </a:lnTo>
                <a:cubicBezTo>
                  <a:pt x="3131820" y="3807935"/>
                  <a:pt x="2898122" y="3759693"/>
                  <a:pt x="2609840" y="3759693"/>
                </a:cubicBezTo>
                <a:lnTo>
                  <a:pt x="521980" y="3759693"/>
                </a:lnTo>
                <a:cubicBezTo>
                  <a:pt x="233698" y="3759693"/>
                  <a:pt x="0" y="3769835"/>
                  <a:pt x="0" y="3481553"/>
                </a:cubicBezTo>
                <a:cubicBezTo>
                  <a:pt x="0" y="2577320"/>
                  <a:pt x="15240" y="1170166"/>
                  <a:pt x="15240" y="265933"/>
                </a:cubicBezTo>
                <a:close/>
              </a:path>
            </a:pathLst>
          </a:cu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1">
            <a:extLst>
              <a:ext uri="{FF2B5EF4-FFF2-40B4-BE49-F238E27FC236}">
                <a16:creationId xmlns:a16="http://schemas.microsoft.com/office/drawing/2014/main" id="{AB23A39F-A0EB-D7A4-E8AD-085CFD694B30}"/>
              </a:ext>
            </a:extLst>
          </p:cNvPr>
          <p:cNvSpPr/>
          <p:nvPr/>
        </p:nvSpPr>
        <p:spPr>
          <a:xfrm>
            <a:off x="4556760" y="1417826"/>
            <a:ext cx="3131820" cy="361173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506740 w 3116580"/>
              <a:gd name="connsiteY6" fmla="*/ 3759693 h 3762726"/>
              <a:gd name="connsiteX7" fmla="*/ 0 w 3116580"/>
              <a:gd name="connsiteY7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0 w 3116580"/>
              <a:gd name="connsiteY6" fmla="*/ 265933 h 3762726"/>
              <a:gd name="connsiteX0" fmla="*/ 0 w 3116580"/>
              <a:gd name="connsiteY0" fmla="*/ 265933 h 3519657"/>
              <a:gd name="connsiteX1" fmla="*/ 506740 w 3116580"/>
              <a:gd name="connsiteY1" fmla="*/ 3033 h 3519657"/>
              <a:gd name="connsiteX2" fmla="*/ 2594600 w 3116580"/>
              <a:gd name="connsiteY2" fmla="*/ 3033 h 3519657"/>
              <a:gd name="connsiteX3" fmla="*/ 3116580 w 3116580"/>
              <a:gd name="connsiteY3" fmla="*/ 243073 h 3519657"/>
              <a:gd name="connsiteX4" fmla="*/ 3116580 w 3116580"/>
              <a:gd name="connsiteY4" fmla="*/ 3519653 h 3519657"/>
              <a:gd name="connsiteX5" fmla="*/ 0 w 3116580"/>
              <a:gd name="connsiteY5" fmla="*/ 265933 h 3519657"/>
              <a:gd name="connsiteX0" fmla="*/ 0 w 3116580"/>
              <a:gd name="connsiteY0" fmla="*/ 265933 h 265933"/>
              <a:gd name="connsiteX1" fmla="*/ 506740 w 3116580"/>
              <a:gd name="connsiteY1" fmla="*/ 3033 h 265933"/>
              <a:gd name="connsiteX2" fmla="*/ 2594600 w 3116580"/>
              <a:gd name="connsiteY2" fmla="*/ 3033 h 265933"/>
              <a:gd name="connsiteX3" fmla="*/ 3116580 w 3116580"/>
              <a:gd name="connsiteY3" fmla="*/ 243073 h 265933"/>
              <a:gd name="connsiteX4" fmla="*/ 0 w 3116580"/>
              <a:gd name="connsiteY4" fmla="*/ 265933 h 265933"/>
              <a:gd name="connsiteX0" fmla="*/ 0 w 3124200"/>
              <a:gd name="connsiteY0" fmla="*/ 264046 h 264046"/>
              <a:gd name="connsiteX1" fmla="*/ 506740 w 3124200"/>
              <a:gd name="connsiteY1" fmla="*/ 1146 h 264046"/>
              <a:gd name="connsiteX2" fmla="*/ 2594600 w 3124200"/>
              <a:gd name="connsiteY2" fmla="*/ 1146 h 264046"/>
              <a:gd name="connsiteX3" fmla="*/ 3124200 w 3124200"/>
              <a:gd name="connsiteY3" fmla="*/ 256426 h 264046"/>
              <a:gd name="connsiteX4" fmla="*/ 0 w 3124200"/>
              <a:gd name="connsiteY4" fmla="*/ 264046 h 264046"/>
              <a:gd name="connsiteX0" fmla="*/ 0 w 3124200"/>
              <a:gd name="connsiteY0" fmla="*/ 263470 h 278710"/>
              <a:gd name="connsiteX1" fmla="*/ 506740 w 3124200"/>
              <a:gd name="connsiteY1" fmla="*/ 570 h 278710"/>
              <a:gd name="connsiteX2" fmla="*/ 2594600 w 3124200"/>
              <a:gd name="connsiteY2" fmla="*/ 570 h 278710"/>
              <a:gd name="connsiteX3" fmla="*/ 3124200 w 3124200"/>
              <a:gd name="connsiteY3" fmla="*/ 278710 h 278710"/>
              <a:gd name="connsiteX4" fmla="*/ 0 w 3124200"/>
              <a:gd name="connsiteY4" fmla="*/ 263470 h 278710"/>
              <a:gd name="connsiteX0" fmla="*/ 0 w 3124200"/>
              <a:gd name="connsiteY0" fmla="*/ 264045 h 264045"/>
              <a:gd name="connsiteX1" fmla="*/ 506740 w 3124200"/>
              <a:gd name="connsiteY1" fmla="*/ 1145 h 264045"/>
              <a:gd name="connsiteX2" fmla="*/ 2594600 w 3124200"/>
              <a:gd name="connsiteY2" fmla="*/ 1145 h 264045"/>
              <a:gd name="connsiteX3" fmla="*/ 3124200 w 3124200"/>
              <a:gd name="connsiteY3" fmla="*/ 256425 h 264045"/>
              <a:gd name="connsiteX4" fmla="*/ 0 w 3124200"/>
              <a:gd name="connsiteY4" fmla="*/ 264045 h 264045"/>
              <a:gd name="connsiteX0" fmla="*/ 0 w 3131820"/>
              <a:gd name="connsiteY0" fmla="*/ 267257 h 267257"/>
              <a:gd name="connsiteX1" fmla="*/ 506740 w 3131820"/>
              <a:gd name="connsiteY1" fmla="*/ 4357 h 267257"/>
              <a:gd name="connsiteX2" fmla="*/ 2594600 w 3131820"/>
              <a:gd name="connsiteY2" fmla="*/ 4357 h 267257"/>
              <a:gd name="connsiteX3" fmla="*/ 3131820 w 3131820"/>
              <a:gd name="connsiteY3" fmla="*/ 236777 h 267257"/>
              <a:gd name="connsiteX4" fmla="*/ 0 w 3131820"/>
              <a:gd name="connsiteY4" fmla="*/ 267257 h 267257"/>
              <a:gd name="connsiteX0" fmla="*/ 0 w 3131820"/>
              <a:gd name="connsiteY0" fmla="*/ 264046 h 264046"/>
              <a:gd name="connsiteX1" fmla="*/ 506740 w 3131820"/>
              <a:gd name="connsiteY1" fmla="*/ 1146 h 264046"/>
              <a:gd name="connsiteX2" fmla="*/ 2594600 w 3131820"/>
              <a:gd name="connsiteY2" fmla="*/ 1146 h 264046"/>
              <a:gd name="connsiteX3" fmla="*/ 3131820 w 3131820"/>
              <a:gd name="connsiteY3" fmla="*/ 256426 h 264046"/>
              <a:gd name="connsiteX4" fmla="*/ 0 w 3131820"/>
              <a:gd name="connsiteY4" fmla="*/ 264046 h 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1820" h="264046">
                <a:moveTo>
                  <a:pt x="0" y="264046"/>
                </a:moveTo>
                <a:cubicBezTo>
                  <a:pt x="0" y="-24236"/>
                  <a:pt x="218458" y="1146"/>
                  <a:pt x="506740" y="1146"/>
                </a:cubicBezTo>
                <a:lnTo>
                  <a:pt x="2594600" y="1146"/>
                </a:lnTo>
                <a:cubicBezTo>
                  <a:pt x="2882882" y="1146"/>
                  <a:pt x="3131820" y="-31856"/>
                  <a:pt x="3131820" y="256426"/>
                </a:cubicBezTo>
                <a:lnTo>
                  <a:pt x="0" y="264046"/>
                </a:lnTo>
                <a:close/>
              </a:path>
            </a:pathLst>
          </a:custGeom>
          <a:solidFill>
            <a:srgbClr val="F0EB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7D1B64-2C25-ED5E-EE07-2796490DBE4C}"/>
              </a:ext>
            </a:extLst>
          </p:cNvPr>
          <p:cNvSpPr/>
          <p:nvPr/>
        </p:nvSpPr>
        <p:spPr>
          <a:xfrm>
            <a:off x="4686300" y="1537452"/>
            <a:ext cx="121920" cy="121920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8CEA3-2C71-11A5-2497-92B6BF9AFD9B}"/>
              </a:ext>
            </a:extLst>
          </p:cNvPr>
          <p:cNvSpPr txBox="1"/>
          <p:nvPr/>
        </p:nvSpPr>
        <p:spPr>
          <a:xfrm>
            <a:off x="5265420" y="1413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Second Project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4281FD2-3805-BFB2-FE36-6F1E91C3345A}"/>
              </a:ext>
            </a:extLst>
          </p:cNvPr>
          <p:cNvSpPr/>
          <p:nvPr/>
        </p:nvSpPr>
        <p:spPr>
          <a:xfrm>
            <a:off x="4686300" y="1999980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B0E95FA-E01F-027F-0066-C1411B1A864A}"/>
              </a:ext>
            </a:extLst>
          </p:cNvPr>
          <p:cNvSpPr/>
          <p:nvPr/>
        </p:nvSpPr>
        <p:spPr>
          <a:xfrm>
            <a:off x="4686300" y="2979388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0073AF0-9CEE-C93F-65B9-A01390C79488}"/>
              </a:ext>
            </a:extLst>
          </p:cNvPr>
          <p:cNvSpPr/>
          <p:nvPr/>
        </p:nvSpPr>
        <p:spPr>
          <a:xfrm>
            <a:off x="4686300" y="3958796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8FA467-CD3E-D797-C6FD-8BD984AD672B}"/>
              </a:ext>
            </a:extLst>
          </p:cNvPr>
          <p:cNvSpPr txBox="1"/>
          <p:nvPr/>
        </p:nvSpPr>
        <p:spPr>
          <a:xfrm>
            <a:off x="4853940" y="2144760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74314-2FA0-C22C-5580-2922DD4195A9}"/>
              </a:ext>
            </a:extLst>
          </p:cNvPr>
          <p:cNvSpPr txBox="1"/>
          <p:nvPr/>
        </p:nvSpPr>
        <p:spPr>
          <a:xfrm>
            <a:off x="4853940" y="2482570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EE98F3-CD97-F742-F60C-B4FE61696CF8}"/>
              </a:ext>
            </a:extLst>
          </p:cNvPr>
          <p:cNvSpPr/>
          <p:nvPr/>
        </p:nvSpPr>
        <p:spPr>
          <a:xfrm>
            <a:off x="7216140" y="2320020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B8FE3-4682-C73E-2E25-3CA851DD3F36}"/>
              </a:ext>
            </a:extLst>
          </p:cNvPr>
          <p:cNvSpPr txBox="1"/>
          <p:nvPr/>
        </p:nvSpPr>
        <p:spPr>
          <a:xfrm>
            <a:off x="4853940" y="3104880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B4643-1226-955E-44B4-39EFE0DDB3C9}"/>
              </a:ext>
            </a:extLst>
          </p:cNvPr>
          <p:cNvSpPr txBox="1"/>
          <p:nvPr/>
        </p:nvSpPr>
        <p:spPr>
          <a:xfrm>
            <a:off x="4853940" y="3442690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903E51-D33A-6BCF-E5C6-BF527D1C3161}"/>
              </a:ext>
            </a:extLst>
          </p:cNvPr>
          <p:cNvSpPr txBox="1"/>
          <p:nvPr/>
        </p:nvSpPr>
        <p:spPr>
          <a:xfrm>
            <a:off x="4853940" y="4039044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7ADEF3-3E6A-001E-BCDD-5D68083F175F}"/>
              </a:ext>
            </a:extLst>
          </p:cNvPr>
          <p:cNvSpPr txBox="1"/>
          <p:nvPr/>
        </p:nvSpPr>
        <p:spPr>
          <a:xfrm>
            <a:off x="4853940" y="4376854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5266F7-EBC4-7CB3-91AE-50050C7C5272}"/>
              </a:ext>
            </a:extLst>
          </p:cNvPr>
          <p:cNvSpPr/>
          <p:nvPr/>
        </p:nvSpPr>
        <p:spPr>
          <a:xfrm>
            <a:off x="7421880" y="1537452"/>
            <a:ext cx="121920" cy="121920"/>
          </a:xfrm>
          <a:prstGeom prst="ellipse">
            <a:avLst/>
          </a:prstGeom>
          <a:solidFill>
            <a:srgbClr val="00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+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CBF6BDA-5631-0650-8C9F-D30D6435641A}"/>
              </a:ext>
            </a:extLst>
          </p:cNvPr>
          <p:cNvSpPr/>
          <p:nvPr/>
        </p:nvSpPr>
        <p:spPr>
          <a:xfrm>
            <a:off x="4686300" y="4938204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17EF61-5ECC-3DE1-97FA-3DEC8687917E}"/>
              </a:ext>
            </a:extLst>
          </p:cNvPr>
          <p:cNvSpPr/>
          <p:nvPr/>
        </p:nvSpPr>
        <p:spPr>
          <a:xfrm>
            <a:off x="7216140" y="5258244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C83E4-9853-D19B-DC64-048EC92CB02F}"/>
              </a:ext>
            </a:extLst>
          </p:cNvPr>
          <p:cNvSpPr txBox="1"/>
          <p:nvPr/>
        </p:nvSpPr>
        <p:spPr>
          <a:xfrm>
            <a:off x="4853940" y="5018452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621993-9925-C372-7219-43A67E76D240}"/>
              </a:ext>
            </a:extLst>
          </p:cNvPr>
          <p:cNvSpPr txBox="1"/>
          <p:nvPr/>
        </p:nvSpPr>
        <p:spPr>
          <a:xfrm>
            <a:off x="4853940" y="5356262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69DDE23-CC72-B5E9-736E-CCFAAFE8C4DB}"/>
              </a:ext>
            </a:extLst>
          </p:cNvPr>
          <p:cNvSpPr/>
          <p:nvPr/>
        </p:nvSpPr>
        <p:spPr>
          <a:xfrm>
            <a:off x="4693920" y="5918445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21147C-696B-548A-5A36-5A972637372C}"/>
              </a:ext>
            </a:extLst>
          </p:cNvPr>
          <p:cNvSpPr/>
          <p:nvPr/>
        </p:nvSpPr>
        <p:spPr>
          <a:xfrm>
            <a:off x="7223760" y="6238485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21A194-1004-7D1E-6DE8-264EB472D868}"/>
              </a:ext>
            </a:extLst>
          </p:cNvPr>
          <p:cNvSpPr txBox="1"/>
          <p:nvPr/>
        </p:nvSpPr>
        <p:spPr>
          <a:xfrm>
            <a:off x="4861560" y="6043937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6D60CF-C805-D2EE-EAA4-34D53F748910}"/>
              </a:ext>
            </a:extLst>
          </p:cNvPr>
          <p:cNvSpPr txBox="1"/>
          <p:nvPr/>
        </p:nvSpPr>
        <p:spPr>
          <a:xfrm>
            <a:off x="4861560" y="6381747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49" name="Rounded Rectangle 1">
            <a:extLst>
              <a:ext uri="{FF2B5EF4-FFF2-40B4-BE49-F238E27FC236}">
                <a16:creationId xmlns:a16="http://schemas.microsoft.com/office/drawing/2014/main" id="{D9095CA8-DFC8-D719-64C4-9AB4E5C7E144}"/>
              </a:ext>
            </a:extLst>
          </p:cNvPr>
          <p:cNvSpPr/>
          <p:nvPr/>
        </p:nvSpPr>
        <p:spPr>
          <a:xfrm>
            <a:off x="8397240" y="1425986"/>
            <a:ext cx="3131820" cy="4692874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1820" h="3762726">
                <a:moveTo>
                  <a:pt x="15240" y="265933"/>
                </a:moveTo>
                <a:cubicBezTo>
                  <a:pt x="15240" y="-22349"/>
                  <a:pt x="233698" y="3033"/>
                  <a:pt x="521980" y="3033"/>
                </a:cubicBezTo>
                <a:lnTo>
                  <a:pt x="2609840" y="3033"/>
                </a:lnTo>
                <a:cubicBezTo>
                  <a:pt x="2898122" y="3033"/>
                  <a:pt x="3131820" y="-45209"/>
                  <a:pt x="3131820" y="243073"/>
                </a:cubicBezTo>
                <a:lnTo>
                  <a:pt x="3131820" y="3519653"/>
                </a:lnTo>
                <a:cubicBezTo>
                  <a:pt x="3131820" y="3807935"/>
                  <a:pt x="2898122" y="3759693"/>
                  <a:pt x="2609840" y="3759693"/>
                </a:cubicBezTo>
                <a:lnTo>
                  <a:pt x="521980" y="3759693"/>
                </a:lnTo>
                <a:cubicBezTo>
                  <a:pt x="233698" y="3759693"/>
                  <a:pt x="0" y="3769835"/>
                  <a:pt x="0" y="3481553"/>
                </a:cubicBezTo>
                <a:cubicBezTo>
                  <a:pt x="0" y="2577320"/>
                  <a:pt x="15240" y="1170166"/>
                  <a:pt x="15240" y="265933"/>
                </a:cubicBezTo>
                <a:close/>
              </a:path>
            </a:pathLst>
          </a:cu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ounded Rectangle 1">
            <a:extLst>
              <a:ext uri="{FF2B5EF4-FFF2-40B4-BE49-F238E27FC236}">
                <a16:creationId xmlns:a16="http://schemas.microsoft.com/office/drawing/2014/main" id="{AFFD793D-4B59-D299-87F5-A46A253C79A5}"/>
              </a:ext>
            </a:extLst>
          </p:cNvPr>
          <p:cNvSpPr/>
          <p:nvPr/>
        </p:nvSpPr>
        <p:spPr>
          <a:xfrm>
            <a:off x="8397240" y="1425985"/>
            <a:ext cx="3131820" cy="361173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506740 w 3116580"/>
              <a:gd name="connsiteY6" fmla="*/ 3759693 h 3762726"/>
              <a:gd name="connsiteX7" fmla="*/ 0 w 3116580"/>
              <a:gd name="connsiteY7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0 w 3116580"/>
              <a:gd name="connsiteY6" fmla="*/ 265933 h 3762726"/>
              <a:gd name="connsiteX0" fmla="*/ 0 w 3116580"/>
              <a:gd name="connsiteY0" fmla="*/ 265933 h 3519657"/>
              <a:gd name="connsiteX1" fmla="*/ 506740 w 3116580"/>
              <a:gd name="connsiteY1" fmla="*/ 3033 h 3519657"/>
              <a:gd name="connsiteX2" fmla="*/ 2594600 w 3116580"/>
              <a:gd name="connsiteY2" fmla="*/ 3033 h 3519657"/>
              <a:gd name="connsiteX3" fmla="*/ 3116580 w 3116580"/>
              <a:gd name="connsiteY3" fmla="*/ 243073 h 3519657"/>
              <a:gd name="connsiteX4" fmla="*/ 3116580 w 3116580"/>
              <a:gd name="connsiteY4" fmla="*/ 3519653 h 3519657"/>
              <a:gd name="connsiteX5" fmla="*/ 0 w 3116580"/>
              <a:gd name="connsiteY5" fmla="*/ 265933 h 3519657"/>
              <a:gd name="connsiteX0" fmla="*/ 0 w 3116580"/>
              <a:gd name="connsiteY0" fmla="*/ 265933 h 265933"/>
              <a:gd name="connsiteX1" fmla="*/ 506740 w 3116580"/>
              <a:gd name="connsiteY1" fmla="*/ 3033 h 265933"/>
              <a:gd name="connsiteX2" fmla="*/ 2594600 w 3116580"/>
              <a:gd name="connsiteY2" fmla="*/ 3033 h 265933"/>
              <a:gd name="connsiteX3" fmla="*/ 3116580 w 3116580"/>
              <a:gd name="connsiteY3" fmla="*/ 243073 h 265933"/>
              <a:gd name="connsiteX4" fmla="*/ 0 w 3116580"/>
              <a:gd name="connsiteY4" fmla="*/ 265933 h 265933"/>
              <a:gd name="connsiteX0" fmla="*/ 0 w 3124200"/>
              <a:gd name="connsiteY0" fmla="*/ 264046 h 264046"/>
              <a:gd name="connsiteX1" fmla="*/ 506740 w 3124200"/>
              <a:gd name="connsiteY1" fmla="*/ 1146 h 264046"/>
              <a:gd name="connsiteX2" fmla="*/ 2594600 w 3124200"/>
              <a:gd name="connsiteY2" fmla="*/ 1146 h 264046"/>
              <a:gd name="connsiteX3" fmla="*/ 3124200 w 3124200"/>
              <a:gd name="connsiteY3" fmla="*/ 256426 h 264046"/>
              <a:gd name="connsiteX4" fmla="*/ 0 w 3124200"/>
              <a:gd name="connsiteY4" fmla="*/ 264046 h 264046"/>
              <a:gd name="connsiteX0" fmla="*/ 0 w 3124200"/>
              <a:gd name="connsiteY0" fmla="*/ 263470 h 278710"/>
              <a:gd name="connsiteX1" fmla="*/ 506740 w 3124200"/>
              <a:gd name="connsiteY1" fmla="*/ 570 h 278710"/>
              <a:gd name="connsiteX2" fmla="*/ 2594600 w 3124200"/>
              <a:gd name="connsiteY2" fmla="*/ 570 h 278710"/>
              <a:gd name="connsiteX3" fmla="*/ 3124200 w 3124200"/>
              <a:gd name="connsiteY3" fmla="*/ 278710 h 278710"/>
              <a:gd name="connsiteX4" fmla="*/ 0 w 3124200"/>
              <a:gd name="connsiteY4" fmla="*/ 263470 h 278710"/>
              <a:gd name="connsiteX0" fmla="*/ 0 w 3124200"/>
              <a:gd name="connsiteY0" fmla="*/ 264045 h 264045"/>
              <a:gd name="connsiteX1" fmla="*/ 506740 w 3124200"/>
              <a:gd name="connsiteY1" fmla="*/ 1145 h 264045"/>
              <a:gd name="connsiteX2" fmla="*/ 2594600 w 3124200"/>
              <a:gd name="connsiteY2" fmla="*/ 1145 h 264045"/>
              <a:gd name="connsiteX3" fmla="*/ 3124200 w 3124200"/>
              <a:gd name="connsiteY3" fmla="*/ 256425 h 264045"/>
              <a:gd name="connsiteX4" fmla="*/ 0 w 3124200"/>
              <a:gd name="connsiteY4" fmla="*/ 264045 h 264045"/>
              <a:gd name="connsiteX0" fmla="*/ 0 w 3131820"/>
              <a:gd name="connsiteY0" fmla="*/ 267257 h 267257"/>
              <a:gd name="connsiteX1" fmla="*/ 506740 w 3131820"/>
              <a:gd name="connsiteY1" fmla="*/ 4357 h 267257"/>
              <a:gd name="connsiteX2" fmla="*/ 2594600 w 3131820"/>
              <a:gd name="connsiteY2" fmla="*/ 4357 h 267257"/>
              <a:gd name="connsiteX3" fmla="*/ 3131820 w 3131820"/>
              <a:gd name="connsiteY3" fmla="*/ 236777 h 267257"/>
              <a:gd name="connsiteX4" fmla="*/ 0 w 3131820"/>
              <a:gd name="connsiteY4" fmla="*/ 267257 h 267257"/>
              <a:gd name="connsiteX0" fmla="*/ 0 w 3131820"/>
              <a:gd name="connsiteY0" fmla="*/ 264046 h 264046"/>
              <a:gd name="connsiteX1" fmla="*/ 506740 w 3131820"/>
              <a:gd name="connsiteY1" fmla="*/ 1146 h 264046"/>
              <a:gd name="connsiteX2" fmla="*/ 2594600 w 3131820"/>
              <a:gd name="connsiteY2" fmla="*/ 1146 h 264046"/>
              <a:gd name="connsiteX3" fmla="*/ 3131820 w 3131820"/>
              <a:gd name="connsiteY3" fmla="*/ 256426 h 264046"/>
              <a:gd name="connsiteX4" fmla="*/ 0 w 3131820"/>
              <a:gd name="connsiteY4" fmla="*/ 264046 h 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1820" h="264046">
                <a:moveTo>
                  <a:pt x="0" y="264046"/>
                </a:moveTo>
                <a:cubicBezTo>
                  <a:pt x="0" y="-24236"/>
                  <a:pt x="218458" y="1146"/>
                  <a:pt x="506740" y="1146"/>
                </a:cubicBezTo>
                <a:lnTo>
                  <a:pt x="2594600" y="1146"/>
                </a:lnTo>
                <a:cubicBezTo>
                  <a:pt x="2882882" y="1146"/>
                  <a:pt x="3131820" y="-31856"/>
                  <a:pt x="3131820" y="256426"/>
                </a:cubicBezTo>
                <a:lnTo>
                  <a:pt x="0" y="264046"/>
                </a:lnTo>
                <a:close/>
              </a:path>
            </a:pathLst>
          </a:custGeom>
          <a:solidFill>
            <a:srgbClr val="F0EB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C0F0CDF-6A1A-E5F3-4EB4-4F45E783FC1D}"/>
              </a:ext>
            </a:extLst>
          </p:cNvPr>
          <p:cNvSpPr/>
          <p:nvPr/>
        </p:nvSpPr>
        <p:spPr>
          <a:xfrm>
            <a:off x="8526780" y="1545611"/>
            <a:ext cx="121920" cy="121920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482BE8-7E1D-D980-32D0-2AB0D4041D8C}"/>
              </a:ext>
            </a:extLst>
          </p:cNvPr>
          <p:cNvSpPr txBox="1"/>
          <p:nvPr/>
        </p:nvSpPr>
        <p:spPr>
          <a:xfrm>
            <a:off x="9105900" y="142190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Final Thoughts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4894C52-042B-6305-C193-F96AD44AFD02}"/>
              </a:ext>
            </a:extLst>
          </p:cNvPr>
          <p:cNvSpPr/>
          <p:nvPr/>
        </p:nvSpPr>
        <p:spPr>
          <a:xfrm>
            <a:off x="8526780" y="2008139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8890B6-3ACE-24F7-B086-BAA1742C1C15}"/>
              </a:ext>
            </a:extLst>
          </p:cNvPr>
          <p:cNvSpPr/>
          <p:nvPr/>
        </p:nvSpPr>
        <p:spPr>
          <a:xfrm>
            <a:off x="8526780" y="2987547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071A7E6-C372-6CB8-BE2F-72FD2C584B28}"/>
              </a:ext>
            </a:extLst>
          </p:cNvPr>
          <p:cNvSpPr/>
          <p:nvPr/>
        </p:nvSpPr>
        <p:spPr>
          <a:xfrm>
            <a:off x="8526780" y="3966955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64DD1F-BB27-8310-C4FC-C005558B84DF}"/>
              </a:ext>
            </a:extLst>
          </p:cNvPr>
          <p:cNvSpPr txBox="1"/>
          <p:nvPr/>
        </p:nvSpPr>
        <p:spPr>
          <a:xfrm>
            <a:off x="8694420" y="215291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C406B4-461C-7460-3323-0A58B0D70629}"/>
              </a:ext>
            </a:extLst>
          </p:cNvPr>
          <p:cNvSpPr txBox="1"/>
          <p:nvPr/>
        </p:nvSpPr>
        <p:spPr>
          <a:xfrm>
            <a:off x="8694420" y="249072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8330CD-F36A-F6B7-8D8B-88C7C0BA67A2}"/>
              </a:ext>
            </a:extLst>
          </p:cNvPr>
          <p:cNvSpPr/>
          <p:nvPr/>
        </p:nvSpPr>
        <p:spPr>
          <a:xfrm>
            <a:off x="11056620" y="2328179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DE67702-FB24-3E34-DFAE-72C0EA502347}"/>
              </a:ext>
            </a:extLst>
          </p:cNvPr>
          <p:cNvSpPr/>
          <p:nvPr/>
        </p:nvSpPr>
        <p:spPr>
          <a:xfrm>
            <a:off x="11056620" y="3307587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721724-A682-C849-82E6-405346B56499}"/>
              </a:ext>
            </a:extLst>
          </p:cNvPr>
          <p:cNvSpPr/>
          <p:nvPr/>
        </p:nvSpPr>
        <p:spPr>
          <a:xfrm>
            <a:off x="11056620" y="4286995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AB8254-4B79-8DC4-CFED-7F476069D2B0}"/>
              </a:ext>
            </a:extLst>
          </p:cNvPr>
          <p:cNvSpPr txBox="1"/>
          <p:nvPr/>
        </p:nvSpPr>
        <p:spPr>
          <a:xfrm>
            <a:off x="8694420" y="311303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1B4DB1-0F16-BC73-F1EC-5CD22D1C07C8}"/>
              </a:ext>
            </a:extLst>
          </p:cNvPr>
          <p:cNvSpPr txBox="1"/>
          <p:nvPr/>
        </p:nvSpPr>
        <p:spPr>
          <a:xfrm>
            <a:off x="8694420" y="345084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683896-1BF8-972F-FB90-3081EC971363}"/>
              </a:ext>
            </a:extLst>
          </p:cNvPr>
          <p:cNvSpPr txBox="1"/>
          <p:nvPr/>
        </p:nvSpPr>
        <p:spPr>
          <a:xfrm>
            <a:off x="8694420" y="4047203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F00D68-EB14-1E54-1735-41B3CF851641}"/>
              </a:ext>
            </a:extLst>
          </p:cNvPr>
          <p:cNvSpPr txBox="1"/>
          <p:nvPr/>
        </p:nvSpPr>
        <p:spPr>
          <a:xfrm>
            <a:off x="8694420" y="4385013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8CCA6AF-29FE-FE29-1769-EE4D4C2928D2}"/>
              </a:ext>
            </a:extLst>
          </p:cNvPr>
          <p:cNvSpPr/>
          <p:nvPr/>
        </p:nvSpPr>
        <p:spPr>
          <a:xfrm>
            <a:off x="11262360" y="1545611"/>
            <a:ext cx="121920" cy="121920"/>
          </a:xfrm>
          <a:prstGeom prst="ellipse">
            <a:avLst/>
          </a:prstGeom>
          <a:solidFill>
            <a:srgbClr val="00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+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F38ECB8-D629-97E6-3BF3-EC7983AE4F11}"/>
              </a:ext>
            </a:extLst>
          </p:cNvPr>
          <p:cNvSpPr/>
          <p:nvPr/>
        </p:nvSpPr>
        <p:spPr>
          <a:xfrm>
            <a:off x="8526780" y="4980352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4648B03-F82A-A35C-3440-96A620CE690C}"/>
              </a:ext>
            </a:extLst>
          </p:cNvPr>
          <p:cNvSpPr/>
          <p:nvPr/>
        </p:nvSpPr>
        <p:spPr>
          <a:xfrm>
            <a:off x="11056620" y="5300392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4D2300-0FE4-EE5E-90D1-35A990DC2558}"/>
              </a:ext>
            </a:extLst>
          </p:cNvPr>
          <p:cNvSpPr txBox="1"/>
          <p:nvPr/>
        </p:nvSpPr>
        <p:spPr>
          <a:xfrm>
            <a:off x="8694420" y="5105844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2F575E-D1AE-E30F-6EAB-4D84F87A108D}"/>
              </a:ext>
            </a:extLst>
          </p:cNvPr>
          <p:cNvSpPr txBox="1"/>
          <p:nvPr/>
        </p:nvSpPr>
        <p:spPr>
          <a:xfrm>
            <a:off x="8694420" y="5443654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70" name="Rounded Rectangle 1">
            <a:extLst>
              <a:ext uri="{FF2B5EF4-FFF2-40B4-BE49-F238E27FC236}">
                <a16:creationId xmlns:a16="http://schemas.microsoft.com/office/drawing/2014/main" id="{7645DC34-F422-472E-A303-9B6A2F381870}"/>
              </a:ext>
            </a:extLst>
          </p:cNvPr>
          <p:cNvSpPr/>
          <p:nvPr/>
        </p:nvSpPr>
        <p:spPr>
          <a:xfrm>
            <a:off x="716280" y="1425986"/>
            <a:ext cx="3131820" cy="3592466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1820" h="3762726">
                <a:moveTo>
                  <a:pt x="15240" y="265933"/>
                </a:moveTo>
                <a:cubicBezTo>
                  <a:pt x="15240" y="-22349"/>
                  <a:pt x="233698" y="3033"/>
                  <a:pt x="521980" y="3033"/>
                </a:cubicBezTo>
                <a:lnTo>
                  <a:pt x="2609840" y="3033"/>
                </a:lnTo>
                <a:cubicBezTo>
                  <a:pt x="2898122" y="3033"/>
                  <a:pt x="3131820" y="-45209"/>
                  <a:pt x="3131820" y="243073"/>
                </a:cubicBezTo>
                <a:lnTo>
                  <a:pt x="3131820" y="3519653"/>
                </a:lnTo>
                <a:cubicBezTo>
                  <a:pt x="3131820" y="3807935"/>
                  <a:pt x="2898122" y="3759693"/>
                  <a:pt x="2609840" y="3759693"/>
                </a:cubicBezTo>
                <a:lnTo>
                  <a:pt x="521980" y="3759693"/>
                </a:lnTo>
                <a:cubicBezTo>
                  <a:pt x="233698" y="3759693"/>
                  <a:pt x="0" y="3769835"/>
                  <a:pt x="0" y="3481553"/>
                </a:cubicBezTo>
                <a:cubicBezTo>
                  <a:pt x="0" y="2577320"/>
                  <a:pt x="15240" y="1170166"/>
                  <a:pt x="15240" y="265933"/>
                </a:cubicBezTo>
                <a:close/>
              </a:path>
            </a:pathLst>
          </a:cu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E0EE7A-1529-E7D2-8ADB-644F436C4366}"/>
              </a:ext>
            </a:extLst>
          </p:cNvPr>
          <p:cNvSpPr/>
          <p:nvPr/>
        </p:nvSpPr>
        <p:spPr>
          <a:xfrm>
            <a:off x="845820" y="1545611"/>
            <a:ext cx="121920" cy="121920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CE7592-5529-6007-B2EB-60FBCD9DD620}"/>
              </a:ext>
            </a:extLst>
          </p:cNvPr>
          <p:cNvSpPr txBox="1"/>
          <p:nvPr/>
        </p:nvSpPr>
        <p:spPr>
          <a:xfrm>
            <a:off x="1424940" y="142190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0EBD8"/>
                </a:solidFill>
              </a:rPr>
              <a:t>My Project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3E96650-A3D7-E3E3-1F97-85E38D2090E1}"/>
              </a:ext>
            </a:extLst>
          </p:cNvPr>
          <p:cNvSpPr/>
          <p:nvPr/>
        </p:nvSpPr>
        <p:spPr>
          <a:xfrm>
            <a:off x="845820" y="2008139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5B16B09-BF80-F3C0-9142-774D23FEA89C}"/>
              </a:ext>
            </a:extLst>
          </p:cNvPr>
          <p:cNvSpPr/>
          <p:nvPr/>
        </p:nvSpPr>
        <p:spPr>
          <a:xfrm>
            <a:off x="845820" y="2987547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40FEB37-91A3-7E03-0A35-51CC511DC455}"/>
              </a:ext>
            </a:extLst>
          </p:cNvPr>
          <p:cNvSpPr/>
          <p:nvPr/>
        </p:nvSpPr>
        <p:spPr>
          <a:xfrm>
            <a:off x="845820" y="3966955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A315A7-F843-84C1-FDB1-0382A6B044E7}"/>
              </a:ext>
            </a:extLst>
          </p:cNvPr>
          <p:cNvSpPr txBox="1"/>
          <p:nvPr/>
        </p:nvSpPr>
        <p:spPr>
          <a:xfrm>
            <a:off x="1013460" y="215291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3ED237-38AC-21B0-9E7C-E087446B9BC6}"/>
              </a:ext>
            </a:extLst>
          </p:cNvPr>
          <p:cNvSpPr txBox="1"/>
          <p:nvPr/>
        </p:nvSpPr>
        <p:spPr>
          <a:xfrm>
            <a:off x="1013460" y="249072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F9722DD-F682-8172-50F5-9997C26085A4}"/>
              </a:ext>
            </a:extLst>
          </p:cNvPr>
          <p:cNvSpPr/>
          <p:nvPr/>
        </p:nvSpPr>
        <p:spPr>
          <a:xfrm>
            <a:off x="3375660" y="2328179"/>
            <a:ext cx="205740" cy="205740"/>
          </a:xfrm>
          <a:prstGeom prst="ellipse">
            <a:avLst/>
          </a:prstGeom>
          <a:solidFill>
            <a:srgbClr val="00BB02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rgbClr val="F0EBD8"/>
                </a:solidFill>
                <a:effectLst/>
                <a:latin typeface="arial" panose="020B0604020202020204" pitchFamily="34" charset="0"/>
              </a:rPr>
              <a:t>✓</a:t>
            </a:r>
            <a:endParaRPr lang="en-GB" dirty="0">
              <a:solidFill>
                <a:srgbClr val="F0EBD8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3BDC14-A5DD-665E-E42E-30B8ECE5EBE1}"/>
              </a:ext>
            </a:extLst>
          </p:cNvPr>
          <p:cNvSpPr/>
          <p:nvPr/>
        </p:nvSpPr>
        <p:spPr>
          <a:xfrm>
            <a:off x="3375660" y="3307587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2E836B0-F566-BF45-1C24-AA1EC648CF5E}"/>
              </a:ext>
            </a:extLst>
          </p:cNvPr>
          <p:cNvSpPr/>
          <p:nvPr/>
        </p:nvSpPr>
        <p:spPr>
          <a:xfrm>
            <a:off x="3375660" y="4286995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9F8808-B518-4A61-CA3F-823715D10F92}"/>
              </a:ext>
            </a:extLst>
          </p:cNvPr>
          <p:cNvSpPr txBox="1"/>
          <p:nvPr/>
        </p:nvSpPr>
        <p:spPr>
          <a:xfrm>
            <a:off x="1013460" y="311303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72E0EF-5A88-98D3-D1DF-236C1B214F93}"/>
              </a:ext>
            </a:extLst>
          </p:cNvPr>
          <p:cNvSpPr txBox="1"/>
          <p:nvPr/>
        </p:nvSpPr>
        <p:spPr>
          <a:xfrm>
            <a:off x="1013460" y="345084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53D948-BD47-66FF-A0A1-13E4CF730F2D}"/>
              </a:ext>
            </a:extLst>
          </p:cNvPr>
          <p:cNvSpPr txBox="1"/>
          <p:nvPr/>
        </p:nvSpPr>
        <p:spPr>
          <a:xfrm>
            <a:off x="1013460" y="4047203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D320E2-7EE8-F1FA-426C-686C5FE6CAD5}"/>
              </a:ext>
            </a:extLst>
          </p:cNvPr>
          <p:cNvSpPr txBox="1"/>
          <p:nvPr/>
        </p:nvSpPr>
        <p:spPr>
          <a:xfrm>
            <a:off x="1013460" y="4385013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D18EEB9-FA98-C5AD-1456-F1AD43F11D31}"/>
              </a:ext>
            </a:extLst>
          </p:cNvPr>
          <p:cNvSpPr/>
          <p:nvPr/>
        </p:nvSpPr>
        <p:spPr>
          <a:xfrm>
            <a:off x="3581400" y="1545611"/>
            <a:ext cx="121920" cy="121920"/>
          </a:xfrm>
          <a:prstGeom prst="ellipse">
            <a:avLst/>
          </a:prstGeom>
          <a:solidFill>
            <a:srgbClr val="00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2A562D-77F0-4ED5-CE9A-5B48B2E0A4FA}"/>
              </a:ext>
            </a:extLst>
          </p:cNvPr>
          <p:cNvSpPr txBox="1"/>
          <p:nvPr/>
        </p:nvSpPr>
        <p:spPr>
          <a:xfrm>
            <a:off x="289560" y="153084"/>
            <a:ext cx="227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0EBD8"/>
                </a:solidFill>
              </a:rPr>
              <a:t>Projects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EB3FF6E7-0743-9942-C866-3F93C621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598954"/>
            <a:ext cx="255539" cy="255539"/>
          </a:xfrm>
          <a:prstGeom prst="rect">
            <a:avLst/>
          </a:prstGeom>
          <a:effectLst>
            <a:glow rad="101600">
              <a:srgbClr val="F0EBD8">
                <a:alpha val="60000"/>
              </a:srgbClr>
            </a:glo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2B28B72-3E87-2CF0-41FF-E91EAB05D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" y="3257788"/>
            <a:ext cx="255539" cy="25553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4B3889E-AFA6-0C47-094A-0AD23A38A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8" y="3916622"/>
            <a:ext cx="317500" cy="3175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88517755-5A94-5004-854D-850965F14B3B}"/>
              </a:ext>
            </a:extLst>
          </p:cNvPr>
          <p:cNvSpPr/>
          <p:nvPr/>
        </p:nvSpPr>
        <p:spPr>
          <a:xfrm>
            <a:off x="7223760" y="3307587"/>
            <a:ext cx="205740" cy="205740"/>
          </a:xfrm>
          <a:prstGeom prst="ellipse">
            <a:avLst/>
          </a:prstGeom>
          <a:solidFill>
            <a:srgbClr val="00BB02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rgbClr val="F0EBD8"/>
                </a:solidFill>
                <a:effectLst/>
                <a:latin typeface="arial" panose="020B0604020202020204" pitchFamily="34" charset="0"/>
              </a:rPr>
              <a:t>✓</a:t>
            </a:r>
            <a:endParaRPr lang="en-GB" dirty="0">
              <a:solidFill>
                <a:srgbClr val="F0EBD8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98AB19-8A06-AE8F-1322-A11FDD41EBD2}"/>
              </a:ext>
            </a:extLst>
          </p:cNvPr>
          <p:cNvSpPr/>
          <p:nvPr/>
        </p:nvSpPr>
        <p:spPr>
          <a:xfrm>
            <a:off x="7223760" y="4282143"/>
            <a:ext cx="205740" cy="205740"/>
          </a:xfrm>
          <a:prstGeom prst="ellipse">
            <a:avLst/>
          </a:prstGeom>
          <a:solidFill>
            <a:srgbClr val="00BB02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rgbClr val="F0EBD8"/>
                </a:solidFill>
                <a:effectLst/>
                <a:latin typeface="arial" panose="020B0604020202020204" pitchFamily="34" charset="0"/>
              </a:rPr>
              <a:t>✓</a:t>
            </a:r>
            <a:endParaRPr lang="en-GB" dirty="0">
              <a:solidFill>
                <a:srgbClr val="F0EB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8695B-C131-5FBF-0682-4953E754B914}"/>
              </a:ext>
            </a:extLst>
          </p:cNvPr>
          <p:cNvSpPr/>
          <p:nvPr/>
        </p:nvSpPr>
        <p:spPr>
          <a:xfrm>
            <a:off x="0" y="913770"/>
            <a:ext cx="12192000" cy="5958841"/>
          </a:xfrm>
          <a:prstGeom prst="rect">
            <a:avLst/>
          </a:prstGeom>
          <a:solidFill>
            <a:schemeClr val="tx1">
              <a:alpha val="731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B0AF81-C4F6-54E2-B5B0-D216EF5E7CC2}"/>
              </a:ext>
            </a:extLst>
          </p:cNvPr>
          <p:cNvGrpSpPr/>
          <p:nvPr/>
        </p:nvGrpSpPr>
        <p:grpSpPr>
          <a:xfrm>
            <a:off x="3823507" y="1258912"/>
            <a:ext cx="4646617" cy="2654621"/>
            <a:chOff x="3810298" y="1147355"/>
            <a:chExt cx="4646617" cy="265462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A14D6D6-821F-2E4E-73CA-C39A9FA29F9F}"/>
                </a:ext>
              </a:extLst>
            </p:cNvPr>
            <p:cNvSpPr/>
            <p:nvPr/>
          </p:nvSpPr>
          <p:spPr>
            <a:xfrm>
              <a:off x="3810298" y="1147355"/>
              <a:ext cx="4623371" cy="2654621"/>
            </a:xfrm>
            <a:prstGeom prst="roundRect">
              <a:avLst>
                <a:gd name="adj" fmla="val 4889"/>
              </a:avLst>
            </a:prstGeom>
            <a:solidFill>
              <a:srgbClr val="3D5C76"/>
            </a:solidFill>
            <a:ln w="28575">
              <a:solidFill>
                <a:srgbClr val="F0E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6795BA43-58F0-06C9-ACF8-68FBB38A2820}"/>
                </a:ext>
              </a:extLst>
            </p:cNvPr>
            <p:cNvSpPr/>
            <p:nvPr/>
          </p:nvSpPr>
          <p:spPr>
            <a:xfrm>
              <a:off x="3824936" y="1162525"/>
              <a:ext cx="4631979" cy="544980"/>
            </a:xfrm>
            <a:custGeom>
              <a:avLst/>
              <a:gdLst>
                <a:gd name="connsiteX0" fmla="*/ 0 w 3131820"/>
                <a:gd name="connsiteY0" fmla="*/ 521980 h 3756660"/>
                <a:gd name="connsiteX1" fmla="*/ 521980 w 3131820"/>
                <a:gd name="connsiteY1" fmla="*/ 0 h 3756660"/>
                <a:gd name="connsiteX2" fmla="*/ 2609840 w 3131820"/>
                <a:gd name="connsiteY2" fmla="*/ 0 h 3756660"/>
                <a:gd name="connsiteX3" fmla="*/ 3131820 w 3131820"/>
                <a:gd name="connsiteY3" fmla="*/ 521980 h 3756660"/>
                <a:gd name="connsiteX4" fmla="*/ 3131820 w 3131820"/>
                <a:gd name="connsiteY4" fmla="*/ 3234680 h 3756660"/>
                <a:gd name="connsiteX5" fmla="*/ 2609840 w 3131820"/>
                <a:gd name="connsiteY5" fmla="*/ 3756660 h 3756660"/>
                <a:gd name="connsiteX6" fmla="*/ 521980 w 3131820"/>
                <a:gd name="connsiteY6" fmla="*/ 3756660 h 3756660"/>
                <a:gd name="connsiteX7" fmla="*/ 0 w 3131820"/>
                <a:gd name="connsiteY7" fmla="*/ 3234680 h 3756660"/>
                <a:gd name="connsiteX8" fmla="*/ 0 w 3131820"/>
                <a:gd name="connsiteY8" fmla="*/ 521980 h 3756660"/>
                <a:gd name="connsiteX0" fmla="*/ 15240 w 3131820"/>
                <a:gd name="connsiteY0" fmla="*/ 263469 h 3757229"/>
                <a:gd name="connsiteX1" fmla="*/ 521980 w 3131820"/>
                <a:gd name="connsiteY1" fmla="*/ 569 h 3757229"/>
                <a:gd name="connsiteX2" fmla="*/ 2609840 w 3131820"/>
                <a:gd name="connsiteY2" fmla="*/ 569 h 3757229"/>
                <a:gd name="connsiteX3" fmla="*/ 3131820 w 3131820"/>
                <a:gd name="connsiteY3" fmla="*/ 522549 h 3757229"/>
                <a:gd name="connsiteX4" fmla="*/ 3131820 w 3131820"/>
                <a:gd name="connsiteY4" fmla="*/ 3235249 h 3757229"/>
                <a:gd name="connsiteX5" fmla="*/ 2609840 w 3131820"/>
                <a:gd name="connsiteY5" fmla="*/ 3757229 h 3757229"/>
                <a:gd name="connsiteX6" fmla="*/ 521980 w 3131820"/>
                <a:gd name="connsiteY6" fmla="*/ 3757229 h 3757229"/>
                <a:gd name="connsiteX7" fmla="*/ 0 w 3131820"/>
                <a:gd name="connsiteY7" fmla="*/ 3235249 h 3757229"/>
                <a:gd name="connsiteX8" fmla="*/ 15240 w 3131820"/>
                <a:gd name="connsiteY8" fmla="*/ 263469 h 3757229"/>
                <a:gd name="connsiteX0" fmla="*/ 15240 w 3131820"/>
                <a:gd name="connsiteY0" fmla="*/ 265933 h 3759693"/>
                <a:gd name="connsiteX1" fmla="*/ 521980 w 3131820"/>
                <a:gd name="connsiteY1" fmla="*/ 3033 h 3759693"/>
                <a:gd name="connsiteX2" fmla="*/ 2609840 w 3131820"/>
                <a:gd name="connsiteY2" fmla="*/ 3033 h 3759693"/>
                <a:gd name="connsiteX3" fmla="*/ 3131820 w 3131820"/>
                <a:gd name="connsiteY3" fmla="*/ 243073 h 3759693"/>
                <a:gd name="connsiteX4" fmla="*/ 3131820 w 3131820"/>
                <a:gd name="connsiteY4" fmla="*/ 3237713 h 3759693"/>
                <a:gd name="connsiteX5" fmla="*/ 2609840 w 3131820"/>
                <a:gd name="connsiteY5" fmla="*/ 3759693 h 3759693"/>
                <a:gd name="connsiteX6" fmla="*/ 521980 w 3131820"/>
                <a:gd name="connsiteY6" fmla="*/ 3759693 h 3759693"/>
                <a:gd name="connsiteX7" fmla="*/ 0 w 3131820"/>
                <a:gd name="connsiteY7" fmla="*/ 3237713 h 3759693"/>
                <a:gd name="connsiteX8" fmla="*/ 15240 w 3131820"/>
                <a:gd name="connsiteY8" fmla="*/ 265933 h 3759693"/>
                <a:gd name="connsiteX0" fmla="*/ 15240 w 3131820"/>
                <a:gd name="connsiteY0" fmla="*/ 265933 h 3759736"/>
                <a:gd name="connsiteX1" fmla="*/ 521980 w 3131820"/>
                <a:gd name="connsiteY1" fmla="*/ 3033 h 3759736"/>
                <a:gd name="connsiteX2" fmla="*/ 2609840 w 3131820"/>
                <a:gd name="connsiteY2" fmla="*/ 3033 h 3759736"/>
                <a:gd name="connsiteX3" fmla="*/ 3131820 w 3131820"/>
                <a:gd name="connsiteY3" fmla="*/ 243073 h 3759736"/>
                <a:gd name="connsiteX4" fmla="*/ 3131820 w 3131820"/>
                <a:gd name="connsiteY4" fmla="*/ 3237713 h 3759736"/>
                <a:gd name="connsiteX5" fmla="*/ 2609840 w 3131820"/>
                <a:gd name="connsiteY5" fmla="*/ 3759693 h 3759736"/>
                <a:gd name="connsiteX6" fmla="*/ 521980 w 3131820"/>
                <a:gd name="connsiteY6" fmla="*/ 3759693 h 3759736"/>
                <a:gd name="connsiteX7" fmla="*/ 0 w 3131820"/>
                <a:gd name="connsiteY7" fmla="*/ 3481553 h 3759736"/>
                <a:gd name="connsiteX8" fmla="*/ 15240 w 3131820"/>
                <a:gd name="connsiteY8" fmla="*/ 265933 h 3759736"/>
                <a:gd name="connsiteX0" fmla="*/ 15240 w 3131820"/>
                <a:gd name="connsiteY0" fmla="*/ 265933 h 3762726"/>
                <a:gd name="connsiteX1" fmla="*/ 521980 w 3131820"/>
                <a:gd name="connsiteY1" fmla="*/ 3033 h 3762726"/>
                <a:gd name="connsiteX2" fmla="*/ 2609840 w 3131820"/>
                <a:gd name="connsiteY2" fmla="*/ 3033 h 3762726"/>
                <a:gd name="connsiteX3" fmla="*/ 3131820 w 3131820"/>
                <a:gd name="connsiteY3" fmla="*/ 243073 h 3762726"/>
                <a:gd name="connsiteX4" fmla="*/ 3131820 w 3131820"/>
                <a:gd name="connsiteY4" fmla="*/ 3519653 h 3762726"/>
                <a:gd name="connsiteX5" fmla="*/ 2609840 w 3131820"/>
                <a:gd name="connsiteY5" fmla="*/ 3759693 h 3762726"/>
                <a:gd name="connsiteX6" fmla="*/ 521980 w 3131820"/>
                <a:gd name="connsiteY6" fmla="*/ 3759693 h 3762726"/>
                <a:gd name="connsiteX7" fmla="*/ 0 w 3131820"/>
                <a:gd name="connsiteY7" fmla="*/ 3481553 h 3762726"/>
                <a:gd name="connsiteX8" fmla="*/ 15240 w 3131820"/>
                <a:gd name="connsiteY8" fmla="*/ 265933 h 3762726"/>
                <a:gd name="connsiteX0" fmla="*/ 0 w 3116580"/>
                <a:gd name="connsiteY0" fmla="*/ 265933 h 3762726"/>
                <a:gd name="connsiteX1" fmla="*/ 506740 w 3116580"/>
                <a:gd name="connsiteY1" fmla="*/ 3033 h 3762726"/>
                <a:gd name="connsiteX2" fmla="*/ 2594600 w 3116580"/>
                <a:gd name="connsiteY2" fmla="*/ 3033 h 3762726"/>
                <a:gd name="connsiteX3" fmla="*/ 3116580 w 3116580"/>
                <a:gd name="connsiteY3" fmla="*/ 243073 h 3762726"/>
                <a:gd name="connsiteX4" fmla="*/ 3116580 w 3116580"/>
                <a:gd name="connsiteY4" fmla="*/ 3519653 h 3762726"/>
                <a:gd name="connsiteX5" fmla="*/ 2594600 w 3116580"/>
                <a:gd name="connsiteY5" fmla="*/ 3759693 h 3762726"/>
                <a:gd name="connsiteX6" fmla="*/ 506740 w 3116580"/>
                <a:gd name="connsiteY6" fmla="*/ 3759693 h 3762726"/>
                <a:gd name="connsiteX7" fmla="*/ 0 w 3116580"/>
                <a:gd name="connsiteY7" fmla="*/ 265933 h 3762726"/>
                <a:gd name="connsiteX0" fmla="*/ 0 w 3116580"/>
                <a:gd name="connsiteY0" fmla="*/ 265933 h 3762726"/>
                <a:gd name="connsiteX1" fmla="*/ 506740 w 3116580"/>
                <a:gd name="connsiteY1" fmla="*/ 3033 h 3762726"/>
                <a:gd name="connsiteX2" fmla="*/ 2594600 w 3116580"/>
                <a:gd name="connsiteY2" fmla="*/ 3033 h 3762726"/>
                <a:gd name="connsiteX3" fmla="*/ 3116580 w 3116580"/>
                <a:gd name="connsiteY3" fmla="*/ 243073 h 3762726"/>
                <a:gd name="connsiteX4" fmla="*/ 3116580 w 3116580"/>
                <a:gd name="connsiteY4" fmla="*/ 3519653 h 3762726"/>
                <a:gd name="connsiteX5" fmla="*/ 2594600 w 3116580"/>
                <a:gd name="connsiteY5" fmla="*/ 3759693 h 3762726"/>
                <a:gd name="connsiteX6" fmla="*/ 0 w 3116580"/>
                <a:gd name="connsiteY6" fmla="*/ 265933 h 3762726"/>
                <a:gd name="connsiteX0" fmla="*/ 0 w 3116580"/>
                <a:gd name="connsiteY0" fmla="*/ 265933 h 3519657"/>
                <a:gd name="connsiteX1" fmla="*/ 506740 w 3116580"/>
                <a:gd name="connsiteY1" fmla="*/ 3033 h 3519657"/>
                <a:gd name="connsiteX2" fmla="*/ 2594600 w 3116580"/>
                <a:gd name="connsiteY2" fmla="*/ 3033 h 3519657"/>
                <a:gd name="connsiteX3" fmla="*/ 3116580 w 3116580"/>
                <a:gd name="connsiteY3" fmla="*/ 243073 h 3519657"/>
                <a:gd name="connsiteX4" fmla="*/ 3116580 w 3116580"/>
                <a:gd name="connsiteY4" fmla="*/ 3519653 h 3519657"/>
                <a:gd name="connsiteX5" fmla="*/ 0 w 3116580"/>
                <a:gd name="connsiteY5" fmla="*/ 265933 h 3519657"/>
                <a:gd name="connsiteX0" fmla="*/ 0 w 3116580"/>
                <a:gd name="connsiteY0" fmla="*/ 265933 h 265933"/>
                <a:gd name="connsiteX1" fmla="*/ 506740 w 3116580"/>
                <a:gd name="connsiteY1" fmla="*/ 3033 h 265933"/>
                <a:gd name="connsiteX2" fmla="*/ 2594600 w 3116580"/>
                <a:gd name="connsiteY2" fmla="*/ 3033 h 265933"/>
                <a:gd name="connsiteX3" fmla="*/ 3116580 w 3116580"/>
                <a:gd name="connsiteY3" fmla="*/ 243073 h 265933"/>
                <a:gd name="connsiteX4" fmla="*/ 0 w 3116580"/>
                <a:gd name="connsiteY4" fmla="*/ 265933 h 265933"/>
                <a:gd name="connsiteX0" fmla="*/ 0 w 3124200"/>
                <a:gd name="connsiteY0" fmla="*/ 264046 h 264046"/>
                <a:gd name="connsiteX1" fmla="*/ 506740 w 3124200"/>
                <a:gd name="connsiteY1" fmla="*/ 1146 h 264046"/>
                <a:gd name="connsiteX2" fmla="*/ 2594600 w 3124200"/>
                <a:gd name="connsiteY2" fmla="*/ 1146 h 264046"/>
                <a:gd name="connsiteX3" fmla="*/ 3124200 w 3124200"/>
                <a:gd name="connsiteY3" fmla="*/ 256426 h 264046"/>
                <a:gd name="connsiteX4" fmla="*/ 0 w 3124200"/>
                <a:gd name="connsiteY4" fmla="*/ 264046 h 264046"/>
                <a:gd name="connsiteX0" fmla="*/ 0 w 3124200"/>
                <a:gd name="connsiteY0" fmla="*/ 263470 h 278710"/>
                <a:gd name="connsiteX1" fmla="*/ 506740 w 3124200"/>
                <a:gd name="connsiteY1" fmla="*/ 570 h 278710"/>
                <a:gd name="connsiteX2" fmla="*/ 2594600 w 3124200"/>
                <a:gd name="connsiteY2" fmla="*/ 570 h 278710"/>
                <a:gd name="connsiteX3" fmla="*/ 3124200 w 3124200"/>
                <a:gd name="connsiteY3" fmla="*/ 278710 h 278710"/>
                <a:gd name="connsiteX4" fmla="*/ 0 w 3124200"/>
                <a:gd name="connsiteY4" fmla="*/ 263470 h 278710"/>
                <a:gd name="connsiteX0" fmla="*/ 0 w 3124200"/>
                <a:gd name="connsiteY0" fmla="*/ 264045 h 264045"/>
                <a:gd name="connsiteX1" fmla="*/ 506740 w 3124200"/>
                <a:gd name="connsiteY1" fmla="*/ 1145 h 264045"/>
                <a:gd name="connsiteX2" fmla="*/ 2594600 w 3124200"/>
                <a:gd name="connsiteY2" fmla="*/ 1145 h 264045"/>
                <a:gd name="connsiteX3" fmla="*/ 3124200 w 3124200"/>
                <a:gd name="connsiteY3" fmla="*/ 256425 h 264045"/>
                <a:gd name="connsiteX4" fmla="*/ 0 w 3124200"/>
                <a:gd name="connsiteY4" fmla="*/ 264045 h 264045"/>
                <a:gd name="connsiteX0" fmla="*/ 0 w 3131820"/>
                <a:gd name="connsiteY0" fmla="*/ 267257 h 267257"/>
                <a:gd name="connsiteX1" fmla="*/ 506740 w 3131820"/>
                <a:gd name="connsiteY1" fmla="*/ 4357 h 267257"/>
                <a:gd name="connsiteX2" fmla="*/ 2594600 w 3131820"/>
                <a:gd name="connsiteY2" fmla="*/ 4357 h 267257"/>
                <a:gd name="connsiteX3" fmla="*/ 3131820 w 3131820"/>
                <a:gd name="connsiteY3" fmla="*/ 236777 h 267257"/>
                <a:gd name="connsiteX4" fmla="*/ 0 w 3131820"/>
                <a:gd name="connsiteY4" fmla="*/ 267257 h 267257"/>
                <a:gd name="connsiteX0" fmla="*/ 0 w 3131820"/>
                <a:gd name="connsiteY0" fmla="*/ 264046 h 264046"/>
                <a:gd name="connsiteX1" fmla="*/ 506740 w 3131820"/>
                <a:gd name="connsiteY1" fmla="*/ 1146 h 264046"/>
                <a:gd name="connsiteX2" fmla="*/ 2594600 w 3131820"/>
                <a:gd name="connsiteY2" fmla="*/ 1146 h 264046"/>
                <a:gd name="connsiteX3" fmla="*/ 3131820 w 3131820"/>
                <a:gd name="connsiteY3" fmla="*/ 256426 h 264046"/>
                <a:gd name="connsiteX4" fmla="*/ 0 w 3131820"/>
                <a:gd name="connsiteY4" fmla="*/ 264046 h 264046"/>
                <a:gd name="connsiteX0" fmla="*/ 0 w 3131820"/>
                <a:gd name="connsiteY0" fmla="*/ 264046 h 264046"/>
                <a:gd name="connsiteX1" fmla="*/ 360860 w 3131820"/>
                <a:gd name="connsiteY1" fmla="*/ 1146 h 264046"/>
                <a:gd name="connsiteX2" fmla="*/ 2594600 w 3131820"/>
                <a:gd name="connsiteY2" fmla="*/ 1146 h 264046"/>
                <a:gd name="connsiteX3" fmla="*/ 3131820 w 3131820"/>
                <a:gd name="connsiteY3" fmla="*/ 256426 h 264046"/>
                <a:gd name="connsiteX4" fmla="*/ 0 w 3131820"/>
                <a:gd name="connsiteY4" fmla="*/ 264046 h 264046"/>
                <a:gd name="connsiteX0" fmla="*/ 0 w 3131820"/>
                <a:gd name="connsiteY0" fmla="*/ 263470 h 263470"/>
                <a:gd name="connsiteX1" fmla="*/ 360860 w 3131820"/>
                <a:gd name="connsiteY1" fmla="*/ 570 h 263470"/>
                <a:gd name="connsiteX2" fmla="*/ 2733533 w 3131820"/>
                <a:gd name="connsiteY2" fmla="*/ 5387 h 263470"/>
                <a:gd name="connsiteX3" fmla="*/ 3131820 w 3131820"/>
                <a:gd name="connsiteY3" fmla="*/ 255850 h 263470"/>
                <a:gd name="connsiteX4" fmla="*/ 0 w 3131820"/>
                <a:gd name="connsiteY4" fmla="*/ 263470 h 263470"/>
                <a:gd name="connsiteX0" fmla="*/ 0 w 3131820"/>
                <a:gd name="connsiteY0" fmla="*/ 263470 h 270300"/>
                <a:gd name="connsiteX1" fmla="*/ 360860 w 3131820"/>
                <a:gd name="connsiteY1" fmla="*/ 570 h 270300"/>
                <a:gd name="connsiteX2" fmla="*/ 2733533 w 3131820"/>
                <a:gd name="connsiteY2" fmla="*/ 5387 h 270300"/>
                <a:gd name="connsiteX3" fmla="*/ 3131820 w 3131820"/>
                <a:gd name="connsiteY3" fmla="*/ 270300 h 270300"/>
                <a:gd name="connsiteX4" fmla="*/ 0 w 3131820"/>
                <a:gd name="connsiteY4" fmla="*/ 263470 h 270300"/>
                <a:gd name="connsiteX0" fmla="*/ 2 w 3131822"/>
                <a:gd name="connsiteY0" fmla="*/ 258538 h 265368"/>
                <a:gd name="connsiteX1" fmla="*/ 284449 w 3131822"/>
                <a:gd name="connsiteY1" fmla="*/ 5271 h 265368"/>
                <a:gd name="connsiteX2" fmla="*/ 2733535 w 3131822"/>
                <a:gd name="connsiteY2" fmla="*/ 455 h 265368"/>
                <a:gd name="connsiteX3" fmla="*/ 3131822 w 3131822"/>
                <a:gd name="connsiteY3" fmla="*/ 265368 h 265368"/>
                <a:gd name="connsiteX4" fmla="*/ 2 w 3131822"/>
                <a:gd name="connsiteY4" fmla="*/ 258538 h 265368"/>
                <a:gd name="connsiteX0" fmla="*/ 2 w 3131822"/>
                <a:gd name="connsiteY0" fmla="*/ 254605 h 261435"/>
                <a:gd name="connsiteX1" fmla="*/ 284449 w 3131822"/>
                <a:gd name="connsiteY1" fmla="*/ 1338 h 261435"/>
                <a:gd name="connsiteX2" fmla="*/ 2796055 w 3131822"/>
                <a:gd name="connsiteY2" fmla="*/ 1339 h 261435"/>
                <a:gd name="connsiteX3" fmla="*/ 3131822 w 3131822"/>
                <a:gd name="connsiteY3" fmla="*/ 261435 h 261435"/>
                <a:gd name="connsiteX4" fmla="*/ 2 w 3131822"/>
                <a:gd name="connsiteY4" fmla="*/ 254605 h 261435"/>
                <a:gd name="connsiteX0" fmla="*/ 2 w 3131822"/>
                <a:gd name="connsiteY0" fmla="*/ 255487 h 255487"/>
                <a:gd name="connsiteX1" fmla="*/ 284449 w 3131822"/>
                <a:gd name="connsiteY1" fmla="*/ 2220 h 255487"/>
                <a:gd name="connsiteX2" fmla="*/ 2796055 w 3131822"/>
                <a:gd name="connsiteY2" fmla="*/ 2221 h 255487"/>
                <a:gd name="connsiteX3" fmla="*/ 3131822 w 3131822"/>
                <a:gd name="connsiteY3" fmla="*/ 247867 h 255487"/>
                <a:gd name="connsiteX4" fmla="*/ 2 w 3131822"/>
                <a:gd name="connsiteY4" fmla="*/ 255487 h 25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822" h="255487">
                  <a:moveTo>
                    <a:pt x="2" y="255487"/>
                  </a:moveTo>
                  <a:cubicBezTo>
                    <a:pt x="2" y="-32795"/>
                    <a:pt x="-3833" y="2220"/>
                    <a:pt x="284449" y="2220"/>
                  </a:cubicBezTo>
                  <a:lnTo>
                    <a:pt x="2796055" y="2221"/>
                  </a:lnTo>
                  <a:cubicBezTo>
                    <a:pt x="3084337" y="2221"/>
                    <a:pt x="3131822" y="-40415"/>
                    <a:pt x="3131822" y="247867"/>
                  </a:cubicBezTo>
                  <a:lnTo>
                    <a:pt x="2" y="255487"/>
                  </a:lnTo>
                  <a:close/>
                </a:path>
              </a:pathLst>
            </a:custGeom>
            <a:solidFill>
              <a:srgbClr val="F0EBD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Add New Project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D7CC17-29BC-94E1-ACF9-E8E0742C0683}"/>
                </a:ext>
              </a:extLst>
            </p:cNvPr>
            <p:cNvSpPr/>
            <p:nvPr/>
          </p:nvSpPr>
          <p:spPr>
            <a:xfrm>
              <a:off x="3977908" y="1301485"/>
              <a:ext cx="224521" cy="224521"/>
            </a:xfrm>
            <a:prstGeom prst="ellipse">
              <a:avLst/>
            </a:prstGeom>
            <a:solidFill>
              <a:srgbClr val="FF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7F0F20"/>
                  </a:solidFill>
                </a:rPr>
                <a:t>x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A9C16A7-6B90-A8FE-7E09-7D4A30E32269}"/>
                </a:ext>
              </a:extLst>
            </p:cNvPr>
            <p:cNvSpPr/>
            <p:nvPr/>
          </p:nvSpPr>
          <p:spPr>
            <a:xfrm>
              <a:off x="4202429" y="2072428"/>
              <a:ext cx="3883333" cy="69288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Project Name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C6449AB-22D8-1ED4-808A-0D21C2B8E140}"/>
                </a:ext>
              </a:extLst>
            </p:cNvPr>
            <p:cNvSpPr/>
            <p:nvPr/>
          </p:nvSpPr>
          <p:spPr>
            <a:xfrm>
              <a:off x="5311140" y="3008365"/>
              <a:ext cx="1577340" cy="525780"/>
            </a:xfrm>
            <a:prstGeom prst="roundRect">
              <a:avLst/>
            </a:prstGeom>
            <a:solidFill>
              <a:srgbClr val="F0EB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C1321"/>
                  </a:solidFill>
                </a:rPr>
                <a:t>Add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8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D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CAA38C4-2263-7128-C638-376DEE1AB635}"/>
              </a:ext>
            </a:extLst>
          </p:cNvPr>
          <p:cNvSpPr/>
          <p:nvPr/>
        </p:nvSpPr>
        <p:spPr>
          <a:xfrm>
            <a:off x="60960" y="53340"/>
            <a:ext cx="12077700" cy="876300"/>
          </a:xfrm>
          <a:prstGeom prst="roundRect">
            <a:avLst/>
          </a:prstGeom>
          <a:solidFill>
            <a:srgbClr val="3D5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E23964-9F63-3691-2FFB-3A89F93640EB}"/>
              </a:ext>
            </a:extLst>
          </p:cNvPr>
          <p:cNvSpPr/>
          <p:nvPr/>
        </p:nvSpPr>
        <p:spPr>
          <a:xfrm>
            <a:off x="5307330" y="213360"/>
            <a:ext cx="1577340" cy="525780"/>
          </a:xfrm>
          <a:prstGeom prst="roundRect">
            <a:avLst/>
          </a:prstGeom>
          <a:solidFill>
            <a:srgbClr val="F0EB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Add Project</a:t>
            </a: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6DE49C91-18C5-C844-F495-AEDD8746D475}"/>
              </a:ext>
            </a:extLst>
          </p:cNvPr>
          <p:cNvSpPr/>
          <p:nvPr/>
        </p:nvSpPr>
        <p:spPr>
          <a:xfrm>
            <a:off x="4556760" y="1417827"/>
            <a:ext cx="3131820" cy="5440173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1820" h="3762726">
                <a:moveTo>
                  <a:pt x="15240" y="265933"/>
                </a:moveTo>
                <a:cubicBezTo>
                  <a:pt x="15240" y="-22349"/>
                  <a:pt x="233698" y="3033"/>
                  <a:pt x="521980" y="3033"/>
                </a:cubicBezTo>
                <a:lnTo>
                  <a:pt x="2609840" y="3033"/>
                </a:lnTo>
                <a:cubicBezTo>
                  <a:pt x="2898122" y="3033"/>
                  <a:pt x="3131820" y="-45209"/>
                  <a:pt x="3131820" y="243073"/>
                </a:cubicBezTo>
                <a:lnTo>
                  <a:pt x="3131820" y="3519653"/>
                </a:lnTo>
                <a:cubicBezTo>
                  <a:pt x="3131820" y="3807935"/>
                  <a:pt x="2898122" y="3759693"/>
                  <a:pt x="2609840" y="3759693"/>
                </a:cubicBezTo>
                <a:lnTo>
                  <a:pt x="521980" y="3759693"/>
                </a:lnTo>
                <a:cubicBezTo>
                  <a:pt x="233698" y="3759693"/>
                  <a:pt x="0" y="3769835"/>
                  <a:pt x="0" y="3481553"/>
                </a:cubicBezTo>
                <a:cubicBezTo>
                  <a:pt x="0" y="2577320"/>
                  <a:pt x="15240" y="1170166"/>
                  <a:pt x="15240" y="265933"/>
                </a:cubicBezTo>
                <a:close/>
              </a:path>
            </a:pathLst>
          </a:cu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1">
            <a:extLst>
              <a:ext uri="{FF2B5EF4-FFF2-40B4-BE49-F238E27FC236}">
                <a16:creationId xmlns:a16="http://schemas.microsoft.com/office/drawing/2014/main" id="{AB23A39F-A0EB-D7A4-E8AD-085CFD694B30}"/>
              </a:ext>
            </a:extLst>
          </p:cNvPr>
          <p:cNvSpPr/>
          <p:nvPr/>
        </p:nvSpPr>
        <p:spPr>
          <a:xfrm>
            <a:off x="4556760" y="1417826"/>
            <a:ext cx="3131820" cy="361173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506740 w 3116580"/>
              <a:gd name="connsiteY6" fmla="*/ 3759693 h 3762726"/>
              <a:gd name="connsiteX7" fmla="*/ 0 w 3116580"/>
              <a:gd name="connsiteY7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0 w 3116580"/>
              <a:gd name="connsiteY6" fmla="*/ 265933 h 3762726"/>
              <a:gd name="connsiteX0" fmla="*/ 0 w 3116580"/>
              <a:gd name="connsiteY0" fmla="*/ 265933 h 3519657"/>
              <a:gd name="connsiteX1" fmla="*/ 506740 w 3116580"/>
              <a:gd name="connsiteY1" fmla="*/ 3033 h 3519657"/>
              <a:gd name="connsiteX2" fmla="*/ 2594600 w 3116580"/>
              <a:gd name="connsiteY2" fmla="*/ 3033 h 3519657"/>
              <a:gd name="connsiteX3" fmla="*/ 3116580 w 3116580"/>
              <a:gd name="connsiteY3" fmla="*/ 243073 h 3519657"/>
              <a:gd name="connsiteX4" fmla="*/ 3116580 w 3116580"/>
              <a:gd name="connsiteY4" fmla="*/ 3519653 h 3519657"/>
              <a:gd name="connsiteX5" fmla="*/ 0 w 3116580"/>
              <a:gd name="connsiteY5" fmla="*/ 265933 h 3519657"/>
              <a:gd name="connsiteX0" fmla="*/ 0 w 3116580"/>
              <a:gd name="connsiteY0" fmla="*/ 265933 h 265933"/>
              <a:gd name="connsiteX1" fmla="*/ 506740 w 3116580"/>
              <a:gd name="connsiteY1" fmla="*/ 3033 h 265933"/>
              <a:gd name="connsiteX2" fmla="*/ 2594600 w 3116580"/>
              <a:gd name="connsiteY2" fmla="*/ 3033 h 265933"/>
              <a:gd name="connsiteX3" fmla="*/ 3116580 w 3116580"/>
              <a:gd name="connsiteY3" fmla="*/ 243073 h 265933"/>
              <a:gd name="connsiteX4" fmla="*/ 0 w 3116580"/>
              <a:gd name="connsiteY4" fmla="*/ 265933 h 265933"/>
              <a:gd name="connsiteX0" fmla="*/ 0 w 3124200"/>
              <a:gd name="connsiteY0" fmla="*/ 264046 h 264046"/>
              <a:gd name="connsiteX1" fmla="*/ 506740 w 3124200"/>
              <a:gd name="connsiteY1" fmla="*/ 1146 h 264046"/>
              <a:gd name="connsiteX2" fmla="*/ 2594600 w 3124200"/>
              <a:gd name="connsiteY2" fmla="*/ 1146 h 264046"/>
              <a:gd name="connsiteX3" fmla="*/ 3124200 w 3124200"/>
              <a:gd name="connsiteY3" fmla="*/ 256426 h 264046"/>
              <a:gd name="connsiteX4" fmla="*/ 0 w 3124200"/>
              <a:gd name="connsiteY4" fmla="*/ 264046 h 264046"/>
              <a:gd name="connsiteX0" fmla="*/ 0 w 3124200"/>
              <a:gd name="connsiteY0" fmla="*/ 263470 h 278710"/>
              <a:gd name="connsiteX1" fmla="*/ 506740 w 3124200"/>
              <a:gd name="connsiteY1" fmla="*/ 570 h 278710"/>
              <a:gd name="connsiteX2" fmla="*/ 2594600 w 3124200"/>
              <a:gd name="connsiteY2" fmla="*/ 570 h 278710"/>
              <a:gd name="connsiteX3" fmla="*/ 3124200 w 3124200"/>
              <a:gd name="connsiteY3" fmla="*/ 278710 h 278710"/>
              <a:gd name="connsiteX4" fmla="*/ 0 w 3124200"/>
              <a:gd name="connsiteY4" fmla="*/ 263470 h 278710"/>
              <a:gd name="connsiteX0" fmla="*/ 0 w 3124200"/>
              <a:gd name="connsiteY0" fmla="*/ 264045 h 264045"/>
              <a:gd name="connsiteX1" fmla="*/ 506740 w 3124200"/>
              <a:gd name="connsiteY1" fmla="*/ 1145 h 264045"/>
              <a:gd name="connsiteX2" fmla="*/ 2594600 w 3124200"/>
              <a:gd name="connsiteY2" fmla="*/ 1145 h 264045"/>
              <a:gd name="connsiteX3" fmla="*/ 3124200 w 3124200"/>
              <a:gd name="connsiteY3" fmla="*/ 256425 h 264045"/>
              <a:gd name="connsiteX4" fmla="*/ 0 w 3124200"/>
              <a:gd name="connsiteY4" fmla="*/ 264045 h 264045"/>
              <a:gd name="connsiteX0" fmla="*/ 0 w 3131820"/>
              <a:gd name="connsiteY0" fmla="*/ 267257 h 267257"/>
              <a:gd name="connsiteX1" fmla="*/ 506740 w 3131820"/>
              <a:gd name="connsiteY1" fmla="*/ 4357 h 267257"/>
              <a:gd name="connsiteX2" fmla="*/ 2594600 w 3131820"/>
              <a:gd name="connsiteY2" fmla="*/ 4357 h 267257"/>
              <a:gd name="connsiteX3" fmla="*/ 3131820 w 3131820"/>
              <a:gd name="connsiteY3" fmla="*/ 236777 h 267257"/>
              <a:gd name="connsiteX4" fmla="*/ 0 w 3131820"/>
              <a:gd name="connsiteY4" fmla="*/ 267257 h 267257"/>
              <a:gd name="connsiteX0" fmla="*/ 0 w 3131820"/>
              <a:gd name="connsiteY0" fmla="*/ 264046 h 264046"/>
              <a:gd name="connsiteX1" fmla="*/ 506740 w 3131820"/>
              <a:gd name="connsiteY1" fmla="*/ 1146 h 264046"/>
              <a:gd name="connsiteX2" fmla="*/ 2594600 w 3131820"/>
              <a:gd name="connsiteY2" fmla="*/ 1146 h 264046"/>
              <a:gd name="connsiteX3" fmla="*/ 3131820 w 3131820"/>
              <a:gd name="connsiteY3" fmla="*/ 256426 h 264046"/>
              <a:gd name="connsiteX4" fmla="*/ 0 w 3131820"/>
              <a:gd name="connsiteY4" fmla="*/ 264046 h 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1820" h="264046">
                <a:moveTo>
                  <a:pt x="0" y="264046"/>
                </a:moveTo>
                <a:cubicBezTo>
                  <a:pt x="0" y="-24236"/>
                  <a:pt x="218458" y="1146"/>
                  <a:pt x="506740" y="1146"/>
                </a:cubicBezTo>
                <a:lnTo>
                  <a:pt x="2594600" y="1146"/>
                </a:lnTo>
                <a:cubicBezTo>
                  <a:pt x="2882882" y="1146"/>
                  <a:pt x="3131820" y="-31856"/>
                  <a:pt x="3131820" y="256426"/>
                </a:cubicBezTo>
                <a:lnTo>
                  <a:pt x="0" y="264046"/>
                </a:lnTo>
                <a:close/>
              </a:path>
            </a:pathLst>
          </a:custGeom>
          <a:solidFill>
            <a:srgbClr val="F0EB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7D1B64-2C25-ED5E-EE07-2796490DBE4C}"/>
              </a:ext>
            </a:extLst>
          </p:cNvPr>
          <p:cNvSpPr/>
          <p:nvPr/>
        </p:nvSpPr>
        <p:spPr>
          <a:xfrm>
            <a:off x="4686300" y="1537452"/>
            <a:ext cx="121920" cy="121920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8CEA3-2C71-11A5-2497-92B6BF9AFD9B}"/>
              </a:ext>
            </a:extLst>
          </p:cNvPr>
          <p:cNvSpPr txBox="1"/>
          <p:nvPr/>
        </p:nvSpPr>
        <p:spPr>
          <a:xfrm>
            <a:off x="5265420" y="1413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Second Project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4281FD2-3805-BFB2-FE36-6F1E91C3345A}"/>
              </a:ext>
            </a:extLst>
          </p:cNvPr>
          <p:cNvSpPr/>
          <p:nvPr/>
        </p:nvSpPr>
        <p:spPr>
          <a:xfrm>
            <a:off x="4686300" y="1999980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B0E95FA-E01F-027F-0066-C1411B1A864A}"/>
              </a:ext>
            </a:extLst>
          </p:cNvPr>
          <p:cNvSpPr/>
          <p:nvPr/>
        </p:nvSpPr>
        <p:spPr>
          <a:xfrm>
            <a:off x="4686300" y="2979388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0073AF0-9CEE-C93F-65B9-A01390C79488}"/>
              </a:ext>
            </a:extLst>
          </p:cNvPr>
          <p:cNvSpPr/>
          <p:nvPr/>
        </p:nvSpPr>
        <p:spPr>
          <a:xfrm>
            <a:off x="4686300" y="3958796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8FA467-CD3E-D797-C6FD-8BD984AD672B}"/>
              </a:ext>
            </a:extLst>
          </p:cNvPr>
          <p:cNvSpPr txBox="1"/>
          <p:nvPr/>
        </p:nvSpPr>
        <p:spPr>
          <a:xfrm>
            <a:off x="4853940" y="2144760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74314-2FA0-C22C-5580-2922DD4195A9}"/>
              </a:ext>
            </a:extLst>
          </p:cNvPr>
          <p:cNvSpPr txBox="1"/>
          <p:nvPr/>
        </p:nvSpPr>
        <p:spPr>
          <a:xfrm>
            <a:off x="4853940" y="2482570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EE98F3-CD97-F742-F60C-B4FE61696CF8}"/>
              </a:ext>
            </a:extLst>
          </p:cNvPr>
          <p:cNvSpPr/>
          <p:nvPr/>
        </p:nvSpPr>
        <p:spPr>
          <a:xfrm>
            <a:off x="7216140" y="2320020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B8FE3-4682-C73E-2E25-3CA851DD3F36}"/>
              </a:ext>
            </a:extLst>
          </p:cNvPr>
          <p:cNvSpPr txBox="1"/>
          <p:nvPr/>
        </p:nvSpPr>
        <p:spPr>
          <a:xfrm>
            <a:off x="4853940" y="3104880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B4643-1226-955E-44B4-39EFE0DDB3C9}"/>
              </a:ext>
            </a:extLst>
          </p:cNvPr>
          <p:cNvSpPr txBox="1"/>
          <p:nvPr/>
        </p:nvSpPr>
        <p:spPr>
          <a:xfrm>
            <a:off x="4853940" y="3442690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903E51-D33A-6BCF-E5C6-BF527D1C3161}"/>
              </a:ext>
            </a:extLst>
          </p:cNvPr>
          <p:cNvSpPr txBox="1"/>
          <p:nvPr/>
        </p:nvSpPr>
        <p:spPr>
          <a:xfrm>
            <a:off x="4853940" y="4039044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7ADEF3-3E6A-001E-BCDD-5D68083F175F}"/>
              </a:ext>
            </a:extLst>
          </p:cNvPr>
          <p:cNvSpPr txBox="1"/>
          <p:nvPr/>
        </p:nvSpPr>
        <p:spPr>
          <a:xfrm>
            <a:off x="4853940" y="4376854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5266F7-EBC4-7CB3-91AE-50050C7C5272}"/>
              </a:ext>
            </a:extLst>
          </p:cNvPr>
          <p:cNvSpPr/>
          <p:nvPr/>
        </p:nvSpPr>
        <p:spPr>
          <a:xfrm>
            <a:off x="7421880" y="1537452"/>
            <a:ext cx="121920" cy="121920"/>
          </a:xfrm>
          <a:prstGeom prst="ellipse">
            <a:avLst/>
          </a:prstGeom>
          <a:solidFill>
            <a:srgbClr val="00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+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CBF6BDA-5631-0650-8C9F-D30D6435641A}"/>
              </a:ext>
            </a:extLst>
          </p:cNvPr>
          <p:cNvSpPr/>
          <p:nvPr/>
        </p:nvSpPr>
        <p:spPr>
          <a:xfrm>
            <a:off x="4686300" y="4938204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17EF61-5ECC-3DE1-97FA-3DEC8687917E}"/>
              </a:ext>
            </a:extLst>
          </p:cNvPr>
          <p:cNvSpPr/>
          <p:nvPr/>
        </p:nvSpPr>
        <p:spPr>
          <a:xfrm>
            <a:off x="7216140" y="5258244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C83E4-9853-D19B-DC64-048EC92CB02F}"/>
              </a:ext>
            </a:extLst>
          </p:cNvPr>
          <p:cNvSpPr txBox="1"/>
          <p:nvPr/>
        </p:nvSpPr>
        <p:spPr>
          <a:xfrm>
            <a:off x="4853940" y="5018452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621993-9925-C372-7219-43A67E76D240}"/>
              </a:ext>
            </a:extLst>
          </p:cNvPr>
          <p:cNvSpPr txBox="1"/>
          <p:nvPr/>
        </p:nvSpPr>
        <p:spPr>
          <a:xfrm>
            <a:off x="4853940" y="5356262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69DDE23-CC72-B5E9-736E-CCFAAFE8C4DB}"/>
              </a:ext>
            </a:extLst>
          </p:cNvPr>
          <p:cNvSpPr/>
          <p:nvPr/>
        </p:nvSpPr>
        <p:spPr>
          <a:xfrm>
            <a:off x="4693920" y="5918445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21147C-696B-548A-5A36-5A972637372C}"/>
              </a:ext>
            </a:extLst>
          </p:cNvPr>
          <p:cNvSpPr/>
          <p:nvPr/>
        </p:nvSpPr>
        <p:spPr>
          <a:xfrm>
            <a:off x="7223760" y="6238485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21A194-1004-7D1E-6DE8-264EB472D868}"/>
              </a:ext>
            </a:extLst>
          </p:cNvPr>
          <p:cNvSpPr txBox="1"/>
          <p:nvPr/>
        </p:nvSpPr>
        <p:spPr>
          <a:xfrm>
            <a:off x="4861560" y="6043937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6D60CF-C805-D2EE-EAA4-34D53F748910}"/>
              </a:ext>
            </a:extLst>
          </p:cNvPr>
          <p:cNvSpPr txBox="1"/>
          <p:nvPr/>
        </p:nvSpPr>
        <p:spPr>
          <a:xfrm>
            <a:off x="4861560" y="6381747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49" name="Rounded Rectangle 1">
            <a:extLst>
              <a:ext uri="{FF2B5EF4-FFF2-40B4-BE49-F238E27FC236}">
                <a16:creationId xmlns:a16="http://schemas.microsoft.com/office/drawing/2014/main" id="{D9095CA8-DFC8-D719-64C4-9AB4E5C7E144}"/>
              </a:ext>
            </a:extLst>
          </p:cNvPr>
          <p:cNvSpPr/>
          <p:nvPr/>
        </p:nvSpPr>
        <p:spPr>
          <a:xfrm>
            <a:off x="8397240" y="1425986"/>
            <a:ext cx="3131820" cy="4692874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1820" h="3762726">
                <a:moveTo>
                  <a:pt x="15240" y="265933"/>
                </a:moveTo>
                <a:cubicBezTo>
                  <a:pt x="15240" y="-22349"/>
                  <a:pt x="233698" y="3033"/>
                  <a:pt x="521980" y="3033"/>
                </a:cubicBezTo>
                <a:lnTo>
                  <a:pt x="2609840" y="3033"/>
                </a:lnTo>
                <a:cubicBezTo>
                  <a:pt x="2898122" y="3033"/>
                  <a:pt x="3131820" y="-45209"/>
                  <a:pt x="3131820" y="243073"/>
                </a:cubicBezTo>
                <a:lnTo>
                  <a:pt x="3131820" y="3519653"/>
                </a:lnTo>
                <a:cubicBezTo>
                  <a:pt x="3131820" y="3807935"/>
                  <a:pt x="2898122" y="3759693"/>
                  <a:pt x="2609840" y="3759693"/>
                </a:cubicBezTo>
                <a:lnTo>
                  <a:pt x="521980" y="3759693"/>
                </a:lnTo>
                <a:cubicBezTo>
                  <a:pt x="233698" y="3759693"/>
                  <a:pt x="0" y="3769835"/>
                  <a:pt x="0" y="3481553"/>
                </a:cubicBezTo>
                <a:cubicBezTo>
                  <a:pt x="0" y="2577320"/>
                  <a:pt x="15240" y="1170166"/>
                  <a:pt x="15240" y="265933"/>
                </a:cubicBezTo>
                <a:close/>
              </a:path>
            </a:pathLst>
          </a:cu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ounded Rectangle 1">
            <a:extLst>
              <a:ext uri="{FF2B5EF4-FFF2-40B4-BE49-F238E27FC236}">
                <a16:creationId xmlns:a16="http://schemas.microsoft.com/office/drawing/2014/main" id="{AFFD793D-4B59-D299-87F5-A46A253C79A5}"/>
              </a:ext>
            </a:extLst>
          </p:cNvPr>
          <p:cNvSpPr/>
          <p:nvPr/>
        </p:nvSpPr>
        <p:spPr>
          <a:xfrm>
            <a:off x="8397240" y="1425985"/>
            <a:ext cx="3131820" cy="361173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506740 w 3116580"/>
              <a:gd name="connsiteY6" fmla="*/ 3759693 h 3762726"/>
              <a:gd name="connsiteX7" fmla="*/ 0 w 3116580"/>
              <a:gd name="connsiteY7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0 w 3116580"/>
              <a:gd name="connsiteY6" fmla="*/ 265933 h 3762726"/>
              <a:gd name="connsiteX0" fmla="*/ 0 w 3116580"/>
              <a:gd name="connsiteY0" fmla="*/ 265933 h 3519657"/>
              <a:gd name="connsiteX1" fmla="*/ 506740 w 3116580"/>
              <a:gd name="connsiteY1" fmla="*/ 3033 h 3519657"/>
              <a:gd name="connsiteX2" fmla="*/ 2594600 w 3116580"/>
              <a:gd name="connsiteY2" fmla="*/ 3033 h 3519657"/>
              <a:gd name="connsiteX3" fmla="*/ 3116580 w 3116580"/>
              <a:gd name="connsiteY3" fmla="*/ 243073 h 3519657"/>
              <a:gd name="connsiteX4" fmla="*/ 3116580 w 3116580"/>
              <a:gd name="connsiteY4" fmla="*/ 3519653 h 3519657"/>
              <a:gd name="connsiteX5" fmla="*/ 0 w 3116580"/>
              <a:gd name="connsiteY5" fmla="*/ 265933 h 3519657"/>
              <a:gd name="connsiteX0" fmla="*/ 0 w 3116580"/>
              <a:gd name="connsiteY0" fmla="*/ 265933 h 265933"/>
              <a:gd name="connsiteX1" fmla="*/ 506740 w 3116580"/>
              <a:gd name="connsiteY1" fmla="*/ 3033 h 265933"/>
              <a:gd name="connsiteX2" fmla="*/ 2594600 w 3116580"/>
              <a:gd name="connsiteY2" fmla="*/ 3033 h 265933"/>
              <a:gd name="connsiteX3" fmla="*/ 3116580 w 3116580"/>
              <a:gd name="connsiteY3" fmla="*/ 243073 h 265933"/>
              <a:gd name="connsiteX4" fmla="*/ 0 w 3116580"/>
              <a:gd name="connsiteY4" fmla="*/ 265933 h 265933"/>
              <a:gd name="connsiteX0" fmla="*/ 0 w 3124200"/>
              <a:gd name="connsiteY0" fmla="*/ 264046 h 264046"/>
              <a:gd name="connsiteX1" fmla="*/ 506740 w 3124200"/>
              <a:gd name="connsiteY1" fmla="*/ 1146 h 264046"/>
              <a:gd name="connsiteX2" fmla="*/ 2594600 w 3124200"/>
              <a:gd name="connsiteY2" fmla="*/ 1146 h 264046"/>
              <a:gd name="connsiteX3" fmla="*/ 3124200 w 3124200"/>
              <a:gd name="connsiteY3" fmla="*/ 256426 h 264046"/>
              <a:gd name="connsiteX4" fmla="*/ 0 w 3124200"/>
              <a:gd name="connsiteY4" fmla="*/ 264046 h 264046"/>
              <a:gd name="connsiteX0" fmla="*/ 0 w 3124200"/>
              <a:gd name="connsiteY0" fmla="*/ 263470 h 278710"/>
              <a:gd name="connsiteX1" fmla="*/ 506740 w 3124200"/>
              <a:gd name="connsiteY1" fmla="*/ 570 h 278710"/>
              <a:gd name="connsiteX2" fmla="*/ 2594600 w 3124200"/>
              <a:gd name="connsiteY2" fmla="*/ 570 h 278710"/>
              <a:gd name="connsiteX3" fmla="*/ 3124200 w 3124200"/>
              <a:gd name="connsiteY3" fmla="*/ 278710 h 278710"/>
              <a:gd name="connsiteX4" fmla="*/ 0 w 3124200"/>
              <a:gd name="connsiteY4" fmla="*/ 263470 h 278710"/>
              <a:gd name="connsiteX0" fmla="*/ 0 w 3124200"/>
              <a:gd name="connsiteY0" fmla="*/ 264045 h 264045"/>
              <a:gd name="connsiteX1" fmla="*/ 506740 w 3124200"/>
              <a:gd name="connsiteY1" fmla="*/ 1145 h 264045"/>
              <a:gd name="connsiteX2" fmla="*/ 2594600 w 3124200"/>
              <a:gd name="connsiteY2" fmla="*/ 1145 h 264045"/>
              <a:gd name="connsiteX3" fmla="*/ 3124200 w 3124200"/>
              <a:gd name="connsiteY3" fmla="*/ 256425 h 264045"/>
              <a:gd name="connsiteX4" fmla="*/ 0 w 3124200"/>
              <a:gd name="connsiteY4" fmla="*/ 264045 h 264045"/>
              <a:gd name="connsiteX0" fmla="*/ 0 w 3131820"/>
              <a:gd name="connsiteY0" fmla="*/ 267257 h 267257"/>
              <a:gd name="connsiteX1" fmla="*/ 506740 w 3131820"/>
              <a:gd name="connsiteY1" fmla="*/ 4357 h 267257"/>
              <a:gd name="connsiteX2" fmla="*/ 2594600 w 3131820"/>
              <a:gd name="connsiteY2" fmla="*/ 4357 h 267257"/>
              <a:gd name="connsiteX3" fmla="*/ 3131820 w 3131820"/>
              <a:gd name="connsiteY3" fmla="*/ 236777 h 267257"/>
              <a:gd name="connsiteX4" fmla="*/ 0 w 3131820"/>
              <a:gd name="connsiteY4" fmla="*/ 267257 h 267257"/>
              <a:gd name="connsiteX0" fmla="*/ 0 w 3131820"/>
              <a:gd name="connsiteY0" fmla="*/ 264046 h 264046"/>
              <a:gd name="connsiteX1" fmla="*/ 506740 w 3131820"/>
              <a:gd name="connsiteY1" fmla="*/ 1146 h 264046"/>
              <a:gd name="connsiteX2" fmla="*/ 2594600 w 3131820"/>
              <a:gd name="connsiteY2" fmla="*/ 1146 h 264046"/>
              <a:gd name="connsiteX3" fmla="*/ 3131820 w 3131820"/>
              <a:gd name="connsiteY3" fmla="*/ 256426 h 264046"/>
              <a:gd name="connsiteX4" fmla="*/ 0 w 3131820"/>
              <a:gd name="connsiteY4" fmla="*/ 264046 h 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1820" h="264046">
                <a:moveTo>
                  <a:pt x="0" y="264046"/>
                </a:moveTo>
                <a:cubicBezTo>
                  <a:pt x="0" y="-24236"/>
                  <a:pt x="218458" y="1146"/>
                  <a:pt x="506740" y="1146"/>
                </a:cubicBezTo>
                <a:lnTo>
                  <a:pt x="2594600" y="1146"/>
                </a:lnTo>
                <a:cubicBezTo>
                  <a:pt x="2882882" y="1146"/>
                  <a:pt x="3131820" y="-31856"/>
                  <a:pt x="3131820" y="256426"/>
                </a:cubicBezTo>
                <a:lnTo>
                  <a:pt x="0" y="264046"/>
                </a:lnTo>
                <a:close/>
              </a:path>
            </a:pathLst>
          </a:custGeom>
          <a:solidFill>
            <a:srgbClr val="F0EB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C0F0CDF-6A1A-E5F3-4EB4-4F45E783FC1D}"/>
              </a:ext>
            </a:extLst>
          </p:cNvPr>
          <p:cNvSpPr/>
          <p:nvPr/>
        </p:nvSpPr>
        <p:spPr>
          <a:xfrm>
            <a:off x="8526780" y="1545611"/>
            <a:ext cx="121920" cy="121920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482BE8-7E1D-D980-32D0-2AB0D4041D8C}"/>
              </a:ext>
            </a:extLst>
          </p:cNvPr>
          <p:cNvSpPr txBox="1"/>
          <p:nvPr/>
        </p:nvSpPr>
        <p:spPr>
          <a:xfrm>
            <a:off x="9105900" y="142190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Final Thoughts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4894C52-042B-6305-C193-F96AD44AFD02}"/>
              </a:ext>
            </a:extLst>
          </p:cNvPr>
          <p:cNvSpPr/>
          <p:nvPr/>
        </p:nvSpPr>
        <p:spPr>
          <a:xfrm>
            <a:off x="8526780" y="2008139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8890B6-3ACE-24F7-B086-BAA1742C1C15}"/>
              </a:ext>
            </a:extLst>
          </p:cNvPr>
          <p:cNvSpPr/>
          <p:nvPr/>
        </p:nvSpPr>
        <p:spPr>
          <a:xfrm>
            <a:off x="8526780" y="2987547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071A7E6-C372-6CB8-BE2F-72FD2C584B28}"/>
              </a:ext>
            </a:extLst>
          </p:cNvPr>
          <p:cNvSpPr/>
          <p:nvPr/>
        </p:nvSpPr>
        <p:spPr>
          <a:xfrm>
            <a:off x="8526780" y="3966955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64DD1F-BB27-8310-C4FC-C005558B84DF}"/>
              </a:ext>
            </a:extLst>
          </p:cNvPr>
          <p:cNvSpPr txBox="1"/>
          <p:nvPr/>
        </p:nvSpPr>
        <p:spPr>
          <a:xfrm>
            <a:off x="8694420" y="215291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C406B4-461C-7460-3323-0A58B0D70629}"/>
              </a:ext>
            </a:extLst>
          </p:cNvPr>
          <p:cNvSpPr txBox="1"/>
          <p:nvPr/>
        </p:nvSpPr>
        <p:spPr>
          <a:xfrm>
            <a:off x="8694420" y="249072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8330CD-F36A-F6B7-8D8B-88C7C0BA67A2}"/>
              </a:ext>
            </a:extLst>
          </p:cNvPr>
          <p:cNvSpPr/>
          <p:nvPr/>
        </p:nvSpPr>
        <p:spPr>
          <a:xfrm>
            <a:off x="11056620" y="2328179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DE67702-FB24-3E34-DFAE-72C0EA502347}"/>
              </a:ext>
            </a:extLst>
          </p:cNvPr>
          <p:cNvSpPr/>
          <p:nvPr/>
        </p:nvSpPr>
        <p:spPr>
          <a:xfrm>
            <a:off x="11056620" y="3307587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721724-A682-C849-82E6-405346B56499}"/>
              </a:ext>
            </a:extLst>
          </p:cNvPr>
          <p:cNvSpPr/>
          <p:nvPr/>
        </p:nvSpPr>
        <p:spPr>
          <a:xfrm>
            <a:off x="11056620" y="4286995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AB8254-4B79-8DC4-CFED-7F476069D2B0}"/>
              </a:ext>
            </a:extLst>
          </p:cNvPr>
          <p:cNvSpPr txBox="1"/>
          <p:nvPr/>
        </p:nvSpPr>
        <p:spPr>
          <a:xfrm>
            <a:off x="8694420" y="311303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1B4DB1-0F16-BC73-F1EC-5CD22D1C07C8}"/>
              </a:ext>
            </a:extLst>
          </p:cNvPr>
          <p:cNvSpPr txBox="1"/>
          <p:nvPr/>
        </p:nvSpPr>
        <p:spPr>
          <a:xfrm>
            <a:off x="8694420" y="345084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683896-1BF8-972F-FB90-3081EC971363}"/>
              </a:ext>
            </a:extLst>
          </p:cNvPr>
          <p:cNvSpPr txBox="1"/>
          <p:nvPr/>
        </p:nvSpPr>
        <p:spPr>
          <a:xfrm>
            <a:off x="8694420" y="4047203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F00D68-EB14-1E54-1735-41B3CF851641}"/>
              </a:ext>
            </a:extLst>
          </p:cNvPr>
          <p:cNvSpPr txBox="1"/>
          <p:nvPr/>
        </p:nvSpPr>
        <p:spPr>
          <a:xfrm>
            <a:off x="8694420" y="4385013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8CCA6AF-29FE-FE29-1769-EE4D4C2928D2}"/>
              </a:ext>
            </a:extLst>
          </p:cNvPr>
          <p:cNvSpPr/>
          <p:nvPr/>
        </p:nvSpPr>
        <p:spPr>
          <a:xfrm>
            <a:off x="11262360" y="1545611"/>
            <a:ext cx="121920" cy="121920"/>
          </a:xfrm>
          <a:prstGeom prst="ellipse">
            <a:avLst/>
          </a:prstGeom>
          <a:solidFill>
            <a:srgbClr val="00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+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F38ECB8-D629-97E6-3BF3-EC7983AE4F11}"/>
              </a:ext>
            </a:extLst>
          </p:cNvPr>
          <p:cNvSpPr/>
          <p:nvPr/>
        </p:nvSpPr>
        <p:spPr>
          <a:xfrm>
            <a:off x="8526780" y="4980352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4648B03-F82A-A35C-3440-96A620CE690C}"/>
              </a:ext>
            </a:extLst>
          </p:cNvPr>
          <p:cNvSpPr/>
          <p:nvPr/>
        </p:nvSpPr>
        <p:spPr>
          <a:xfrm>
            <a:off x="11056620" y="5300392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4D2300-0FE4-EE5E-90D1-35A990DC2558}"/>
              </a:ext>
            </a:extLst>
          </p:cNvPr>
          <p:cNvSpPr txBox="1"/>
          <p:nvPr/>
        </p:nvSpPr>
        <p:spPr>
          <a:xfrm>
            <a:off x="8694420" y="5105844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2F575E-D1AE-E30F-6EAB-4D84F87A108D}"/>
              </a:ext>
            </a:extLst>
          </p:cNvPr>
          <p:cNvSpPr txBox="1"/>
          <p:nvPr/>
        </p:nvSpPr>
        <p:spPr>
          <a:xfrm>
            <a:off x="8694420" y="5443654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70" name="Rounded Rectangle 1">
            <a:extLst>
              <a:ext uri="{FF2B5EF4-FFF2-40B4-BE49-F238E27FC236}">
                <a16:creationId xmlns:a16="http://schemas.microsoft.com/office/drawing/2014/main" id="{7645DC34-F422-472E-A303-9B6A2F381870}"/>
              </a:ext>
            </a:extLst>
          </p:cNvPr>
          <p:cNvSpPr/>
          <p:nvPr/>
        </p:nvSpPr>
        <p:spPr>
          <a:xfrm>
            <a:off x="716280" y="1425986"/>
            <a:ext cx="3131820" cy="3592466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1820" h="3762726">
                <a:moveTo>
                  <a:pt x="15240" y="265933"/>
                </a:moveTo>
                <a:cubicBezTo>
                  <a:pt x="15240" y="-22349"/>
                  <a:pt x="233698" y="3033"/>
                  <a:pt x="521980" y="3033"/>
                </a:cubicBezTo>
                <a:lnTo>
                  <a:pt x="2609840" y="3033"/>
                </a:lnTo>
                <a:cubicBezTo>
                  <a:pt x="2898122" y="3033"/>
                  <a:pt x="3131820" y="-45209"/>
                  <a:pt x="3131820" y="243073"/>
                </a:cubicBezTo>
                <a:lnTo>
                  <a:pt x="3131820" y="3519653"/>
                </a:lnTo>
                <a:cubicBezTo>
                  <a:pt x="3131820" y="3807935"/>
                  <a:pt x="2898122" y="3759693"/>
                  <a:pt x="2609840" y="3759693"/>
                </a:cubicBezTo>
                <a:lnTo>
                  <a:pt x="521980" y="3759693"/>
                </a:lnTo>
                <a:cubicBezTo>
                  <a:pt x="233698" y="3759693"/>
                  <a:pt x="0" y="3769835"/>
                  <a:pt x="0" y="3481553"/>
                </a:cubicBezTo>
                <a:cubicBezTo>
                  <a:pt x="0" y="2577320"/>
                  <a:pt x="15240" y="1170166"/>
                  <a:pt x="15240" y="265933"/>
                </a:cubicBezTo>
                <a:close/>
              </a:path>
            </a:pathLst>
          </a:cu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E0EE7A-1529-E7D2-8ADB-644F436C4366}"/>
              </a:ext>
            </a:extLst>
          </p:cNvPr>
          <p:cNvSpPr/>
          <p:nvPr/>
        </p:nvSpPr>
        <p:spPr>
          <a:xfrm>
            <a:off x="845820" y="1545611"/>
            <a:ext cx="121920" cy="121920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CE7592-5529-6007-B2EB-60FBCD9DD620}"/>
              </a:ext>
            </a:extLst>
          </p:cNvPr>
          <p:cNvSpPr txBox="1"/>
          <p:nvPr/>
        </p:nvSpPr>
        <p:spPr>
          <a:xfrm>
            <a:off x="1424940" y="142190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0EBD8"/>
                </a:solidFill>
              </a:rPr>
              <a:t>My Project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3E96650-A3D7-E3E3-1F97-85E38D2090E1}"/>
              </a:ext>
            </a:extLst>
          </p:cNvPr>
          <p:cNvSpPr/>
          <p:nvPr/>
        </p:nvSpPr>
        <p:spPr>
          <a:xfrm>
            <a:off x="845820" y="2008139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5B16B09-BF80-F3C0-9142-774D23FEA89C}"/>
              </a:ext>
            </a:extLst>
          </p:cNvPr>
          <p:cNvSpPr/>
          <p:nvPr/>
        </p:nvSpPr>
        <p:spPr>
          <a:xfrm>
            <a:off x="845820" y="2987547"/>
            <a:ext cx="2872740" cy="845820"/>
          </a:xfrm>
          <a:prstGeom prst="roundRect">
            <a:avLst/>
          </a:prstGeom>
          <a:solidFill>
            <a:srgbClr val="748CAB"/>
          </a:solidFill>
          <a:ln>
            <a:solidFill>
              <a:srgbClr val="FF1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40FEB37-91A3-7E03-0A35-51CC511DC455}"/>
              </a:ext>
            </a:extLst>
          </p:cNvPr>
          <p:cNvSpPr/>
          <p:nvPr/>
        </p:nvSpPr>
        <p:spPr>
          <a:xfrm>
            <a:off x="845820" y="3966955"/>
            <a:ext cx="287274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A315A7-F843-84C1-FDB1-0382A6B044E7}"/>
              </a:ext>
            </a:extLst>
          </p:cNvPr>
          <p:cNvSpPr txBox="1"/>
          <p:nvPr/>
        </p:nvSpPr>
        <p:spPr>
          <a:xfrm>
            <a:off x="1013460" y="215291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3ED237-38AC-21B0-9E7C-E087446B9BC6}"/>
              </a:ext>
            </a:extLst>
          </p:cNvPr>
          <p:cNvSpPr txBox="1"/>
          <p:nvPr/>
        </p:nvSpPr>
        <p:spPr>
          <a:xfrm>
            <a:off x="1013460" y="249072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F9722DD-F682-8172-50F5-9997C26085A4}"/>
              </a:ext>
            </a:extLst>
          </p:cNvPr>
          <p:cNvSpPr/>
          <p:nvPr/>
        </p:nvSpPr>
        <p:spPr>
          <a:xfrm>
            <a:off x="3375660" y="2328179"/>
            <a:ext cx="205740" cy="205740"/>
          </a:xfrm>
          <a:prstGeom prst="ellipse">
            <a:avLst/>
          </a:prstGeom>
          <a:solidFill>
            <a:srgbClr val="00BB02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rgbClr val="F0EBD8"/>
                </a:solidFill>
                <a:effectLst/>
                <a:latin typeface="arial" panose="020B0604020202020204" pitchFamily="34" charset="0"/>
              </a:rPr>
              <a:t>✓</a:t>
            </a:r>
            <a:endParaRPr lang="en-GB" dirty="0">
              <a:solidFill>
                <a:srgbClr val="F0EBD8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3BDC14-A5DD-665E-E42E-30B8ECE5EBE1}"/>
              </a:ext>
            </a:extLst>
          </p:cNvPr>
          <p:cNvSpPr/>
          <p:nvPr/>
        </p:nvSpPr>
        <p:spPr>
          <a:xfrm>
            <a:off x="3375660" y="3307587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2E836B0-F566-BF45-1C24-AA1EC648CF5E}"/>
              </a:ext>
            </a:extLst>
          </p:cNvPr>
          <p:cNvSpPr/>
          <p:nvPr/>
        </p:nvSpPr>
        <p:spPr>
          <a:xfrm>
            <a:off x="3375660" y="4286995"/>
            <a:ext cx="205740" cy="205740"/>
          </a:xfrm>
          <a:prstGeom prst="ellipse">
            <a:avLst/>
          </a:prstGeom>
          <a:solidFill>
            <a:srgbClr val="F0EBD8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9F8808-B518-4A61-CA3F-823715D10F92}"/>
              </a:ext>
            </a:extLst>
          </p:cNvPr>
          <p:cNvSpPr txBox="1"/>
          <p:nvPr/>
        </p:nvSpPr>
        <p:spPr>
          <a:xfrm>
            <a:off x="1013460" y="3113039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72E0EF-5A88-98D3-D1DF-236C1B214F93}"/>
              </a:ext>
            </a:extLst>
          </p:cNvPr>
          <p:cNvSpPr txBox="1"/>
          <p:nvPr/>
        </p:nvSpPr>
        <p:spPr>
          <a:xfrm>
            <a:off x="1013460" y="3450849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53D948-BD47-66FF-A0A1-13E4CF730F2D}"/>
              </a:ext>
            </a:extLst>
          </p:cNvPr>
          <p:cNvSpPr txBox="1"/>
          <p:nvPr/>
        </p:nvSpPr>
        <p:spPr>
          <a:xfrm>
            <a:off x="1013460" y="4047203"/>
            <a:ext cx="222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Make a Todo list in the Odin project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D320E2-7EE8-F1FA-426C-686C5FE6CAD5}"/>
              </a:ext>
            </a:extLst>
          </p:cNvPr>
          <p:cNvSpPr txBox="1"/>
          <p:nvPr/>
        </p:nvSpPr>
        <p:spPr>
          <a:xfrm>
            <a:off x="1013460" y="4385013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07/07/23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D18EEB9-FA98-C5AD-1456-F1AD43F11D31}"/>
              </a:ext>
            </a:extLst>
          </p:cNvPr>
          <p:cNvSpPr/>
          <p:nvPr/>
        </p:nvSpPr>
        <p:spPr>
          <a:xfrm>
            <a:off x="3581400" y="1545611"/>
            <a:ext cx="121920" cy="121920"/>
          </a:xfrm>
          <a:prstGeom prst="ellipse">
            <a:avLst/>
          </a:prstGeom>
          <a:solidFill>
            <a:srgbClr val="00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2A562D-77F0-4ED5-CE9A-5B48B2E0A4FA}"/>
              </a:ext>
            </a:extLst>
          </p:cNvPr>
          <p:cNvSpPr txBox="1"/>
          <p:nvPr/>
        </p:nvSpPr>
        <p:spPr>
          <a:xfrm>
            <a:off x="289560" y="153084"/>
            <a:ext cx="227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0EBD8"/>
                </a:solidFill>
              </a:rPr>
              <a:t>Projects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EB3FF6E7-0743-9942-C866-3F93C621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598954"/>
            <a:ext cx="255539" cy="255539"/>
          </a:xfrm>
          <a:prstGeom prst="rect">
            <a:avLst/>
          </a:prstGeom>
          <a:effectLst>
            <a:glow rad="101600">
              <a:srgbClr val="F0EBD8">
                <a:alpha val="60000"/>
              </a:srgbClr>
            </a:glo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2B28B72-3E87-2CF0-41FF-E91EAB05D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" y="3257788"/>
            <a:ext cx="255539" cy="25553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4B3889E-AFA6-0C47-094A-0AD23A38A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8" y="3916622"/>
            <a:ext cx="317500" cy="3175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88517755-5A94-5004-854D-850965F14B3B}"/>
              </a:ext>
            </a:extLst>
          </p:cNvPr>
          <p:cNvSpPr/>
          <p:nvPr/>
        </p:nvSpPr>
        <p:spPr>
          <a:xfrm>
            <a:off x="7223760" y="3307587"/>
            <a:ext cx="205740" cy="205740"/>
          </a:xfrm>
          <a:prstGeom prst="ellipse">
            <a:avLst/>
          </a:prstGeom>
          <a:solidFill>
            <a:srgbClr val="00BB02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rgbClr val="F0EBD8"/>
                </a:solidFill>
                <a:effectLst/>
                <a:latin typeface="arial" panose="020B0604020202020204" pitchFamily="34" charset="0"/>
              </a:rPr>
              <a:t>✓</a:t>
            </a:r>
            <a:endParaRPr lang="en-GB" dirty="0">
              <a:solidFill>
                <a:srgbClr val="F0EBD8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98AB19-8A06-AE8F-1322-A11FDD41EBD2}"/>
              </a:ext>
            </a:extLst>
          </p:cNvPr>
          <p:cNvSpPr/>
          <p:nvPr/>
        </p:nvSpPr>
        <p:spPr>
          <a:xfrm>
            <a:off x="7223760" y="4282143"/>
            <a:ext cx="205740" cy="205740"/>
          </a:xfrm>
          <a:prstGeom prst="ellipse">
            <a:avLst/>
          </a:prstGeom>
          <a:solidFill>
            <a:srgbClr val="00BB02"/>
          </a:solidFill>
          <a:ln w="12700">
            <a:solidFill>
              <a:srgbClr val="3D5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rgbClr val="F0EBD8"/>
                </a:solidFill>
                <a:effectLst/>
                <a:latin typeface="arial" panose="020B0604020202020204" pitchFamily="34" charset="0"/>
              </a:rPr>
              <a:t>✓</a:t>
            </a:r>
            <a:endParaRPr lang="en-GB" dirty="0">
              <a:solidFill>
                <a:srgbClr val="F0EB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8695B-C131-5FBF-0682-4953E754B914}"/>
              </a:ext>
            </a:extLst>
          </p:cNvPr>
          <p:cNvSpPr/>
          <p:nvPr/>
        </p:nvSpPr>
        <p:spPr>
          <a:xfrm>
            <a:off x="0" y="903229"/>
            <a:ext cx="12192000" cy="5958841"/>
          </a:xfrm>
          <a:prstGeom prst="rect">
            <a:avLst/>
          </a:prstGeom>
          <a:solidFill>
            <a:schemeClr val="tx1">
              <a:alpha val="731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14D6D6-821F-2E4E-73CA-C39A9FA29F9F}"/>
              </a:ext>
            </a:extLst>
          </p:cNvPr>
          <p:cNvSpPr/>
          <p:nvPr/>
        </p:nvSpPr>
        <p:spPr>
          <a:xfrm>
            <a:off x="3823507" y="1258912"/>
            <a:ext cx="4623371" cy="4975503"/>
          </a:xfrm>
          <a:prstGeom prst="roundRect">
            <a:avLst>
              <a:gd name="adj" fmla="val 4889"/>
            </a:avLst>
          </a:prstGeom>
          <a:solidFill>
            <a:srgbClr val="3D5C76"/>
          </a:solidFill>
          <a:ln w="28575"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6795BA43-58F0-06C9-ACF8-68FBB38A2820}"/>
              </a:ext>
            </a:extLst>
          </p:cNvPr>
          <p:cNvSpPr/>
          <p:nvPr/>
        </p:nvSpPr>
        <p:spPr>
          <a:xfrm>
            <a:off x="3838145" y="1274082"/>
            <a:ext cx="4631979" cy="544980"/>
          </a:xfrm>
          <a:custGeom>
            <a:avLst/>
            <a:gdLst>
              <a:gd name="connsiteX0" fmla="*/ 0 w 3131820"/>
              <a:gd name="connsiteY0" fmla="*/ 521980 h 3756660"/>
              <a:gd name="connsiteX1" fmla="*/ 521980 w 3131820"/>
              <a:gd name="connsiteY1" fmla="*/ 0 h 3756660"/>
              <a:gd name="connsiteX2" fmla="*/ 2609840 w 3131820"/>
              <a:gd name="connsiteY2" fmla="*/ 0 h 3756660"/>
              <a:gd name="connsiteX3" fmla="*/ 3131820 w 3131820"/>
              <a:gd name="connsiteY3" fmla="*/ 521980 h 3756660"/>
              <a:gd name="connsiteX4" fmla="*/ 3131820 w 3131820"/>
              <a:gd name="connsiteY4" fmla="*/ 3234680 h 3756660"/>
              <a:gd name="connsiteX5" fmla="*/ 2609840 w 3131820"/>
              <a:gd name="connsiteY5" fmla="*/ 3756660 h 3756660"/>
              <a:gd name="connsiteX6" fmla="*/ 521980 w 3131820"/>
              <a:gd name="connsiteY6" fmla="*/ 3756660 h 3756660"/>
              <a:gd name="connsiteX7" fmla="*/ 0 w 3131820"/>
              <a:gd name="connsiteY7" fmla="*/ 3234680 h 3756660"/>
              <a:gd name="connsiteX8" fmla="*/ 0 w 3131820"/>
              <a:gd name="connsiteY8" fmla="*/ 521980 h 3756660"/>
              <a:gd name="connsiteX0" fmla="*/ 15240 w 3131820"/>
              <a:gd name="connsiteY0" fmla="*/ 263469 h 3757229"/>
              <a:gd name="connsiteX1" fmla="*/ 521980 w 3131820"/>
              <a:gd name="connsiteY1" fmla="*/ 569 h 3757229"/>
              <a:gd name="connsiteX2" fmla="*/ 2609840 w 3131820"/>
              <a:gd name="connsiteY2" fmla="*/ 569 h 3757229"/>
              <a:gd name="connsiteX3" fmla="*/ 3131820 w 3131820"/>
              <a:gd name="connsiteY3" fmla="*/ 522549 h 3757229"/>
              <a:gd name="connsiteX4" fmla="*/ 3131820 w 3131820"/>
              <a:gd name="connsiteY4" fmla="*/ 3235249 h 3757229"/>
              <a:gd name="connsiteX5" fmla="*/ 2609840 w 3131820"/>
              <a:gd name="connsiteY5" fmla="*/ 3757229 h 3757229"/>
              <a:gd name="connsiteX6" fmla="*/ 521980 w 3131820"/>
              <a:gd name="connsiteY6" fmla="*/ 3757229 h 3757229"/>
              <a:gd name="connsiteX7" fmla="*/ 0 w 3131820"/>
              <a:gd name="connsiteY7" fmla="*/ 3235249 h 3757229"/>
              <a:gd name="connsiteX8" fmla="*/ 15240 w 3131820"/>
              <a:gd name="connsiteY8" fmla="*/ 263469 h 3757229"/>
              <a:gd name="connsiteX0" fmla="*/ 15240 w 3131820"/>
              <a:gd name="connsiteY0" fmla="*/ 265933 h 3759693"/>
              <a:gd name="connsiteX1" fmla="*/ 521980 w 3131820"/>
              <a:gd name="connsiteY1" fmla="*/ 3033 h 3759693"/>
              <a:gd name="connsiteX2" fmla="*/ 2609840 w 3131820"/>
              <a:gd name="connsiteY2" fmla="*/ 3033 h 3759693"/>
              <a:gd name="connsiteX3" fmla="*/ 3131820 w 3131820"/>
              <a:gd name="connsiteY3" fmla="*/ 243073 h 3759693"/>
              <a:gd name="connsiteX4" fmla="*/ 3131820 w 3131820"/>
              <a:gd name="connsiteY4" fmla="*/ 3237713 h 3759693"/>
              <a:gd name="connsiteX5" fmla="*/ 2609840 w 3131820"/>
              <a:gd name="connsiteY5" fmla="*/ 3759693 h 3759693"/>
              <a:gd name="connsiteX6" fmla="*/ 521980 w 3131820"/>
              <a:gd name="connsiteY6" fmla="*/ 3759693 h 3759693"/>
              <a:gd name="connsiteX7" fmla="*/ 0 w 3131820"/>
              <a:gd name="connsiteY7" fmla="*/ 3237713 h 3759693"/>
              <a:gd name="connsiteX8" fmla="*/ 15240 w 3131820"/>
              <a:gd name="connsiteY8" fmla="*/ 265933 h 3759693"/>
              <a:gd name="connsiteX0" fmla="*/ 15240 w 3131820"/>
              <a:gd name="connsiteY0" fmla="*/ 265933 h 3759736"/>
              <a:gd name="connsiteX1" fmla="*/ 521980 w 3131820"/>
              <a:gd name="connsiteY1" fmla="*/ 3033 h 3759736"/>
              <a:gd name="connsiteX2" fmla="*/ 2609840 w 3131820"/>
              <a:gd name="connsiteY2" fmla="*/ 3033 h 3759736"/>
              <a:gd name="connsiteX3" fmla="*/ 3131820 w 3131820"/>
              <a:gd name="connsiteY3" fmla="*/ 243073 h 3759736"/>
              <a:gd name="connsiteX4" fmla="*/ 3131820 w 3131820"/>
              <a:gd name="connsiteY4" fmla="*/ 3237713 h 3759736"/>
              <a:gd name="connsiteX5" fmla="*/ 2609840 w 3131820"/>
              <a:gd name="connsiteY5" fmla="*/ 3759693 h 3759736"/>
              <a:gd name="connsiteX6" fmla="*/ 521980 w 3131820"/>
              <a:gd name="connsiteY6" fmla="*/ 3759693 h 3759736"/>
              <a:gd name="connsiteX7" fmla="*/ 0 w 3131820"/>
              <a:gd name="connsiteY7" fmla="*/ 3481553 h 3759736"/>
              <a:gd name="connsiteX8" fmla="*/ 15240 w 3131820"/>
              <a:gd name="connsiteY8" fmla="*/ 265933 h 3759736"/>
              <a:gd name="connsiteX0" fmla="*/ 15240 w 3131820"/>
              <a:gd name="connsiteY0" fmla="*/ 265933 h 3762726"/>
              <a:gd name="connsiteX1" fmla="*/ 521980 w 3131820"/>
              <a:gd name="connsiteY1" fmla="*/ 3033 h 3762726"/>
              <a:gd name="connsiteX2" fmla="*/ 2609840 w 3131820"/>
              <a:gd name="connsiteY2" fmla="*/ 3033 h 3762726"/>
              <a:gd name="connsiteX3" fmla="*/ 3131820 w 3131820"/>
              <a:gd name="connsiteY3" fmla="*/ 243073 h 3762726"/>
              <a:gd name="connsiteX4" fmla="*/ 3131820 w 3131820"/>
              <a:gd name="connsiteY4" fmla="*/ 3519653 h 3762726"/>
              <a:gd name="connsiteX5" fmla="*/ 2609840 w 3131820"/>
              <a:gd name="connsiteY5" fmla="*/ 3759693 h 3762726"/>
              <a:gd name="connsiteX6" fmla="*/ 521980 w 3131820"/>
              <a:gd name="connsiteY6" fmla="*/ 3759693 h 3762726"/>
              <a:gd name="connsiteX7" fmla="*/ 0 w 3131820"/>
              <a:gd name="connsiteY7" fmla="*/ 3481553 h 3762726"/>
              <a:gd name="connsiteX8" fmla="*/ 15240 w 3131820"/>
              <a:gd name="connsiteY8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506740 w 3116580"/>
              <a:gd name="connsiteY6" fmla="*/ 3759693 h 3762726"/>
              <a:gd name="connsiteX7" fmla="*/ 0 w 3116580"/>
              <a:gd name="connsiteY7" fmla="*/ 265933 h 3762726"/>
              <a:gd name="connsiteX0" fmla="*/ 0 w 3116580"/>
              <a:gd name="connsiteY0" fmla="*/ 265933 h 3762726"/>
              <a:gd name="connsiteX1" fmla="*/ 506740 w 3116580"/>
              <a:gd name="connsiteY1" fmla="*/ 3033 h 3762726"/>
              <a:gd name="connsiteX2" fmla="*/ 2594600 w 3116580"/>
              <a:gd name="connsiteY2" fmla="*/ 3033 h 3762726"/>
              <a:gd name="connsiteX3" fmla="*/ 3116580 w 3116580"/>
              <a:gd name="connsiteY3" fmla="*/ 243073 h 3762726"/>
              <a:gd name="connsiteX4" fmla="*/ 3116580 w 3116580"/>
              <a:gd name="connsiteY4" fmla="*/ 3519653 h 3762726"/>
              <a:gd name="connsiteX5" fmla="*/ 2594600 w 3116580"/>
              <a:gd name="connsiteY5" fmla="*/ 3759693 h 3762726"/>
              <a:gd name="connsiteX6" fmla="*/ 0 w 3116580"/>
              <a:gd name="connsiteY6" fmla="*/ 265933 h 3762726"/>
              <a:gd name="connsiteX0" fmla="*/ 0 w 3116580"/>
              <a:gd name="connsiteY0" fmla="*/ 265933 h 3519657"/>
              <a:gd name="connsiteX1" fmla="*/ 506740 w 3116580"/>
              <a:gd name="connsiteY1" fmla="*/ 3033 h 3519657"/>
              <a:gd name="connsiteX2" fmla="*/ 2594600 w 3116580"/>
              <a:gd name="connsiteY2" fmla="*/ 3033 h 3519657"/>
              <a:gd name="connsiteX3" fmla="*/ 3116580 w 3116580"/>
              <a:gd name="connsiteY3" fmla="*/ 243073 h 3519657"/>
              <a:gd name="connsiteX4" fmla="*/ 3116580 w 3116580"/>
              <a:gd name="connsiteY4" fmla="*/ 3519653 h 3519657"/>
              <a:gd name="connsiteX5" fmla="*/ 0 w 3116580"/>
              <a:gd name="connsiteY5" fmla="*/ 265933 h 3519657"/>
              <a:gd name="connsiteX0" fmla="*/ 0 w 3116580"/>
              <a:gd name="connsiteY0" fmla="*/ 265933 h 265933"/>
              <a:gd name="connsiteX1" fmla="*/ 506740 w 3116580"/>
              <a:gd name="connsiteY1" fmla="*/ 3033 h 265933"/>
              <a:gd name="connsiteX2" fmla="*/ 2594600 w 3116580"/>
              <a:gd name="connsiteY2" fmla="*/ 3033 h 265933"/>
              <a:gd name="connsiteX3" fmla="*/ 3116580 w 3116580"/>
              <a:gd name="connsiteY3" fmla="*/ 243073 h 265933"/>
              <a:gd name="connsiteX4" fmla="*/ 0 w 3116580"/>
              <a:gd name="connsiteY4" fmla="*/ 265933 h 265933"/>
              <a:gd name="connsiteX0" fmla="*/ 0 w 3124200"/>
              <a:gd name="connsiteY0" fmla="*/ 264046 h 264046"/>
              <a:gd name="connsiteX1" fmla="*/ 506740 w 3124200"/>
              <a:gd name="connsiteY1" fmla="*/ 1146 h 264046"/>
              <a:gd name="connsiteX2" fmla="*/ 2594600 w 3124200"/>
              <a:gd name="connsiteY2" fmla="*/ 1146 h 264046"/>
              <a:gd name="connsiteX3" fmla="*/ 3124200 w 3124200"/>
              <a:gd name="connsiteY3" fmla="*/ 256426 h 264046"/>
              <a:gd name="connsiteX4" fmla="*/ 0 w 3124200"/>
              <a:gd name="connsiteY4" fmla="*/ 264046 h 264046"/>
              <a:gd name="connsiteX0" fmla="*/ 0 w 3124200"/>
              <a:gd name="connsiteY0" fmla="*/ 263470 h 278710"/>
              <a:gd name="connsiteX1" fmla="*/ 506740 w 3124200"/>
              <a:gd name="connsiteY1" fmla="*/ 570 h 278710"/>
              <a:gd name="connsiteX2" fmla="*/ 2594600 w 3124200"/>
              <a:gd name="connsiteY2" fmla="*/ 570 h 278710"/>
              <a:gd name="connsiteX3" fmla="*/ 3124200 w 3124200"/>
              <a:gd name="connsiteY3" fmla="*/ 278710 h 278710"/>
              <a:gd name="connsiteX4" fmla="*/ 0 w 3124200"/>
              <a:gd name="connsiteY4" fmla="*/ 263470 h 278710"/>
              <a:gd name="connsiteX0" fmla="*/ 0 w 3124200"/>
              <a:gd name="connsiteY0" fmla="*/ 264045 h 264045"/>
              <a:gd name="connsiteX1" fmla="*/ 506740 w 3124200"/>
              <a:gd name="connsiteY1" fmla="*/ 1145 h 264045"/>
              <a:gd name="connsiteX2" fmla="*/ 2594600 w 3124200"/>
              <a:gd name="connsiteY2" fmla="*/ 1145 h 264045"/>
              <a:gd name="connsiteX3" fmla="*/ 3124200 w 3124200"/>
              <a:gd name="connsiteY3" fmla="*/ 256425 h 264045"/>
              <a:gd name="connsiteX4" fmla="*/ 0 w 3124200"/>
              <a:gd name="connsiteY4" fmla="*/ 264045 h 264045"/>
              <a:gd name="connsiteX0" fmla="*/ 0 w 3131820"/>
              <a:gd name="connsiteY0" fmla="*/ 267257 h 267257"/>
              <a:gd name="connsiteX1" fmla="*/ 506740 w 3131820"/>
              <a:gd name="connsiteY1" fmla="*/ 4357 h 267257"/>
              <a:gd name="connsiteX2" fmla="*/ 2594600 w 3131820"/>
              <a:gd name="connsiteY2" fmla="*/ 4357 h 267257"/>
              <a:gd name="connsiteX3" fmla="*/ 3131820 w 3131820"/>
              <a:gd name="connsiteY3" fmla="*/ 236777 h 267257"/>
              <a:gd name="connsiteX4" fmla="*/ 0 w 3131820"/>
              <a:gd name="connsiteY4" fmla="*/ 267257 h 267257"/>
              <a:gd name="connsiteX0" fmla="*/ 0 w 3131820"/>
              <a:gd name="connsiteY0" fmla="*/ 264046 h 264046"/>
              <a:gd name="connsiteX1" fmla="*/ 506740 w 3131820"/>
              <a:gd name="connsiteY1" fmla="*/ 1146 h 264046"/>
              <a:gd name="connsiteX2" fmla="*/ 2594600 w 3131820"/>
              <a:gd name="connsiteY2" fmla="*/ 1146 h 264046"/>
              <a:gd name="connsiteX3" fmla="*/ 3131820 w 3131820"/>
              <a:gd name="connsiteY3" fmla="*/ 256426 h 264046"/>
              <a:gd name="connsiteX4" fmla="*/ 0 w 3131820"/>
              <a:gd name="connsiteY4" fmla="*/ 264046 h 264046"/>
              <a:gd name="connsiteX0" fmla="*/ 0 w 3131820"/>
              <a:gd name="connsiteY0" fmla="*/ 264046 h 264046"/>
              <a:gd name="connsiteX1" fmla="*/ 360860 w 3131820"/>
              <a:gd name="connsiteY1" fmla="*/ 1146 h 264046"/>
              <a:gd name="connsiteX2" fmla="*/ 2594600 w 3131820"/>
              <a:gd name="connsiteY2" fmla="*/ 1146 h 264046"/>
              <a:gd name="connsiteX3" fmla="*/ 3131820 w 3131820"/>
              <a:gd name="connsiteY3" fmla="*/ 256426 h 264046"/>
              <a:gd name="connsiteX4" fmla="*/ 0 w 3131820"/>
              <a:gd name="connsiteY4" fmla="*/ 264046 h 264046"/>
              <a:gd name="connsiteX0" fmla="*/ 0 w 3131820"/>
              <a:gd name="connsiteY0" fmla="*/ 263470 h 263470"/>
              <a:gd name="connsiteX1" fmla="*/ 360860 w 3131820"/>
              <a:gd name="connsiteY1" fmla="*/ 570 h 263470"/>
              <a:gd name="connsiteX2" fmla="*/ 2733533 w 3131820"/>
              <a:gd name="connsiteY2" fmla="*/ 5387 h 263470"/>
              <a:gd name="connsiteX3" fmla="*/ 3131820 w 3131820"/>
              <a:gd name="connsiteY3" fmla="*/ 255850 h 263470"/>
              <a:gd name="connsiteX4" fmla="*/ 0 w 3131820"/>
              <a:gd name="connsiteY4" fmla="*/ 263470 h 263470"/>
              <a:gd name="connsiteX0" fmla="*/ 0 w 3131820"/>
              <a:gd name="connsiteY0" fmla="*/ 263470 h 270300"/>
              <a:gd name="connsiteX1" fmla="*/ 360860 w 3131820"/>
              <a:gd name="connsiteY1" fmla="*/ 570 h 270300"/>
              <a:gd name="connsiteX2" fmla="*/ 2733533 w 3131820"/>
              <a:gd name="connsiteY2" fmla="*/ 5387 h 270300"/>
              <a:gd name="connsiteX3" fmla="*/ 3131820 w 3131820"/>
              <a:gd name="connsiteY3" fmla="*/ 270300 h 270300"/>
              <a:gd name="connsiteX4" fmla="*/ 0 w 3131820"/>
              <a:gd name="connsiteY4" fmla="*/ 263470 h 270300"/>
              <a:gd name="connsiteX0" fmla="*/ 2 w 3131822"/>
              <a:gd name="connsiteY0" fmla="*/ 258538 h 265368"/>
              <a:gd name="connsiteX1" fmla="*/ 284449 w 3131822"/>
              <a:gd name="connsiteY1" fmla="*/ 5271 h 265368"/>
              <a:gd name="connsiteX2" fmla="*/ 2733535 w 3131822"/>
              <a:gd name="connsiteY2" fmla="*/ 455 h 265368"/>
              <a:gd name="connsiteX3" fmla="*/ 3131822 w 3131822"/>
              <a:gd name="connsiteY3" fmla="*/ 265368 h 265368"/>
              <a:gd name="connsiteX4" fmla="*/ 2 w 3131822"/>
              <a:gd name="connsiteY4" fmla="*/ 258538 h 265368"/>
              <a:gd name="connsiteX0" fmla="*/ 2 w 3131822"/>
              <a:gd name="connsiteY0" fmla="*/ 254605 h 261435"/>
              <a:gd name="connsiteX1" fmla="*/ 284449 w 3131822"/>
              <a:gd name="connsiteY1" fmla="*/ 1338 h 261435"/>
              <a:gd name="connsiteX2" fmla="*/ 2796055 w 3131822"/>
              <a:gd name="connsiteY2" fmla="*/ 1339 h 261435"/>
              <a:gd name="connsiteX3" fmla="*/ 3131822 w 3131822"/>
              <a:gd name="connsiteY3" fmla="*/ 261435 h 261435"/>
              <a:gd name="connsiteX4" fmla="*/ 2 w 3131822"/>
              <a:gd name="connsiteY4" fmla="*/ 254605 h 261435"/>
              <a:gd name="connsiteX0" fmla="*/ 2 w 3131822"/>
              <a:gd name="connsiteY0" fmla="*/ 255487 h 255487"/>
              <a:gd name="connsiteX1" fmla="*/ 284449 w 3131822"/>
              <a:gd name="connsiteY1" fmla="*/ 2220 h 255487"/>
              <a:gd name="connsiteX2" fmla="*/ 2796055 w 3131822"/>
              <a:gd name="connsiteY2" fmla="*/ 2221 h 255487"/>
              <a:gd name="connsiteX3" fmla="*/ 3131822 w 3131822"/>
              <a:gd name="connsiteY3" fmla="*/ 247867 h 255487"/>
              <a:gd name="connsiteX4" fmla="*/ 2 w 3131822"/>
              <a:gd name="connsiteY4" fmla="*/ 255487 h 25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1822" h="255487">
                <a:moveTo>
                  <a:pt x="2" y="255487"/>
                </a:moveTo>
                <a:cubicBezTo>
                  <a:pt x="2" y="-32795"/>
                  <a:pt x="-3833" y="2220"/>
                  <a:pt x="284449" y="2220"/>
                </a:cubicBezTo>
                <a:lnTo>
                  <a:pt x="2796055" y="2221"/>
                </a:lnTo>
                <a:cubicBezTo>
                  <a:pt x="3084337" y="2221"/>
                  <a:pt x="3131822" y="-40415"/>
                  <a:pt x="3131822" y="247867"/>
                </a:cubicBezTo>
                <a:lnTo>
                  <a:pt x="2" y="255487"/>
                </a:lnTo>
                <a:close/>
              </a:path>
            </a:pathLst>
          </a:custGeom>
          <a:solidFill>
            <a:srgbClr val="F0EB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Add New task to {project name}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D7CC17-29BC-94E1-ACF9-E8E0742C0683}"/>
              </a:ext>
            </a:extLst>
          </p:cNvPr>
          <p:cNvSpPr/>
          <p:nvPr/>
        </p:nvSpPr>
        <p:spPr>
          <a:xfrm>
            <a:off x="3991117" y="1413042"/>
            <a:ext cx="224521" cy="224521"/>
          </a:xfrm>
          <a:prstGeom prst="ellipse">
            <a:avLst/>
          </a:prstGeom>
          <a:solidFill>
            <a:srgbClr val="FF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7F0F2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9C16A7-6B90-A8FE-7E09-7D4A30E32269}"/>
              </a:ext>
            </a:extLst>
          </p:cNvPr>
          <p:cNvSpPr/>
          <p:nvPr/>
        </p:nvSpPr>
        <p:spPr>
          <a:xfrm>
            <a:off x="4215638" y="2183985"/>
            <a:ext cx="3883333" cy="6928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6449AB-22D8-1ED4-808A-0D21C2B8E140}"/>
              </a:ext>
            </a:extLst>
          </p:cNvPr>
          <p:cNvSpPr/>
          <p:nvPr/>
        </p:nvSpPr>
        <p:spPr>
          <a:xfrm>
            <a:off x="5282010" y="5403262"/>
            <a:ext cx="1577340" cy="525780"/>
          </a:xfrm>
          <a:prstGeom prst="roundRect">
            <a:avLst/>
          </a:prstGeom>
          <a:solidFill>
            <a:srgbClr val="F0EB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Add Task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DFDF5A-0B8C-1AF7-4C6D-9072809CCCC1}"/>
              </a:ext>
            </a:extLst>
          </p:cNvPr>
          <p:cNvSpPr/>
          <p:nvPr/>
        </p:nvSpPr>
        <p:spPr>
          <a:xfrm>
            <a:off x="5060796" y="3300329"/>
            <a:ext cx="492945" cy="492945"/>
          </a:xfrm>
          <a:prstGeom prst="roundRect">
            <a:avLst/>
          </a:prstGeom>
          <a:solidFill>
            <a:srgbClr val="748C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4D9784-D96F-7543-4FD5-F28E1568B64C}"/>
              </a:ext>
            </a:extLst>
          </p:cNvPr>
          <p:cNvSpPr/>
          <p:nvPr/>
        </p:nvSpPr>
        <p:spPr>
          <a:xfrm>
            <a:off x="5744863" y="3288120"/>
            <a:ext cx="492945" cy="492945"/>
          </a:xfrm>
          <a:prstGeom prst="roundRect">
            <a:avLst/>
          </a:prstGeom>
          <a:solidFill>
            <a:srgbClr val="748C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075364-75B3-055A-5202-C7339140AAC6}"/>
              </a:ext>
            </a:extLst>
          </p:cNvPr>
          <p:cNvSpPr/>
          <p:nvPr/>
        </p:nvSpPr>
        <p:spPr>
          <a:xfrm>
            <a:off x="6428930" y="3288120"/>
            <a:ext cx="712908" cy="492945"/>
          </a:xfrm>
          <a:prstGeom prst="roundRect">
            <a:avLst/>
          </a:prstGeom>
          <a:solidFill>
            <a:srgbClr val="748C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2000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207461-667E-71C3-DF2F-26710F75A311}"/>
              </a:ext>
            </a:extLst>
          </p:cNvPr>
          <p:cNvSpPr/>
          <p:nvPr/>
        </p:nvSpPr>
        <p:spPr>
          <a:xfrm>
            <a:off x="5413690" y="4110337"/>
            <a:ext cx="1274937" cy="5613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F0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Important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1436E124-B6AF-B12D-AA7F-B50D2649512B}"/>
              </a:ext>
            </a:extLst>
          </p:cNvPr>
          <p:cNvSpPr/>
          <p:nvPr/>
        </p:nvSpPr>
        <p:spPr>
          <a:xfrm>
            <a:off x="5424965" y="3453472"/>
            <a:ext cx="97142" cy="837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46B8380-421D-61A4-BF76-CB5EDE59BA39}"/>
              </a:ext>
            </a:extLst>
          </p:cNvPr>
          <p:cNvSpPr/>
          <p:nvPr/>
        </p:nvSpPr>
        <p:spPr>
          <a:xfrm rot="10800000">
            <a:off x="5424965" y="3579087"/>
            <a:ext cx="97142" cy="837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FB363905-C8C0-2E77-CF04-9FE90C76E410}"/>
              </a:ext>
            </a:extLst>
          </p:cNvPr>
          <p:cNvSpPr/>
          <p:nvPr/>
        </p:nvSpPr>
        <p:spPr>
          <a:xfrm>
            <a:off x="6113849" y="3428946"/>
            <a:ext cx="97142" cy="837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88E73EB-9B72-413D-7D4A-9A1D47FD0B99}"/>
              </a:ext>
            </a:extLst>
          </p:cNvPr>
          <p:cNvSpPr/>
          <p:nvPr/>
        </p:nvSpPr>
        <p:spPr>
          <a:xfrm rot="10800000">
            <a:off x="6113849" y="3554561"/>
            <a:ext cx="97142" cy="837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027B81BB-CD64-7A3F-C8E2-05384FA15389}"/>
              </a:ext>
            </a:extLst>
          </p:cNvPr>
          <p:cNvSpPr/>
          <p:nvPr/>
        </p:nvSpPr>
        <p:spPr>
          <a:xfrm>
            <a:off x="7025574" y="3428946"/>
            <a:ext cx="97142" cy="837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26A3950-077B-10DC-EC88-F1C8A59905E1}"/>
              </a:ext>
            </a:extLst>
          </p:cNvPr>
          <p:cNvSpPr/>
          <p:nvPr/>
        </p:nvSpPr>
        <p:spPr>
          <a:xfrm rot="10800000">
            <a:off x="7025574" y="3554561"/>
            <a:ext cx="97142" cy="837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5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D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948444-85BE-F23E-BD94-3D27292C4B11}"/>
              </a:ext>
            </a:extLst>
          </p:cNvPr>
          <p:cNvSpPr/>
          <p:nvPr/>
        </p:nvSpPr>
        <p:spPr>
          <a:xfrm>
            <a:off x="60960" y="53340"/>
            <a:ext cx="12077700" cy="876300"/>
          </a:xfrm>
          <a:prstGeom prst="roundRect">
            <a:avLst/>
          </a:prstGeom>
          <a:solidFill>
            <a:srgbClr val="3D5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9BC26-1313-CFAB-494B-AEDA4705F960}"/>
              </a:ext>
            </a:extLst>
          </p:cNvPr>
          <p:cNvSpPr txBox="1"/>
          <p:nvPr/>
        </p:nvSpPr>
        <p:spPr>
          <a:xfrm>
            <a:off x="289560" y="160020"/>
            <a:ext cx="227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0EBD8"/>
                </a:solidFill>
              </a:rPr>
              <a:t>Upcoming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EBACF2-DC1D-11C9-4E50-6A3C97C5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598954"/>
            <a:ext cx="255539" cy="255539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A11806-E3CD-7C07-939D-3FAA32A0C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257788"/>
            <a:ext cx="255539" cy="255539"/>
          </a:xfrm>
          <a:prstGeom prst="rect">
            <a:avLst/>
          </a:prstGeom>
          <a:effectLst>
            <a:glow rad="101600">
              <a:srgbClr val="F0EBD8">
                <a:alpha val="60000"/>
              </a:srgbClr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F566D6-9232-4EE0-B28A-011062131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8" y="3916622"/>
            <a:ext cx="317500" cy="3175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B334A0A-F220-DAB2-4ED4-4FCD55495A6A}"/>
              </a:ext>
            </a:extLst>
          </p:cNvPr>
          <p:cNvSpPr/>
          <p:nvPr/>
        </p:nvSpPr>
        <p:spPr>
          <a:xfrm>
            <a:off x="624840" y="1171502"/>
            <a:ext cx="11308080" cy="4933207"/>
          </a:xfrm>
          <a:custGeom>
            <a:avLst/>
            <a:gdLst>
              <a:gd name="connsiteX0" fmla="*/ 0 w 11300460"/>
              <a:gd name="connsiteY0" fmla="*/ 913788 h 5482619"/>
              <a:gd name="connsiteX1" fmla="*/ 913788 w 11300460"/>
              <a:gd name="connsiteY1" fmla="*/ 0 h 5482619"/>
              <a:gd name="connsiteX2" fmla="*/ 10386672 w 11300460"/>
              <a:gd name="connsiteY2" fmla="*/ 0 h 5482619"/>
              <a:gd name="connsiteX3" fmla="*/ 11300460 w 11300460"/>
              <a:gd name="connsiteY3" fmla="*/ 913788 h 5482619"/>
              <a:gd name="connsiteX4" fmla="*/ 11300460 w 11300460"/>
              <a:gd name="connsiteY4" fmla="*/ 4568831 h 5482619"/>
              <a:gd name="connsiteX5" fmla="*/ 10386672 w 11300460"/>
              <a:gd name="connsiteY5" fmla="*/ 5482619 h 5482619"/>
              <a:gd name="connsiteX6" fmla="*/ 913788 w 11300460"/>
              <a:gd name="connsiteY6" fmla="*/ 5482619 h 5482619"/>
              <a:gd name="connsiteX7" fmla="*/ 0 w 11300460"/>
              <a:gd name="connsiteY7" fmla="*/ 4568831 h 5482619"/>
              <a:gd name="connsiteX8" fmla="*/ 0 w 11300460"/>
              <a:gd name="connsiteY8" fmla="*/ 913788 h 5482619"/>
              <a:gd name="connsiteX0" fmla="*/ 0 w 11308080"/>
              <a:gd name="connsiteY0" fmla="*/ 563268 h 5482619"/>
              <a:gd name="connsiteX1" fmla="*/ 921408 w 11308080"/>
              <a:gd name="connsiteY1" fmla="*/ 0 h 5482619"/>
              <a:gd name="connsiteX2" fmla="*/ 10394292 w 11308080"/>
              <a:gd name="connsiteY2" fmla="*/ 0 h 5482619"/>
              <a:gd name="connsiteX3" fmla="*/ 11308080 w 11308080"/>
              <a:gd name="connsiteY3" fmla="*/ 913788 h 5482619"/>
              <a:gd name="connsiteX4" fmla="*/ 11308080 w 11308080"/>
              <a:gd name="connsiteY4" fmla="*/ 4568831 h 5482619"/>
              <a:gd name="connsiteX5" fmla="*/ 10394292 w 11308080"/>
              <a:gd name="connsiteY5" fmla="*/ 5482619 h 5482619"/>
              <a:gd name="connsiteX6" fmla="*/ 921408 w 11308080"/>
              <a:gd name="connsiteY6" fmla="*/ 5482619 h 5482619"/>
              <a:gd name="connsiteX7" fmla="*/ 7620 w 11308080"/>
              <a:gd name="connsiteY7" fmla="*/ 4568831 h 5482619"/>
              <a:gd name="connsiteX8" fmla="*/ 0 w 11308080"/>
              <a:gd name="connsiteY8" fmla="*/ 563268 h 5482619"/>
              <a:gd name="connsiteX0" fmla="*/ 0 w 11308080"/>
              <a:gd name="connsiteY0" fmla="*/ 563268 h 5482619"/>
              <a:gd name="connsiteX1" fmla="*/ 517548 w 11308080"/>
              <a:gd name="connsiteY1" fmla="*/ 0 h 5482619"/>
              <a:gd name="connsiteX2" fmla="*/ 10394292 w 11308080"/>
              <a:gd name="connsiteY2" fmla="*/ 0 h 5482619"/>
              <a:gd name="connsiteX3" fmla="*/ 11308080 w 11308080"/>
              <a:gd name="connsiteY3" fmla="*/ 913788 h 5482619"/>
              <a:gd name="connsiteX4" fmla="*/ 11308080 w 11308080"/>
              <a:gd name="connsiteY4" fmla="*/ 4568831 h 5482619"/>
              <a:gd name="connsiteX5" fmla="*/ 10394292 w 11308080"/>
              <a:gd name="connsiteY5" fmla="*/ 5482619 h 5482619"/>
              <a:gd name="connsiteX6" fmla="*/ 921408 w 11308080"/>
              <a:gd name="connsiteY6" fmla="*/ 5482619 h 5482619"/>
              <a:gd name="connsiteX7" fmla="*/ 7620 w 11308080"/>
              <a:gd name="connsiteY7" fmla="*/ 4568831 h 5482619"/>
              <a:gd name="connsiteX8" fmla="*/ 0 w 11308080"/>
              <a:gd name="connsiteY8" fmla="*/ 563268 h 5482619"/>
              <a:gd name="connsiteX0" fmla="*/ 0 w 11308080"/>
              <a:gd name="connsiteY0" fmla="*/ 563268 h 5482619"/>
              <a:gd name="connsiteX1" fmla="*/ 517548 w 11308080"/>
              <a:gd name="connsiteY1" fmla="*/ 0 h 5482619"/>
              <a:gd name="connsiteX2" fmla="*/ 10394292 w 11308080"/>
              <a:gd name="connsiteY2" fmla="*/ 0 h 5482619"/>
              <a:gd name="connsiteX3" fmla="*/ 11308080 w 11308080"/>
              <a:gd name="connsiteY3" fmla="*/ 913788 h 5482619"/>
              <a:gd name="connsiteX4" fmla="*/ 11308080 w 11308080"/>
              <a:gd name="connsiteY4" fmla="*/ 4568831 h 5482619"/>
              <a:gd name="connsiteX5" fmla="*/ 10394292 w 11308080"/>
              <a:gd name="connsiteY5" fmla="*/ 5482619 h 5482619"/>
              <a:gd name="connsiteX6" fmla="*/ 921408 w 11308080"/>
              <a:gd name="connsiteY6" fmla="*/ 5482619 h 5482619"/>
              <a:gd name="connsiteX7" fmla="*/ 7620 w 11308080"/>
              <a:gd name="connsiteY7" fmla="*/ 4972691 h 5482619"/>
              <a:gd name="connsiteX8" fmla="*/ 0 w 11308080"/>
              <a:gd name="connsiteY8" fmla="*/ 563268 h 5482619"/>
              <a:gd name="connsiteX0" fmla="*/ 0 w 11308080"/>
              <a:gd name="connsiteY0" fmla="*/ 563268 h 5482619"/>
              <a:gd name="connsiteX1" fmla="*/ 517548 w 11308080"/>
              <a:gd name="connsiteY1" fmla="*/ 0 h 5482619"/>
              <a:gd name="connsiteX2" fmla="*/ 10394292 w 11308080"/>
              <a:gd name="connsiteY2" fmla="*/ 0 h 5482619"/>
              <a:gd name="connsiteX3" fmla="*/ 11308080 w 11308080"/>
              <a:gd name="connsiteY3" fmla="*/ 913788 h 5482619"/>
              <a:gd name="connsiteX4" fmla="*/ 11308080 w 11308080"/>
              <a:gd name="connsiteY4" fmla="*/ 4568831 h 5482619"/>
              <a:gd name="connsiteX5" fmla="*/ 10394292 w 11308080"/>
              <a:gd name="connsiteY5" fmla="*/ 5482619 h 5482619"/>
              <a:gd name="connsiteX6" fmla="*/ 532788 w 11308080"/>
              <a:gd name="connsiteY6" fmla="*/ 5474999 h 5482619"/>
              <a:gd name="connsiteX7" fmla="*/ 7620 w 11308080"/>
              <a:gd name="connsiteY7" fmla="*/ 4972691 h 5482619"/>
              <a:gd name="connsiteX8" fmla="*/ 0 w 11308080"/>
              <a:gd name="connsiteY8" fmla="*/ 563268 h 5482619"/>
              <a:gd name="connsiteX0" fmla="*/ 0 w 11308080"/>
              <a:gd name="connsiteY0" fmla="*/ 563268 h 5490239"/>
              <a:gd name="connsiteX1" fmla="*/ 517548 w 11308080"/>
              <a:gd name="connsiteY1" fmla="*/ 0 h 5490239"/>
              <a:gd name="connsiteX2" fmla="*/ 10394292 w 11308080"/>
              <a:gd name="connsiteY2" fmla="*/ 0 h 5490239"/>
              <a:gd name="connsiteX3" fmla="*/ 11308080 w 11308080"/>
              <a:gd name="connsiteY3" fmla="*/ 913788 h 5490239"/>
              <a:gd name="connsiteX4" fmla="*/ 11308080 w 11308080"/>
              <a:gd name="connsiteY4" fmla="*/ 4568831 h 5490239"/>
              <a:gd name="connsiteX5" fmla="*/ 10721952 w 11308080"/>
              <a:gd name="connsiteY5" fmla="*/ 5490239 h 5490239"/>
              <a:gd name="connsiteX6" fmla="*/ 532788 w 11308080"/>
              <a:gd name="connsiteY6" fmla="*/ 5474999 h 5490239"/>
              <a:gd name="connsiteX7" fmla="*/ 7620 w 11308080"/>
              <a:gd name="connsiteY7" fmla="*/ 4972691 h 5490239"/>
              <a:gd name="connsiteX8" fmla="*/ 0 w 11308080"/>
              <a:gd name="connsiteY8" fmla="*/ 563268 h 5490239"/>
              <a:gd name="connsiteX0" fmla="*/ 0 w 11308080"/>
              <a:gd name="connsiteY0" fmla="*/ 563268 h 5490239"/>
              <a:gd name="connsiteX1" fmla="*/ 517548 w 11308080"/>
              <a:gd name="connsiteY1" fmla="*/ 0 h 5490239"/>
              <a:gd name="connsiteX2" fmla="*/ 10394292 w 11308080"/>
              <a:gd name="connsiteY2" fmla="*/ 0 h 5490239"/>
              <a:gd name="connsiteX3" fmla="*/ 11308080 w 11308080"/>
              <a:gd name="connsiteY3" fmla="*/ 913788 h 5490239"/>
              <a:gd name="connsiteX4" fmla="*/ 11308080 w 11308080"/>
              <a:gd name="connsiteY4" fmla="*/ 4919351 h 5490239"/>
              <a:gd name="connsiteX5" fmla="*/ 10721952 w 11308080"/>
              <a:gd name="connsiteY5" fmla="*/ 5490239 h 5490239"/>
              <a:gd name="connsiteX6" fmla="*/ 532788 w 11308080"/>
              <a:gd name="connsiteY6" fmla="*/ 5474999 h 5490239"/>
              <a:gd name="connsiteX7" fmla="*/ 7620 w 11308080"/>
              <a:gd name="connsiteY7" fmla="*/ 4972691 h 5490239"/>
              <a:gd name="connsiteX8" fmla="*/ 0 w 11308080"/>
              <a:gd name="connsiteY8" fmla="*/ 563268 h 5490239"/>
              <a:gd name="connsiteX0" fmla="*/ 0 w 11308080"/>
              <a:gd name="connsiteY0" fmla="*/ 563268 h 5490239"/>
              <a:gd name="connsiteX1" fmla="*/ 517548 w 11308080"/>
              <a:gd name="connsiteY1" fmla="*/ 0 h 5490239"/>
              <a:gd name="connsiteX2" fmla="*/ 10394292 w 11308080"/>
              <a:gd name="connsiteY2" fmla="*/ 0 h 5490239"/>
              <a:gd name="connsiteX3" fmla="*/ 11300460 w 11308080"/>
              <a:gd name="connsiteY3" fmla="*/ 517548 h 5490239"/>
              <a:gd name="connsiteX4" fmla="*/ 11308080 w 11308080"/>
              <a:gd name="connsiteY4" fmla="*/ 4919351 h 5490239"/>
              <a:gd name="connsiteX5" fmla="*/ 10721952 w 11308080"/>
              <a:gd name="connsiteY5" fmla="*/ 5490239 h 5490239"/>
              <a:gd name="connsiteX6" fmla="*/ 532788 w 11308080"/>
              <a:gd name="connsiteY6" fmla="*/ 5474999 h 5490239"/>
              <a:gd name="connsiteX7" fmla="*/ 7620 w 11308080"/>
              <a:gd name="connsiteY7" fmla="*/ 4972691 h 5490239"/>
              <a:gd name="connsiteX8" fmla="*/ 0 w 11308080"/>
              <a:gd name="connsiteY8" fmla="*/ 563268 h 5490239"/>
              <a:gd name="connsiteX0" fmla="*/ 0 w 11308080"/>
              <a:gd name="connsiteY0" fmla="*/ 563268 h 5490239"/>
              <a:gd name="connsiteX1" fmla="*/ 517548 w 11308080"/>
              <a:gd name="connsiteY1" fmla="*/ 0 h 5490239"/>
              <a:gd name="connsiteX2" fmla="*/ 10798152 w 11308080"/>
              <a:gd name="connsiteY2" fmla="*/ 0 h 5490239"/>
              <a:gd name="connsiteX3" fmla="*/ 11300460 w 11308080"/>
              <a:gd name="connsiteY3" fmla="*/ 517548 h 5490239"/>
              <a:gd name="connsiteX4" fmla="*/ 11308080 w 11308080"/>
              <a:gd name="connsiteY4" fmla="*/ 4919351 h 5490239"/>
              <a:gd name="connsiteX5" fmla="*/ 10721952 w 11308080"/>
              <a:gd name="connsiteY5" fmla="*/ 5490239 h 5490239"/>
              <a:gd name="connsiteX6" fmla="*/ 532788 w 11308080"/>
              <a:gd name="connsiteY6" fmla="*/ 5474999 h 5490239"/>
              <a:gd name="connsiteX7" fmla="*/ 7620 w 11308080"/>
              <a:gd name="connsiteY7" fmla="*/ 4972691 h 5490239"/>
              <a:gd name="connsiteX8" fmla="*/ 0 w 11308080"/>
              <a:gd name="connsiteY8" fmla="*/ 563268 h 549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08080" h="5490239">
                <a:moveTo>
                  <a:pt x="0" y="563268"/>
                </a:moveTo>
                <a:cubicBezTo>
                  <a:pt x="0" y="58597"/>
                  <a:pt x="12877" y="0"/>
                  <a:pt x="517548" y="0"/>
                </a:cubicBezTo>
                <a:lnTo>
                  <a:pt x="10798152" y="0"/>
                </a:lnTo>
                <a:cubicBezTo>
                  <a:pt x="11302823" y="0"/>
                  <a:pt x="11300460" y="12877"/>
                  <a:pt x="11300460" y="517548"/>
                </a:cubicBezTo>
                <a:lnTo>
                  <a:pt x="11308080" y="4919351"/>
                </a:lnTo>
                <a:cubicBezTo>
                  <a:pt x="11308080" y="5424022"/>
                  <a:pt x="11226623" y="5490239"/>
                  <a:pt x="10721952" y="5490239"/>
                </a:cubicBezTo>
                <a:lnTo>
                  <a:pt x="532788" y="5474999"/>
                </a:lnTo>
                <a:cubicBezTo>
                  <a:pt x="28117" y="5474999"/>
                  <a:pt x="7620" y="5477362"/>
                  <a:pt x="7620" y="4972691"/>
                </a:cubicBezTo>
                <a:cubicBezTo>
                  <a:pt x="7620" y="3754343"/>
                  <a:pt x="0" y="1781616"/>
                  <a:pt x="0" y="563268"/>
                </a:cubicBezTo>
                <a:close/>
              </a:path>
            </a:pathLst>
          </a:custGeom>
          <a:solidFill>
            <a:srgbClr val="3D5C76"/>
          </a:solidFill>
          <a:ln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92BC83F-F1CB-A2D2-76CA-BAF2CC7414F0}"/>
              </a:ext>
            </a:extLst>
          </p:cNvPr>
          <p:cNvSpPr/>
          <p:nvPr/>
        </p:nvSpPr>
        <p:spPr>
          <a:xfrm>
            <a:off x="807720" y="1577311"/>
            <a:ext cx="1093470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75A887-DAA8-031D-EE31-2CC64597594B}"/>
              </a:ext>
            </a:extLst>
          </p:cNvPr>
          <p:cNvSpPr/>
          <p:nvPr/>
        </p:nvSpPr>
        <p:spPr>
          <a:xfrm>
            <a:off x="807720" y="2667507"/>
            <a:ext cx="1093470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B0DC921-62D0-DB06-C123-5501280B5F78}"/>
              </a:ext>
            </a:extLst>
          </p:cNvPr>
          <p:cNvSpPr/>
          <p:nvPr/>
        </p:nvSpPr>
        <p:spPr>
          <a:xfrm>
            <a:off x="807720" y="3755189"/>
            <a:ext cx="1093470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33F2A45-7CD6-B7B5-3B24-A023D01394A0}"/>
              </a:ext>
            </a:extLst>
          </p:cNvPr>
          <p:cNvSpPr/>
          <p:nvPr/>
        </p:nvSpPr>
        <p:spPr>
          <a:xfrm>
            <a:off x="807720" y="4857779"/>
            <a:ext cx="1093470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F48BC04-5382-FDB6-8DC7-057B8568D442}"/>
              </a:ext>
            </a:extLst>
          </p:cNvPr>
          <p:cNvSpPr/>
          <p:nvPr/>
        </p:nvSpPr>
        <p:spPr>
          <a:xfrm>
            <a:off x="3687536" y="223029"/>
            <a:ext cx="1577340" cy="525780"/>
          </a:xfrm>
          <a:prstGeom prst="roundRect">
            <a:avLst/>
          </a:prstGeom>
          <a:solidFill>
            <a:srgbClr val="F0EB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Today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6CAA4A-1B5A-B5A5-4210-3B53AFA38FFF}"/>
              </a:ext>
            </a:extLst>
          </p:cNvPr>
          <p:cNvSpPr/>
          <p:nvPr/>
        </p:nvSpPr>
        <p:spPr>
          <a:xfrm>
            <a:off x="7124428" y="218991"/>
            <a:ext cx="1577340" cy="525780"/>
          </a:xfrm>
          <a:prstGeom prst="roundRect">
            <a:avLst/>
          </a:prstGeom>
          <a:solidFill>
            <a:srgbClr val="F0EB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This Month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6B49328-A955-D566-C8EB-C4FD3509C01F}"/>
              </a:ext>
            </a:extLst>
          </p:cNvPr>
          <p:cNvSpPr/>
          <p:nvPr/>
        </p:nvSpPr>
        <p:spPr>
          <a:xfrm>
            <a:off x="5418636" y="228600"/>
            <a:ext cx="1577340" cy="525780"/>
          </a:xfrm>
          <a:prstGeom prst="roundRect">
            <a:avLst/>
          </a:prstGeom>
          <a:solidFill>
            <a:srgbClr val="F0EB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C1321"/>
                </a:solidFill>
              </a:rPr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309672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D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787B36-C6AD-72E5-7A8E-E734279AE571}"/>
              </a:ext>
            </a:extLst>
          </p:cNvPr>
          <p:cNvSpPr/>
          <p:nvPr/>
        </p:nvSpPr>
        <p:spPr>
          <a:xfrm>
            <a:off x="60960" y="53340"/>
            <a:ext cx="12077700" cy="876300"/>
          </a:xfrm>
          <a:prstGeom prst="roundRect">
            <a:avLst/>
          </a:prstGeom>
          <a:solidFill>
            <a:srgbClr val="3D5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CD555-87E8-8EA6-1797-DEFD3AC3456F}"/>
              </a:ext>
            </a:extLst>
          </p:cNvPr>
          <p:cNvSpPr txBox="1"/>
          <p:nvPr/>
        </p:nvSpPr>
        <p:spPr>
          <a:xfrm>
            <a:off x="289560" y="160020"/>
            <a:ext cx="227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0EBD8"/>
                </a:solidFill>
              </a:rPr>
              <a:t>Completed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FCCB7-8266-498E-8178-0CEB35AB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598954"/>
            <a:ext cx="255539" cy="255539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50A03-7852-17C5-B9AD-2D93D399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3257788"/>
            <a:ext cx="255539" cy="255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B17D9-4C9D-D432-CED4-914AF93F9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8" y="3916622"/>
            <a:ext cx="317500" cy="317500"/>
          </a:xfrm>
          <a:prstGeom prst="rect">
            <a:avLst/>
          </a:prstGeom>
          <a:effectLst>
            <a:glow rad="101600">
              <a:srgbClr val="F0EBD8">
                <a:alpha val="60000"/>
              </a:srgbClr>
            </a:glow>
          </a:effectLst>
        </p:spPr>
      </p:pic>
      <p:sp>
        <p:nvSpPr>
          <p:cNvPr id="7" name="Rounded Rectangle 26">
            <a:extLst>
              <a:ext uri="{FF2B5EF4-FFF2-40B4-BE49-F238E27FC236}">
                <a16:creationId xmlns:a16="http://schemas.microsoft.com/office/drawing/2014/main" id="{FC7E1B09-6E76-2F4E-8231-D4B68BCE50BC}"/>
              </a:ext>
            </a:extLst>
          </p:cNvPr>
          <p:cNvSpPr/>
          <p:nvPr/>
        </p:nvSpPr>
        <p:spPr>
          <a:xfrm>
            <a:off x="624840" y="1171502"/>
            <a:ext cx="11308080" cy="4924498"/>
          </a:xfrm>
          <a:custGeom>
            <a:avLst/>
            <a:gdLst>
              <a:gd name="connsiteX0" fmla="*/ 0 w 11300460"/>
              <a:gd name="connsiteY0" fmla="*/ 913788 h 5482619"/>
              <a:gd name="connsiteX1" fmla="*/ 913788 w 11300460"/>
              <a:gd name="connsiteY1" fmla="*/ 0 h 5482619"/>
              <a:gd name="connsiteX2" fmla="*/ 10386672 w 11300460"/>
              <a:gd name="connsiteY2" fmla="*/ 0 h 5482619"/>
              <a:gd name="connsiteX3" fmla="*/ 11300460 w 11300460"/>
              <a:gd name="connsiteY3" fmla="*/ 913788 h 5482619"/>
              <a:gd name="connsiteX4" fmla="*/ 11300460 w 11300460"/>
              <a:gd name="connsiteY4" fmla="*/ 4568831 h 5482619"/>
              <a:gd name="connsiteX5" fmla="*/ 10386672 w 11300460"/>
              <a:gd name="connsiteY5" fmla="*/ 5482619 h 5482619"/>
              <a:gd name="connsiteX6" fmla="*/ 913788 w 11300460"/>
              <a:gd name="connsiteY6" fmla="*/ 5482619 h 5482619"/>
              <a:gd name="connsiteX7" fmla="*/ 0 w 11300460"/>
              <a:gd name="connsiteY7" fmla="*/ 4568831 h 5482619"/>
              <a:gd name="connsiteX8" fmla="*/ 0 w 11300460"/>
              <a:gd name="connsiteY8" fmla="*/ 913788 h 5482619"/>
              <a:gd name="connsiteX0" fmla="*/ 0 w 11308080"/>
              <a:gd name="connsiteY0" fmla="*/ 563268 h 5482619"/>
              <a:gd name="connsiteX1" fmla="*/ 921408 w 11308080"/>
              <a:gd name="connsiteY1" fmla="*/ 0 h 5482619"/>
              <a:gd name="connsiteX2" fmla="*/ 10394292 w 11308080"/>
              <a:gd name="connsiteY2" fmla="*/ 0 h 5482619"/>
              <a:gd name="connsiteX3" fmla="*/ 11308080 w 11308080"/>
              <a:gd name="connsiteY3" fmla="*/ 913788 h 5482619"/>
              <a:gd name="connsiteX4" fmla="*/ 11308080 w 11308080"/>
              <a:gd name="connsiteY4" fmla="*/ 4568831 h 5482619"/>
              <a:gd name="connsiteX5" fmla="*/ 10394292 w 11308080"/>
              <a:gd name="connsiteY5" fmla="*/ 5482619 h 5482619"/>
              <a:gd name="connsiteX6" fmla="*/ 921408 w 11308080"/>
              <a:gd name="connsiteY6" fmla="*/ 5482619 h 5482619"/>
              <a:gd name="connsiteX7" fmla="*/ 7620 w 11308080"/>
              <a:gd name="connsiteY7" fmla="*/ 4568831 h 5482619"/>
              <a:gd name="connsiteX8" fmla="*/ 0 w 11308080"/>
              <a:gd name="connsiteY8" fmla="*/ 563268 h 5482619"/>
              <a:gd name="connsiteX0" fmla="*/ 0 w 11308080"/>
              <a:gd name="connsiteY0" fmla="*/ 563268 h 5482619"/>
              <a:gd name="connsiteX1" fmla="*/ 517548 w 11308080"/>
              <a:gd name="connsiteY1" fmla="*/ 0 h 5482619"/>
              <a:gd name="connsiteX2" fmla="*/ 10394292 w 11308080"/>
              <a:gd name="connsiteY2" fmla="*/ 0 h 5482619"/>
              <a:gd name="connsiteX3" fmla="*/ 11308080 w 11308080"/>
              <a:gd name="connsiteY3" fmla="*/ 913788 h 5482619"/>
              <a:gd name="connsiteX4" fmla="*/ 11308080 w 11308080"/>
              <a:gd name="connsiteY4" fmla="*/ 4568831 h 5482619"/>
              <a:gd name="connsiteX5" fmla="*/ 10394292 w 11308080"/>
              <a:gd name="connsiteY5" fmla="*/ 5482619 h 5482619"/>
              <a:gd name="connsiteX6" fmla="*/ 921408 w 11308080"/>
              <a:gd name="connsiteY6" fmla="*/ 5482619 h 5482619"/>
              <a:gd name="connsiteX7" fmla="*/ 7620 w 11308080"/>
              <a:gd name="connsiteY7" fmla="*/ 4568831 h 5482619"/>
              <a:gd name="connsiteX8" fmla="*/ 0 w 11308080"/>
              <a:gd name="connsiteY8" fmla="*/ 563268 h 5482619"/>
              <a:gd name="connsiteX0" fmla="*/ 0 w 11308080"/>
              <a:gd name="connsiteY0" fmla="*/ 563268 h 5482619"/>
              <a:gd name="connsiteX1" fmla="*/ 517548 w 11308080"/>
              <a:gd name="connsiteY1" fmla="*/ 0 h 5482619"/>
              <a:gd name="connsiteX2" fmla="*/ 10394292 w 11308080"/>
              <a:gd name="connsiteY2" fmla="*/ 0 h 5482619"/>
              <a:gd name="connsiteX3" fmla="*/ 11308080 w 11308080"/>
              <a:gd name="connsiteY3" fmla="*/ 913788 h 5482619"/>
              <a:gd name="connsiteX4" fmla="*/ 11308080 w 11308080"/>
              <a:gd name="connsiteY4" fmla="*/ 4568831 h 5482619"/>
              <a:gd name="connsiteX5" fmla="*/ 10394292 w 11308080"/>
              <a:gd name="connsiteY5" fmla="*/ 5482619 h 5482619"/>
              <a:gd name="connsiteX6" fmla="*/ 921408 w 11308080"/>
              <a:gd name="connsiteY6" fmla="*/ 5482619 h 5482619"/>
              <a:gd name="connsiteX7" fmla="*/ 7620 w 11308080"/>
              <a:gd name="connsiteY7" fmla="*/ 4972691 h 5482619"/>
              <a:gd name="connsiteX8" fmla="*/ 0 w 11308080"/>
              <a:gd name="connsiteY8" fmla="*/ 563268 h 5482619"/>
              <a:gd name="connsiteX0" fmla="*/ 0 w 11308080"/>
              <a:gd name="connsiteY0" fmla="*/ 563268 h 5482619"/>
              <a:gd name="connsiteX1" fmla="*/ 517548 w 11308080"/>
              <a:gd name="connsiteY1" fmla="*/ 0 h 5482619"/>
              <a:gd name="connsiteX2" fmla="*/ 10394292 w 11308080"/>
              <a:gd name="connsiteY2" fmla="*/ 0 h 5482619"/>
              <a:gd name="connsiteX3" fmla="*/ 11308080 w 11308080"/>
              <a:gd name="connsiteY3" fmla="*/ 913788 h 5482619"/>
              <a:gd name="connsiteX4" fmla="*/ 11308080 w 11308080"/>
              <a:gd name="connsiteY4" fmla="*/ 4568831 h 5482619"/>
              <a:gd name="connsiteX5" fmla="*/ 10394292 w 11308080"/>
              <a:gd name="connsiteY5" fmla="*/ 5482619 h 5482619"/>
              <a:gd name="connsiteX6" fmla="*/ 532788 w 11308080"/>
              <a:gd name="connsiteY6" fmla="*/ 5474999 h 5482619"/>
              <a:gd name="connsiteX7" fmla="*/ 7620 w 11308080"/>
              <a:gd name="connsiteY7" fmla="*/ 4972691 h 5482619"/>
              <a:gd name="connsiteX8" fmla="*/ 0 w 11308080"/>
              <a:gd name="connsiteY8" fmla="*/ 563268 h 5482619"/>
              <a:gd name="connsiteX0" fmla="*/ 0 w 11308080"/>
              <a:gd name="connsiteY0" fmla="*/ 563268 h 5490239"/>
              <a:gd name="connsiteX1" fmla="*/ 517548 w 11308080"/>
              <a:gd name="connsiteY1" fmla="*/ 0 h 5490239"/>
              <a:gd name="connsiteX2" fmla="*/ 10394292 w 11308080"/>
              <a:gd name="connsiteY2" fmla="*/ 0 h 5490239"/>
              <a:gd name="connsiteX3" fmla="*/ 11308080 w 11308080"/>
              <a:gd name="connsiteY3" fmla="*/ 913788 h 5490239"/>
              <a:gd name="connsiteX4" fmla="*/ 11308080 w 11308080"/>
              <a:gd name="connsiteY4" fmla="*/ 4568831 h 5490239"/>
              <a:gd name="connsiteX5" fmla="*/ 10721952 w 11308080"/>
              <a:gd name="connsiteY5" fmla="*/ 5490239 h 5490239"/>
              <a:gd name="connsiteX6" fmla="*/ 532788 w 11308080"/>
              <a:gd name="connsiteY6" fmla="*/ 5474999 h 5490239"/>
              <a:gd name="connsiteX7" fmla="*/ 7620 w 11308080"/>
              <a:gd name="connsiteY7" fmla="*/ 4972691 h 5490239"/>
              <a:gd name="connsiteX8" fmla="*/ 0 w 11308080"/>
              <a:gd name="connsiteY8" fmla="*/ 563268 h 5490239"/>
              <a:gd name="connsiteX0" fmla="*/ 0 w 11308080"/>
              <a:gd name="connsiteY0" fmla="*/ 563268 h 5490239"/>
              <a:gd name="connsiteX1" fmla="*/ 517548 w 11308080"/>
              <a:gd name="connsiteY1" fmla="*/ 0 h 5490239"/>
              <a:gd name="connsiteX2" fmla="*/ 10394292 w 11308080"/>
              <a:gd name="connsiteY2" fmla="*/ 0 h 5490239"/>
              <a:gd name="connsiteX3" fmla="*/ 11308080 w 11308080"/>
              <a:gd name="connsiteY3" fmla="*/ 913788 h 5490239"/>
              <a:gd name="connsiteX4" fmla="*/ 11308080 w 11308080"/>
              <a:gd name="connsiteY4" fmla="*/ 4919351 h 5490239"/>
              <a:gd name="connsiteX5" fmla="*/ 10721952 w 11308080"/>
              <a:gd name="connsiteY5" fmla="*/ 5490239 h 5490239"/>
              <a:gd name="connsiteX6" fmla="*/ 532788 w 11308080"/>
              <a:gd name="connsiteY6" fmla="*/ 5474999 h 5490239"/>
              <a:gd name="connsiteX7" fmla="*/ 7620 w 11308080"/>
              <a:gd name="connsiteY7" fmla="*/ 4972691 h 5490239"/>
              <a:gd name="connsiteX8" fmla="*/ 0 w 11308080"/>
              <a:gd name="connsiteY8" fmla="*/ 563268 h 5490239"/>
              <a:gd name="connsiteX0" fmla="*/ 0 w 11308080"/>
              <a:gd name="connsiteY0" fmla="*/ 563268 h 5490239"/>
              <a:gd name="connsiteX1" fmla="*/ 517548 w 11308080"/>
              <a:gd name="connsiteY1" fmla="*/ 0 h 5490239"/>
              <a:gd name="connsiteX2" fmla="*/ 10394292 w 11308080"/>
              <a:gd name="connsiteY2" fmla="*/ 0 h 5490239"/>
              <a:gd name="connsiteX3" fmla="*/ 11300460 w 11308080"/>
              <a:gd name="connsiteY3" fmla="*/ 517548 h 5490239"/>
              <a:gd name="connsiteX4" fmla="*/ 11308080 w 11308080"/>
              <a:gd name="connsiteY4" fmla="*/ 4919351 h 5490239"/>
              <a:gd name="connsiteX5" fmla="*/ 10721952 w 11308080"/>
              <a:gd name="connsiteY5" fmla="*/ 5490239 h 5490239"/>
              <a:gd name="connsiteX6" fmla="*/ 532788 w 11308080"/>
              <a:gd name="connsiteY6" fmla="*/ 5474999 h 5490239"/>
              <a:gd name="connsiteX7" fmla="*/ 7620 w 11308080"/>
              <a:gd name="connsiteY7" fmla="*/ 4972691 h 5490239"/>
              <a:gd name="connsiteX8" fmla="*/ 0 w 11308080"/>
              <a:gd name="connsiteY8" fmla="*/ 563268 h 5490239"/>
              <a:gd name="connsiteX0" fmla="*/ 0 w 11308080"/>
              <a:gd name="connsiteY0" fmla="*/ 563268 h 5490239"/>
              <a:gd name="connsiteX1" fmla="*/ 517548 w 11308080"/>
              <a:gd name="connsiteY1" fmla="*/ 0 h 5490239"/>
              <a:gd name="connsiteX2" fmla="*/ 10798152 w 11308080"/>
              <a:gd name="connsiteY2" fmla="*/ 0 h 5490239"/>
              <a:gd name="connsiteX3" fmla="*/ 11300460 w 11308080"/>
              <a:gd name="connsiteY3" fmla="*/ 517548 h 5490239"/>
              <a:gd name="connsiteX4" fmla="*/ 11308080 w 11308080"/>
              <a:gd name="connsiteY4" fmla="*/ 4919351 h 5490239"/>
              <a:gd name="connsiteX5" fmla="*/ 10721952 w 11308080"/>
              <a:gd name="connsiteY5" fmla="*/ 5490239 h 5490239"/>
              <a:gd name="connsiteX6" fmla="*/ 532788 w 11308080"/>
              <a:gd name="connsiteY6" fmla="*/ 5474999 h 5490239"/>
              <a:gd name="connsiteX7" fmla="*/ 7620 w 11308080"/>
              <a:gd name="connsiteY7" fmla="*/ 4972691 h 5490239"/>
              <a:gd name="connsiteX8" fmla="*/ 0 w 11308080"/>
              <a:gd name="connsiteY8" fmla="*/ 563268 h 549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08080" h="5490239">
                <a:moveTo>
                  <a:pt x="0" y="563268"/>
                </a:moveTo>
                <a:cubicBezTo>
                  <a:pt x="0" y="58597"/>
                  <a:pt x="12877" y="0"/>
                  <a:pt x="517548" y="0"/>
                </a:cubicBezTo>
                <a:lnTo>
                  <a:pt x="10798152" y="0"/>
                </a:lnTo>
                <a:cubicBezTo>
                  <a:pt x="11302823" y="0"/>
                  <a:pt x="11300460" y="12877"/>
                  <a:pt x="11300460" y="517548"/>
                </a:cubicBezTo>
                <a:lnTo>
                  <a:pt x="11308080" y="4919351"/>
                </a:lnTo>
                <a:cubicBezTo>
                  <a:pt x="11308080" y="5424022"/>
                  <a:pt x="11226623" y="5490239"/>
                  <a:pt x="10721952" y="5490239"/>
                </a:cubicBezTo>
                <a:lnTo>
                  <a:pt x="532788" y="5474999"/>
                </a:lnTo>
                <a:cubicBezTo>
                  <a:pt x="28117" y="5474999"/>
                  <a:pt x="7620" y="5477362"/>
                  <a:pt x="7620" y="4972691"/>
                </a:cubicBezTo>
                <a:cubicBezTo>
                  <a:pt x="7620" y="3754343"/>
                  <a:pt x="0" y="1781616"/>
                  <a:pt x="0" y="563268"/>
                </a:cubicBezTo>
                <a:close/>
              </a:path>
            </a:pathLst>
          </a:custGeom>
          <a:solidFill>
            <a:srgbClr val="3D5C76"/>
          </a:solidFill>
          <a:ln>
            <a:solidFill>
              <a:srgbClr val="F0E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9302F5-5D7E-D302-2B61-245DF530EF89}"/>
              </a:ext>
            </a:extLst>
          </p:cNvPr>
          <p:cNvSpPr/>
          <p:nvPr/>
        </p:nvSpPr>
        <p:spPr>
          <a:xfrm>
            <a:off x="807720" y="1577311"/>
            <a:ext cx="1093470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7FFBCD-7637-B220-A698-AFBE256E2E6A}"/>
              </a:ext>
            </a:extLst>
          </p:cNvPr>
          <p:cNvSpPr/>
          <p:nvPr/>
        </p:nvSpPr>
        <p:spPr>
          <a:xfrm>
            <a:off x="807720" y="2667507"/>
            <a:ext cx="1093470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796DE3E-1916-9326-61A7-19A96F6F9155}"/>
              </a:ext>
            </a:extLst>
          </p:cNvPr>
          <p:cNvSpPr/>
          <p:nvPr/>
        </p:nvSpPr>
        <p:spPr>
          <a:xfrm>
            <a:off x="807720" y="3755189"/>
            <a:ext cx="1093470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1D4A10-E567-32F3-EE22-4BA41048B2E8}"/>
              </a:ext>
            </a:extLst>
          </p:cNvPr>
          <p:cNvSpPr/>
          <p:nvPr/>
        </p:nvSpPr>
        <p:spPr>
          <a:xfrm>
            <a:off x="807720" y="4857779"/>
            <a:ext cx="10934700" cy="845820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7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21523</TotalTime>
  <Words>447</Words>
  <Application>Microsoft Macintosh PowerPoint</Application>
  <PresentationFormat>Widescreen</PresentationFormat>
  <Paragraphs>133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Micklewright Alexander</dc:creator>
  <cp:lastModifiedBy>Micklewright Alexander</cp:lastModifiedBy>
  <cp:revision>1</cp:revision>
  <dcterms:created xsi:type="dcterms:W3CDTF">2023-05-10T04:48:55Z</dcterms:created>
  <dcterms:modified xsi:type="dcterms:W3CDTF">2023-05-25T03:32:16Z</dcterms:modified>
</cp:coreProperties>
</file>